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1054" r:id="rId2"/>
    <p:sldId id="1042" r:id="rId3"/>
    <p:sldId id="1046" r:id="rId4"/>
    <p:sldId id="1047" r:id="rId5"/>
    <p:sldId id="1055" r:id="rId6"/>
    <p:sldId id="1056" r:id="rId7"/>
    <p:sldId id="1057" r:id="rId8"/>
    <p:sldId id="1058" r:id="rId9"/>
    <p:sldId id="1059" r:id="rId10"/>
    <p:sldId id="1060" r:id="rId11"/>
    <p:sldId id="1061" r:id="rId12"/>
  </p:sldIdLst>
  <p:sldSz cx="24377650" cy="13716000"/>
  <p:notesSz cx="6858000" cy="9144000"/>
  <p:embeddedFontLst>
    <p:embeddedFont>
      <p:font typeface="等线" panose="02010600030101010101" pitchFamily="2" charset="-122"/>
      <p:regular r:id="rId15"/>
      <p:bold r:id="rId16"/>
    </p:embeddedFont>
    <p:embeddedFont>
      <p:font typeface="造字工房朗宋（非商用）常规体" pitchFamily="50" charset="-122"/>
      <p:regular r:id="rId17"/>
    </p:embeddedFont>
    <p:embeddedFont>
      <p:font typeface="微软雅黑" panose="020B0503020204020204" pitchFamily="34" charset="-122"/>
      <p:regular r:id="rId18"/>
      <p:bold r:id="rId19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40">
          <p15:clr>
            <a:srgbClr val="A4A3A4"/>
          </p15:clr>
        </p15:guide>
        <p15:guide id="2" orient="horz" pos="501">
          <p15:clr>
            <a:srgbClr val="A4A3A4"/>
          </p15:clr>
        </p15:guide>
        <p15:guide id="3" pos="1077">
          <p15:clr>
            <a:srgbClr val="A4A3A4"/>
          </p15:clr>
        </p15:guide>
        <p15:guide id="4" pos="142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F2F2F"/>
    <a:srgbClr val="19232E"/>
    <a:srgbClr val="FBC81F"/>
    <a:srgbClr val="FBB62B"/>
    <a:srgbClr val="2C4054"/>
    <a:srgbClr val="364D65"/>
    <a:srgbClr val="FADF35"/>
    <a:srgbClr val="666666"/>
    <a:srgbClr val="445469"/>
    <a:srgbClr val="B78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9" autoAdjust="0"/>
    <p:restoredTop sz="99409" autoAdjust="0"/>
  </p:normalViewPr>
  <p:slideViewPr>
    <p:cSldViewPr snapToGrid="0" snapToObjects="1">
      <p:cViewPr varScale="1">
        <p:scale>
          <a:sx n="48" d="100"/>
          <a:sy n="48" d="100"/>
        </p:scale>
        <p:origin x="78" y="354"/>
      </p:cViewPr>
      <p:guideLst>
        <p:guide orient="horz" pos="8140"/>
        <p:guide orient="horz" pos="501"/>
        <p:guide pos="1077"/>
        <p:guide pos="1426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2FC90-C7F8-485A-A4A1-D69A6F1F881A}" type="datetimeFigureOut">
              <a:rPr lang="zh-CN" altLang="en-US" smtClean="0"/>
              <a:t>2016/6/29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41BD2-844F-4742-A547-C3985B409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7326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EFC10EE1-B198-C942-8235-326C972CBB30}" type="datetimeFigureOut">
              <a:rPr lang="en-US" smtClean="0"/>
              <a:pPr/>
              <a:t>6/29/2016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217" rtl="0" eaLnBrk="1" latinLnBrk="0" hangingPunct="1">
      <a:defRPr sz="24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5775" y="-11796713"/>
            <a:ext cx="22182138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68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71025" cy="12476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8938" cy="4097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8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5775" y="-11796713"/>
            <a:ext cx="22182138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1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5775" y="-11796713"/>
            <a:ext cx="22182138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5775" y="-11796713"/>
            <a:ext cx="22182138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31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5775" y="-11796713"/>
            <a:ext cx="22182138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86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5775" y="-11796713"/>
            <a:ext cx="22182138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0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5775" y="-11796713"/>
            <a:ext cx="22182138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208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5775" y="-11796713"/>
            <a:ext cx="22182138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8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5775" y="-11796713"/>
            <a:ext cx="22182138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5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5" y="-1"/>
            <a:ext cx="24377655" cy="9906001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2908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466624" y="5433034"/>
            <a:ext cx="1481328" cy="424436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8605595" y="5433034"/>
            <a:ext cx="1567105" cy="424436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290574" y="4971515"/>
            <a:ext cx="3024869" cy="54805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41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406295" y="5008698"/>
            <a:ext cx="2762781" cy="490581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666174" y="5008698"/>
            <a:ext cx="2762781" cy="490581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7037455" y="5008698"/>
            <a:ext cx="2762781" cy="490581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6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5" y="-1"/>
            <a:ext cx="24377655" cy="6460437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070977" y="2466755"/>
            <a:ext cx="4720487" cy="8450345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5903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77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5777" y="4057984"/>
            <a:ext cx="2810265" cy="4965334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3632752" y="4102544"/>
            <a:ext cx="2810265" cy="4965334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7956667" y="5627022"/>
            <a:ext cx="8357714" cy="622834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2186981" y="4979760"/>
            <a:ext cx="5990496" cy="371000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9093939" y="6205678"/>
            <a:ext cx="5990496" cy="371000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12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6997609" y="3103928"/>
            <a:ext cx="1261872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10585516" y="3099321"/>
            <a:ext cx="1261872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13778261" y="3103928"/>
            <a:ext cx="1261872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16888617" y="3099321"/>
            <a:ext cx="1261872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9793958" y="3103928"/>
            <a:ext cx="1261872" cy="126187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57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735617" y="3206029"/>
            <a:ext cx="2519228" cy="251762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266908" y="3185107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24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3676411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9123672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6424238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24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996206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510708" y="808009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44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189847" y="8070082"/>
            <a:ext cx="5971032" cy="41307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206200" y="2811131"/>
            <a:ext cx="5967447" cy="41307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199521" y="8070082"/>
            <a:ext cx="5971032" cy="4130738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619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6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3408812"/>
            <a:ext cx="24377651" cy="804300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7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24377651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3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565321" y="5002448"/>
            <a:ext cx="6697751" cy="417030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12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23084" y="4391315"/>
            <a:ext cx="24377650" cy="4250174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3081511" y="607069"/>
            <a:ext cx="864513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/>
              <a:t>‹#›</a:t>
            </a:fld>
            <a:endParaRPr lang="id-ID" sz="28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8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7" r:id="rId2"/>
    <p:sldLayoutId id="2147483747" r:id="rId3"/>
    <p:sldLayoutId id="2147483801" r:id="rId4"/>
    <p:sldLayoutId id="2147483657" r:id="rId5"/>
    <p:sldLayoutId id="2147483849" r:id="rId6"/>
    <p:sldLayoutId id="2147483752" r:id="rId7"/>
    <p:sldLayoutId id="2147483819" r:id="rId8"/>
    <p:sldLayoutId id="2147483694" r:id="rId9"/>
    <p:sldLayoutId id="2147483818" r:id="rId10"/>
    <p:sldLayoutId id="2147483821" r:id="rId11"/>
    <p:sldLayoutId id="2147483780" r:id="rId12"/>
    <p:sldLayoutId id="2147483793" r:id="rId13"/>
    <p:sldLayoutId id="2147483809" r:id="rId14"/>
    <p:sldLayoutId id="2147483820" r:id="rId15"/>
    <p:sldLayoutId id="2147483822" r:id="rId16"/>
    <p:sldLayoutId id="2147483823" r:id="rId17"/>
    <p:sldLayoutId id="2147483844" r:id="rId18"/>
    <p:sldLayoutId id="2147483848" r:id="rId1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Freeform 2"/>
          <p:cNvSpPr>
            <a:spLocks noChangeArrowheads="1"/>
          </p:cNvSpPr>
          <p:nvPr/>
        </p:nvSpPr>
        <p:spPr bwMode="auto">
          <a:xfrm>
            <a:off x="0" y="1"/>
            <a:ext cx="24377650" cy="13731268"/>
          </a:xfrm>
          <a:custGeom>
            <a:avLst/>
            <a:gdLst>
              <a:gd name="T0" fmla="*/ 19583 w 19584"/>
              <a:gd name="T1" fmla="*/ 19583 h 19584"/>
              <a:gd name="T2" fmla="*/ 0 w 19584"/>
              <a:gd name="T3" fmla="*/ 19583 h 19584"/>
              <a:gd name="T4" fmla="*/ 0 w 19584"/>
              <a:gd name="T5" fmla="*/ 0 h 19584"/>
              <a:gd name="T6" fmla="*/ 19583 w 19584"/>
              <a:gd name="T7" fmla="*/ 0 h 19584"/>
              <a:gd name="T8" fmla="*/ 19583 w 19584"/>
              <a:gd name="T9" fmla="*/ 19583 h 19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84" h="19584">
                <a:moveTo>
                  <a:pt x="19583" y="19583"/>
                </a:moveTo>
                <a:lnTo>
                  <a:pt x="0" y="19583"/>
                </a:lnTo>
                <a:lnTo>
                  <a:pt x="0" y="0"/>
                </a:lnTo>
                <a:lnTo>
                  <a:pt x="19583" y="0"/>
                </a:lnTo>
                <a:lnTo>
                  <a:pt x="19583" y="19583"/>
                </a:lnTo>
              </a:path>
            </a:pathLst>
          </a:custGeom>
          <a:solidFill>
            <a:srgbClr val="A8DCD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736366" y="8343923"/>
            <a:ext cx="999098" cy="3044022"/>
            <a:chOff x="8736366" y="8343923"/>
            <a:chExt cx="999098" cy="3044022"/>
          </a:xfrm>
        </p:grpSpPr>
        <p:sp>
          <p:nvSpPr>
            <p:cNvPr id="260" name="Freeform 103"/>
            <p:cNvSpPr>
              <a:spLocks noChangeArrowheads="1"/>
            </p:cNvSpPr>
            <p:nvPr/>
          </p:nvSpPr>
          <p:spPr bwMode="auto">
            <a:xfrm>
              <a:off x="8736366" y="8343923"/>
              <a:ext cx="999098" cy="3044022"/>
            </a:xfrm>
            <a:custGeom>
              <a:avLst/>
              <a:gdLst>
                <a:gd name="T0" fmla="*/ 0 w 1536"/>
                <a:gd name="T1" fmla="*/ 0 h 4674"/>
                <a:gd name="T2" fmla="*/ 0 w 1536"/>
                <a:gd name="T3" fmla="*/ 4673 h 4674"/>
                <a:gd name="T4" fmla="*/ 1535 w 1536"/>
                <a:gd name="T5" fmla="*/ 4673 h 4674"/>
                <a:gd name="T6" fmla="*/ 1535 w 1536"/>
                <a:gd name="T7" fmla="*/ 0 h 4674"/>
                <a:gd name="T8" fmla="*/ 0 w 1536"/>
                <a:gd name="T9" fmla="*/ 0 h 4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6" h="4674">
                  <a:moveTo>
                    <a:pt x="0" y="0"/>
                  </a:moveTo>
                  <a:lnTo>
                    <a:pt x="0" y="4673"/>
                  </a:lnTo>
                  <a:lnTo>
                    <a:pt x="1535" y="4673"/>
                  </a:lnTo>
                  <a:lnTo>
                    <a:pt x="1535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973267" y="8637242"/>
              <a:ext cx="180870" cy="1901079"/>
              <a:chOff x="2905662" y="8792110"/>
              <a:chExt cx="180870" cy="1901079"/>
            </a:xfrm>
          </p:grpSpPr>
          <p:sp>
            <p:nvSpPr>
              <p:cNvPr id="887" name="Freeform 341"/>
              <p:cNvSpPr>
                <a:spLocks noChangeArrowheads="1"/>
              </p:cNvSpPr>
              <p:nvPr/>
            </p:nvSpPr>
            <p:spPr bwMode="auto">
              <a:xfrm>
                <a:off x="2905662" y="8792110"/>
                <a:ext cx="180870" cy="264199"/>
              </a:xfrm>
              <a:custGeom>
                <a:avLst/>
                <a:gdLst>
                  <a:gd name="T0" fmla="*/ 0 w 276"/>
                  <a:gd name="T1" fmla="*/ 404 h 405"/>
                  <a:gd name="T2" fmla="*/ 275 w 276"/>
                  <a:gd name="T3" fmla="*/ 404 h 405"/>
                  <a:gd name="T4" fmla="*/ 275 w 276"/>
                  <a:gd name="T5" fmla="*/ 0 h 405"/>
                  <a:gd name="T6" fmla="*/ 0 w 276"/>
                  <a:gd name="T7" fmla="*/ 0 h 405"/>
                  <a:gd name="T8" fmla="*/ 0 w 276"/>
                  <a:gd name="T9" fmla="*/ 404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405">
                    <a:moveTo>
                      <a:pt x="0" y="404"/>
                    </a:moveTo>
                    <a:lnTo>
                      <a:pt x="275" y="404"/>
                    </a:lnTo>
                    <a:lnTo>
                      <a:pt x="275" y="0"/>
                    </a:lnTo>
                    <a:lnTo>
                      <a:pt x="0" y="0"/>
                    </a:lnTo>
                    <a:lnTo>
                      <a:pt x="0" y="40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88" name="Freeform 343"/>
              <p:cNvSpPr>
                <a:spLocks noChangeArrowheads="1"/>
              </p:cNvSpPr>
              <p:nvPr/>
            </p:nvSpPr>
            <p:spPr bwMode="auto">
              <a:xfrm>
                <a:off x="2905662" y="9214252"/>
                <a:ext cx="180870" cy="252711"/>
              </a:xfrm>
              <a:custGeom>
                <a:avLst/>
                <a:gdLst>
                  <a:gd name="T0" fmla="*/ 0 w 276"/>
                  <a:gd name="T1" fmla="*/ 388 h 389"/>
                  <a:gd name="T2" fmla="*/ 275 w 276"/>
                  <a:gd name="T3" fmla="*/ 388 h 389"/>
                  <a:gd name="T4" fmla="*/ 275 w 276"/>
                  <a:gd name="T5" fmla="*/ 0 h 389"/>
                  <a:gd name="T6" fmla="*/ 0 w 276"/>
                  <a:gd name="T7" fmla="*/ 0 h 389"/>
                  <a:gd name="T8" fmla="*/ 0 w 276"/>
                  <a:gd name="T9" fmla="*/ 388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389">
                    <a:moveTo>
                      <a:pt x="0" y="388"/>
                    </a:moveTo>
                    <a:lnTo>
                      <a:pt x="275" y="388"/>
                    </a:lnTo>
                    <a:lnTo>
                      <a:pt x="275" y="0"/>
                    </a:lnTo>
                    <a:lnTo>
                      <a:pt x="0" y="0"/>
                    </a:lnTo>
                    <a:lnTo>
                      <a:pt x="0" y="38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89" name="Freeform 345"/>
              <p:cNvSpPr>
                <a:spLocks noChangeArrowheads="1"/>
              </p:cNvSpPr>
              <p:nvPr/>
            </p:nvSpPr>
            <p:spPr bwMode="auto">
              <a:xfrm>
                <a:off x="2905662" y="9627779"/>
                <a:ext cx="180870" cy="241224"/>
              </a:xfrm>
              <a:custGeom>
                <a:avLst/>
                <a:gdLst>
                  <a:gd name="T0" fmla="*/ 0 w 276"/>
                  <a:gd name="T1" fmla="*/ 371 h 372"/>
                  <a:gd name="T2" fmla="*/ 275 w 276"/>
                  <a:gd name="T3" fmla="*/ 371 h 372"/>
                  <a:gd name="T4" fmla="*/ 275 w 276"/>
                  <a:gd name="T5" fmla="*/ 0 h 372"/>
                  <a:gd name="T6" fmla="*/ 0 w 276"/>
                  <a:gd name="T7" fmla="*/ 0 h 372"/>
                  <a:gd name="T8" fmla="*/ 0 w 276"/>
                  <a:gd name="T9" fmla="*/ 37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372">
                    <a:moveTo>
                      <a:pt x="0" y="371"/>
                    </a:moveTo>
                    <a:lnTo>
                      <a:pt x="275" y="371"/>
                    </a:lnTo>
                    <a:lnTo>
                      <a:pt x="275" y="0"/>
                    </a:lnTo>
                    <a:lnTo>
                      <a:pt x="0" y="0"/>
                    </a:lnTo>
                    <a:lnTo>
                      <a:pt x="0" y="37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90" name="Freeform 347"/>
              <p:cNvSpPr>
                <a:spLocks noChangeArrowheads="1"/>
              </p:cNvSpPr>
              <p:nvPr/>
            </p:nvSpPr>
            <p:spPr bwMode="auto">
              <a:xfrm>
                <a:off x="2905662" y="10024078"/>
                <a:ext cx="180870" cy="269941"/>
              </a:xfrm>
              <a:custGeom>
                <a:avLst/>
                <a:gdLst>
                  <a:gd name="T0" fmla="*/ 0 w 276"/>
                  <a:gd name="T1" fmla="*/ 414 h 415"/>
                  <a:gd name="T2" fmla="*/ 275 w 276"/>
                  <a:gd name="T3" fmla="*/ 414 h 415"/>
                  <a:gd name="T4" fmla="*/ 275 w 276"/>
                  <a:gd name="T5" fmla="*/ 0 h 415"/>
                  <a:gd name="T6" fmla="*/ 0 w 276"/>
                  <a:gd name="T7" fmla="*/ 0 h 415"/>
                  <a:gd name="T8" fmla="*/ 0 w 276"/>
                  <a:gd name="T9" fmla="*/ 41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415">
                    <a:moveTo>
                      <a:pt x="0" y="414"/>
                    </a:moveTo>
                    <a:lnTo>
                      <a:pt x="275" y="414"/>
                    </a:lnTo>
                    <a:lnTo>
                      <a:pt x="275" y="0"/>
                    </a:lnTo>
                    <a:lnTo>
                      <a:pt x="0" y="0"/>
                    </a:lnTo>
                    <a:lnTo>
                      <a:pt x="0" y="41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91" name="Freeform 349"/>
              <p:cNvSpPr>
                <a:spLocks noChangeArrowheads="1"/>
              </p:cNvSpPr>
              <p:nvPr/>
            </p:nvSpPr>
            <p:spPr bwMode="auto">
              <a:xfrm>
                <a:off x="2905662" y="10443349"/>
                <a:ext cx="180870" cy="249840"/>
              </a:xfrm>
              <a:custGeom>
                <a:avLst/>
                <a:gdLst>
                  <a:gd name="T0" fmla="*/ 0 w 276"/>
                  <a:gd name="T1" fmla="*/ 382 h 383"/>
                  <a:gd name="T2" fmla="*/ 275 w 276"/>
                  <a:gd name="T3" fmla="*/ 382 h 383"/>
                  <a:gd name="T4" fmla="*/ 275 w 276"/>
                  <a:gd name="T5" fmla="*/ 0 h 383"/>
                  <a:gd name="T6" fmla="*/ 0 w 276"/>
                  <a:gd name="T7" fmla="*/ 0 h 383"/>
                  <a:gd name="T8" fmla="*/ 0 w 276"/>
                  <a:gd name="T9" fmla="*/ 382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383">
                    <a:moveTo>
                      <a:pt x="0" y="382"/>
                    </a:moveTo>
                    <a:lnTo>
                      <a:pt x="275" y="382"/>
                    </a:lnTo>
                    <a:lnTo>
                      <a:pt x="275" y="0"/>
                    </a:lnTo>
                    <a:lnTo>
                      <a:pt x="0" y="0"/>
                    </a:lnTo>
                    <a:lnTo>
                      <a:pt x="0" y="38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9979496" y="9552917"/>
            <a:ext cx="1314905" cy="1777594"/>
            <a:chOff x="9979496" y="9552917"/>
            <a:chExt cx="1314905" cy="1777594"/>
          </a:xfrm>
        </p:grpSpPr>
        <p:sp>
          <p:nvSpPr>
            <p:cNvPr id="160" name="Freeform 3"/>
            <p:cNvSpPr>
              <a:spLocks noChangeArrowheads="1"/>
            </p:cNvSpPr>
            <p:nvPr/>
          </p:nvSpPr>
          <p:spPr bwMode="auto">
            <a:xfrm>
              <a:off x="9979496" y="9552917"/>
              <a:ext cx="1314905" cy="979255"/>
            </a:xfrm>
            <a:custGeom>
              <a:avLst/>
              <a:gdLst>
                <a:gd name="T0" fmla="*/ 1658 w 2019"/>
                <a:gd name="T1" fmla="*/ 199 h 1503"/>
                <a:gd name="T2" fmla="*/ 1658 w 2019"/>
                <a:gd name="T3" fmla="*/ 199 h 1503"/>
                <a:gd name="T4" fmla="*/ 1464 w 2019"/>
                <a:gd name="T5" fmla="*/ 242 h 1503"/>
                <a:gd name="T6" fmla="*/ 1394 w 2019"/>
                <a:gd name="T7" fmla="*/ 119 h 1503"/>
                <a:gd name="T8" fmla="*/ 1324 w 2019"/>
                <a:gd name="T9" fmla="*/ 59 h 1503"/>
                <a:gd name="T10" fmla="*/ 1162 w 2019"/>
                <a:gd name="T11" fmla="*/ 0 h 1503"/>
                <a:gd name="T12" fmla="*/ 1071 w 2019"/>
                <a:gd name="T13" fmla="*/ 6 h 1503"/>
                <a:gd name="T14" fmla="*/ 909 w 2019"/>
                <a:gd name="T15" fmla="*/ 86 h 1503"/>
                <a:gd name="T16" fmla="*/ 893 w 2019"/>
                <a:gd name="T17" fmla="*/ 102 h 1503"/>
                <a:gd name="T18" fmla="*/ 866 w 2019"/>
                <a:gd name="T19" fmla="*/ 76 h 1503"/>
                <a:gd name="T20" fmla="*/ 705 w 2019"/>
                <a:gd name="T21" fmla="*/ 22 h 1503"/>
                <a:gd name="T22" fmla="*/ 613 w 2019"/>
                <a:gd name="T23" fmla="*/ 27 h 1503"/>
                <a:gd name="T24" fmla="*/ 452 w 2019"/>
                <a:gd name="T25" fmla="*/ 102 h 1503"/>
                <a:gd name="T26" fmla="*/ 339 w 2019"/>
                <a:gd name="T27" fmla="*/ 334 h 1503"/>
                <a:gd name="T28" fmla="*/ 355 w 2019"/>
                <a:gd name="T29" fmla="*/ 479 h 1503"/>
                <a:gd name="T30" fmla="*/ 344 w 2019"/>
                <a:gd name="T31" fmla="*/ 474 h 1503"/>
                <a:gd name="T32" fmla="*/ 258 w 2019"/>
                <a:gd name="T33" fmla="*/ 479 h 1503"/>
                <a:gd name="T34" fmla="*/ 113 w 2019"/>
                <a:gd name="T35" fmla="*/ 555 h 1503"/>
                <a:gd name="T36" fmla="*/ 5 w 2019"/>
                <a:gd name="T37" fmla="*/ 765 h 1503"/>
                <a:gd name="T38" fmla="*/ 80 w 2019"/>
                <a:gd name="T39" fmla="*/ 996 h 1503"/>
                <a:gd name="T40" fmla="*/ 145 w 2019"/>
                <a:gd name="T41" fmla="*/ 1050 h 1503"/>
                <a:gd name="T42" fmla="*/ 172 w 2019"/>
                <a:gd name="T43" fmla="*/ 1066 h 1503"/>
                <a:gd name="T44" fmla="*/ 172 w 2019"/>
                <a:gd name="T45" fmla="*/ 1071 h 1503"/>
                <a:gd name="T46" fmla="*/ 161 w 2019"/>
                <a:gd name="T47" fmla="*/ 1233 h 1503"/>
                <a:gd name="T48" fmla="*/ 236 w 2019"/>
                <a:gd name="T49" fmla="*/ 1389 h 1503"/>
                <a:gd name="T50" fmla="*/ 296 w 2019"/>
                <a:gd name="T51" fmla="*/ 1443 h 1503"/>
                <a:gd name="T52" fmla="*/ 446 w 2019"/>
                <a:gd name="T53" fmla="*/ 1491 h 1503"/>
                <a:gd name="T54" fmla="*/ 613 w 2019"/>
                <a:gd name="T55" fmla="*/ 1464 h 1503"/>
                <a:gd name="T56" fmla="*/ 624 w 2019"/>
                <a:gd name="T57" fmla="*/ 1454 h 1503"/>
                <a:gd name="T58" fmla="*/ 775 w 2019"/>
                <a:gd name="T59" fmla="*/ 1276 h 1503"/>
                <a:gd name="T60" fmla="*/ 775 w 2019"/>
                <a:gd name="T61" fmla="*/ 1271 h 1503"/>
                <a:gd name="T62" fmla="*/ 780 w 2019"/>
                <a:gd name="T63" fmla="*/ 1265 h 1503"/>
                <a:gd name="T64" fmla="*/ 791 w 2019"/>
                <a:gd name="T65" fmla="*/ 1206 h 1503"/>
                <a:gd name="T66" fmla="*/ 791 w 2019"/>
                <a:gd name="T67" fmla="*/ 1195 h 1503"/>
                <a:gd name="T68" fmla="*/ 791 w 2019"/>
                <a:gd name="T69" fmla="*/ 1179 h 1503"/>
                <a:gd name="T70" fmla="*/ 549 w 2019"/>
                <a:gd name="T71" fmla="*/ 840 h 1503"/>
                <a:gd name="T72" fmla="*/ 990 w 2019"/>
                <a:gd name="T73" fmla="*/ 1184 h 1503"/>
                <a:gd name="T74" fmla="*/ 1028 w 2019"/>
                <a:gd name="T75" fmla="*/ 786 h 1503"/>
                <a:gd name="T76" fmla="*/ 1076 w 2019"/>
                <a:gd name="T77" fmla="*/ 1174 h 1503"/>
                <a:gd name="T78" fmla="*/ 1405 w 2019"/>
                <a:gd name="T79" fmla="*/ 867 h 1503"/>
                <a:gd name="T80" fmla="*/ 1227 w 2019"/>
                <a:gd name="T81" fmla="*/ 1168 h 1503"/>
                <a:gd name="T82" fmla="*/ 1270 w 2019"/>
                <a:gd name="T83" fmla="*/ 1136 h 1503"/>
                <a:gd name="T84" fmla="*/ 1329 w 2019"/>
                <a:gd name="T85" fmla="*/ 1227 h 1503"/>
                <a:gd name="T86" fmla="*/ 1399 w 2019"/>
                <a:gd name="T87" fmla="*/ 1292 h 1503"/>
                <a:gd name="T88" fmla="*/ 1582 w 2019"/>
                <a:gd name="T89" fmla="*/ 1351 h 1503"/>
                <a:gd name="T90" fmla="*/ 1674 w 2019"/>
                <a:gd name="T91" fmla="*/ 1346 h 1503"/>
                <a:gd name="T92" fmla="*/ 1851 w 2019"/>
                <a:gd name="T93" fmla="*/ 1260 h 1503"/>
                <a:gd name="T94" fmla="*/ 1981 w 2019"/>
                <a:gd name="T95" fmla="*/ 1012 h 1503"/>
                <a:gd name="T96" fmla="*/ 1927 w 2019"/>
                <a:gd name="T97" fmla="*/ 797 h 1503"/>
                <a:gd name="T98" fmla="*/ 2002 w 2019"/>
                <a:gd name="T99" fmla="*/ 603 h 1503"/>
                <a:gd name="T100" fmla="*/ 1658 w 2019"/>
                <a:gd name="T101" fmla="*/ 199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9" h="1503">
                  <a:moveTo>
                    <a:pt x="1658" y="199"/>
                  </a:moveTo>
                  <a:lnTo>
                    <a:pt x="1658" y="199"/>
                  </a:lnTo>
                  <a:cubicBezTo>
                    <a:pt x="1588" y="199"/>
                    <a:pt x="1523" y="215"/>
                    <a:pt x="1464" y="242"/>
                  </a:cubicBezTo>
                  <a:cubicBezTo>
                    <a:pt x="1448" y="199"/>
                    <a:pt x="1426" y="156"/>
                    <a:pt x="1394" y="119"/>
                  </a:cubicBezTo>
                  <a:cubicBezTo>
                    <a:pt x="1372" y="97"/>
                    <a:pt x="1351" y="76"/>
                    <a:pt x="1324" y="59"/>
                  </a:cubicBezTo>
                  <a:cubicBezTo>
                    <a:pt x="1275" y="27"/>
                    <a:pt x="1222" y="6"/>
                    <a:pt x="1162" y="0"/>
                  </a:cubicBezTo>
                  <a:cubicBezTo>
                    <a:pt x="1130" y="6"/>
                    <a:pt x="1103" y="6"/>
                    <a:pt x="1071" y="6"/>
                  </a:cubicBezTo>
                  <a:cubicBezTo>
                    <a:pt x="1012" y="16"/>
                    <a:pt x="958" y="43"/>
                    <a:pt x="909" y="86"/>
                  </a:cubicBezTo>
                  <a:cubicBezTo>
                    <a:pt x="904" y="92"/>
                    <a:pt x="899" y="97"/>
                    <a:pt x="893" y="102"/>
                  </a:cubicBezTo>
                  <a:cubicBezTo>
                    <a:pt x="888" y="92"/>
                    <a:pt x="877" y="86"/>
                    <a:pt x="866" y="76"/>
                  </a:cubicBezTo>
                  <a:cubicBezTo>
                    <a:pt x="818" y="43"/>
                    <a:pt x="764" y="27"/>
                    <a:pt x="705" y="22"/>
                  </a:cubicBezTo>
                  <a:cubicBezTo>
                    <a:pt x="672" y="22"/>
                    <a:pt x="646" y="22"/>
                    <a:pt x="613" y="27"/>
                  </a:cubicBezTo>
                  <a:cubicBezTo>
                    <a:pt x="554" y="38"/>
                    <a:pt x="500" y="65"/>
                    <a:pt x="452" y="102"/>
                  </a:cubicBezTo>
                  <a:cubicBezTo>
                    <a:pt x="387" y="162"/>
                    <a:pt x="344" y="248"/>
                    <a:pt x="339" y="334"/>
                  </a:cubicBezTo>
                  <a:cubicBezTo>
                    <a:pt x="333" y="382"/>
                    <a:pt x="339" y="431"/>
                    <a:pt x="355" y="479"/>
                  </a:cubicBezTo>
                  <a:cubicBezTo>
                    <a:pt x="349" y="474"/>
                    <a:pt x="344" y="474"/>
                    <a:pt x="344" y="474"/>
                  </a:cubicBezTo>
                  <a:cubicBezTo>
                    <a:pt x="317" y="474"/>
                    <a:pt x="285" y="479"/>
                    <a:pt x="258" y="479"/>
                  </a:cubicBezTo>
                  <a:cubicBezTo>
                    <a:pt x="204" y="490"/>
                    <a:pt x="156" y="517"/>
                    <a:pt x="113" y="555"/>
                  </a:cubicBezTo>
                  <a:cubicBezTo>
                    <a:pt x="48" y="609"/>
                    <a:pt x="10" y="684"/>
                    <a:pt x="5" y="765"/>
                  </a:cubicBezTo>
                  <a:cubicBezTo>
                    <a:pt x="0" y="851"/>
                    <a:pt x="26" y="932"/>
                    <a:pt x="80" y="996"/>
                  </a:cubicBezTo>
                  <a:cubicBezTo>
                    <a:pt x="102" y="1012"/>
                    <a:pt x="123" y="1034"/>
                    <a:pt x="145" y="1050"/>
                  </a:cubicBezTo>
                  <a:cubicBezTo>
                    <a:pt x="156" y="1055"/>
                    <a:pt x="161" y="1061"/>
                    <a:pt x="172" y="1066"/>
                  </a:cubicBezTo>
                  <a:cubicBezTo>
                    <a:pt x="172" y="1071"/>
                    <a:pt x="172" y="1071"/>
                    <a:pt x="172" y="1071"/>
                  </a:cubicBezTo>
                  <a:cubicBezTo>
                    <a:pt x="156" y="1120"/>
                    <a:pt x="150" y="1179"/>
                    <a:pt x="161" y="1233"/>
                  </a:cubicBezTo>
                  <a:cubicBezTo>
                    <a:pt x="167" y="1287"/>
                    <a:pt x="199" y="1346"/>
                    <a:pt x="236" y="1389"/>
                  </a:cubicBezTo>
                  <a:cubicBezTo>
                    <a:pt x="253" y="1411"/>
                    <a:pt x="274" y="1427"/>
                    <a:pt x="296" y="1443"/>
                  </a:cubicBezTo>
                  <a:cubicBezTo>
                    <a:pt x="344" y="1470"/>
                    <a:pt x="393" y="1486"/>
                    <a:pt x="446" y="1491"/>
                  </a:cubicBezTo>
                  <a:cubicBezTo>
                    <a:pt x="495" y="1502"/>
                    <a:pt x="570" y="1486"/>
                    <a:pt x="613" y="1464"/>
                  </a:cubicBezTo>
                  <a:cubicBezTo>
                    <a:pt x="619" y="1459"/>
                    <a:pt x="624" y="1454"/>
                    <a:pt x="624" y="1454"/>
                  </a:cubicBezTo>
                  <a:cubicBezTo>
                    <a:pt x="694" y="1416"/>
                    <a:pt x="748" y="1351"/>
                    <a:pt x="775" y="1276"/>
                  </a:cubicBezTo>
                  <a:lnTo>
                    <a:pt x="775" y="1271"/>
                  </a:lnTo>
                  <a:lnTo>
                    <a:pt x="780" y="1265"/>
                  </a:lnTo>
                  <a:cubicBezTo>
                    <a:pt x="785" y="1244"/>
                    <a:pt x="791" y="1227"/>
                    <a:pt x="791" y="1206"/>
                  </a:cubicBezTo>
                  <a:cubicBezTo>
                    <a:pt x="791" y="1201"/>
                    <a:pt x="791" y="1201"/>
                    <a:pt x="791" y="1195"/>
                  </a:cubicBezTo>
                  <a:cubicBezTo>
                    <a:pt x="791" y="1190"/>
                    <a:pt x="791" y="1184"/>
                    <a:pt x="791" y="1179"/>
                  </a:cubicBezTo>
                  <a:cubicBezTo>
                    <a:pt x="549" y="840"/>
                    <a:pt x="549" y="840"/>
                    <a:pt x="549" y="840"/>
                  </a:cubicBezTo>
                  <a:cubicBezTo>
                    <a:pt x="990" y="1184"/>
                    <a:pt x="990" y="1184"/>
                    <a:pt x="990" y="1184"/>
                  </a:cubicBezTo>
                  <a:cubicBezTo>
                    <a:pt x="1028" y="786"/>
                    <a:pt x="1028" y="786"/>
                    <a:pt x="1028" y="786"/>
                  </a:cubicBezTo>
                  <a:cubicBezTo>
                    <a:pt x="1076" y="1174"/>
                    <a:pt x="1076" y="1174"/>
                    <a:pt x="1076" y="1174"/>
                  </a:cubicBezTo>
                  <a:cubicBezTo>
                    <a:pt x="1405" y="867"/>
                    <a:pt x="1405" y="867"/>
                    <a:pt x="1405" y="867"/>
                  </a:cubicBezTo>
                  <a:cubicBezTo>
                    <a:pt x="1227" y="1168"/>
                    <a:pt x="1227" y="1168"/>
                    <a:pt x="1227" y="1168"/>
                  </a:cubicBezTo>
                  <a:cubicBezTo>
                    <a:pt x="1243" y="1158"/>
                    <a:pt x="1259" y="1147"/>
                    <a:pt x="1270" y="1136"/>
                  </a:cubicBezTo>
                  <a:cubicBezTo>
                    <a:pt x="1286" y="1168"/>
                    <a:pt x="1302" y="1201"/>
                    <a:pt x="1329" y="1227"/>
                  </a:cubicBezTo>
                  <a:cubicBezTo>
                    <a:pt x="1351" y="1249"/>
                    <a:pt x="1378" y="1271"/>
                    <a:pt x="1399" y="1292"/>
                  </a:cubicBezTo>
                  <a:cubicBezTo>
                    <a:pt x="1453" y="1324"/>
                    <a:pt x="1518" y="1346"/>
                    <a:pt x="1582" y="1351"/>
                  </a:cubicBezTo>
                  <a:cubicBezTo>
                    <a:pt x="1609" y="1351"/>
                    <a:pt x="1641" y="1351"/>
                    <a:pt x="1674" y="1346"/>
                  </a:cubicBezTo>
                  <a:cubicBezTo>
                    <a:pt x="1744" y="1335"/>
                    <a:pt x="1803" y="1303"/>
                    <a:pt x="1851" y="1260"/>
                  </a:cubicBezTo>
                  <a:cubicBezTo>
                    <a:pt x="1927" y="1195"/>
                    <a:pt x="1970" y="1104"/>
                    <a:pt x="1981" y="1012"/>
                  </a:cubicBezTo>
                  <a:cubicBezTo>
                    <a:pt x="1986" y="937"/>
                    <a:pt x="1964" y="861"/>
                    <a:pt x="1927" y="797"/>
                  </a:cubicBezTo>
                  <a:cubicBezTo>
                    <a:pt x="1970" y="743"/>
                    <a:pt x="1997" y="678"/>
                    <a:pt x="2002" y="603"/>
                  </a:cubicBezTo>
                  <a:cubicBezTo>
                    <a:pt x="2018" y="409"/>
                    <a:pt x="1862" y="199"/>
                    <a:pt x="1658" y="199"/>
                  </a:cubicBezTo>
                </a:path>
              </a:pathLst>
            </a:custGeom>
            <a:solidFill>
              <a:srgbClr val="544D2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1" name="Freeform 4"/>
            <p:cNvSpPr>
              <a:spLocks noChangeArrowheads="1"/>
            </p:cNvSpPr>
            <p:nvPr/>
          </p:nvSpPr>
          <p:spPr bwMode="auto">
            <a:xfrm>
              <a:off x="10338369" y="10064083"/>
              <a:ext cx="556968" cy="1266428"/>
            </a:xfrm>
            <a:custGeom>
              <a:avLst/>
              <a:gdLst>
                <a:gd name="T0" fmla="*/ 527 w 857"/>
                <a:gd name="T1" fmla="*/ 388 h 1944"/>
                <a:gd name="T2" fmla="*/ 479 w 857"/>
                <a:gd name="T3" fmla="*/ 0 h 1944"/>
                <a:gd name="T4" fmla="*/ 441 w 857"/>
                <a:gd name="T5" fmla="*/ 398 h 1944"/>
                <a:gd name="T6" fmla="*/ 0 w 857"/>
                <a:gd name="T7" fmla="*/ 54 h 1944"/>
                <a:gd name="T8" fmla="*/ 242 w 857"/>
                <a:gd name="T9" fmla="*/ 393 h 1944"/>
                <a:gd name="T10" fmla="*/ 398 w 857"/>
                <a:gd name="T11" fmla="*/ 608 h 1944"/>
                <a:gd name="T12" fmla="*/ 398 w 857"/>
                <a:gd name="T13" fmla="*/ 1943 h 1944"/>
                <a:gd name="T14" fmla="*/ 549 w 857"/>
                <a:gd name="T15" fmla="*/ 1943 h 1944"/>
                <a:gd name="T16" fmla="*/ 549 w 857"/>
                <a:gd name="T17" fmla="*/ 608 h 1944"/>
                <a:gd name="T18" fmla="*/ 678 w 857"/>
                <a:gd name="T19" fmla="*/ 382 h 1944"/>
                <a:gd name="T20" fmla="*/ 856 w 857"/>
                <a:gd name="T21" fmla="*/ 81 h 1944"/>
                <a:gd name="T22" fmla="*/ 527 w 857"/>
                <a:gd name="T23" fmla="*/ 388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7" h="1944">
                  <a:moveTo>
                    <a:pt x="527" y="388"/>
                  </a:moveTo>
                  <a:lnTo>
                    <a:pt x="479" y="0"/>
                  </a:lnTo>
                  <a:lnTo>
                    <a:pt x="441" y="398"/>
                  </a:lnTo>
                  <a:lnTo>
                    <a:pt x="0" y="54"/>
                  </a:lnTo>
                  <a:lnTo>
                    <a:pt x="242" y="393"/>
                  </a:lnTo>
                  <a:lnTo>
                    <a:pt x="398" y="608"/>
                  </a:lnTo>
                  <a:lnTo>
                    <a:pt x="398" y="1943"/>
                  </a:lnTo>
                  <a:lnTo>
                    <a:pt x="549" y="1943"/>
                  </a:lnTo>
                  <a:lnTo>
                    <a:pt x="549" y="608"/>
                  </a:lnTo>
                  <a:lnTo>
                    <a:pt x="678" y="382"/>
                  </a:lnTo>
                  <a:lnTo>
                    <a:pt x="856" y="81"/>
                  </a:lnTo>
                  <a:lnTo>
                    <a:pt x="527" y="388"/>
                  </a:lnTo>
                </a:path>
              </a:pathLst>
            </a:custGeom>
            <a:solidFill>
              <a:srgbClr val="B5752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06775" y="9492610"/>
            <a:ext cx="1125421" cy="1892464"/>
            <a:chOff x="1406775" y="9492610"/>
            <a:chExt cx="1125421" cy="1892464"/>
          </a:xfrm>
        </p:grpSpPr>
        <p:sp>
          <p:nvSpPr>
            <p:cNvPr id="162" name="Freeform 5"/>
            <p:cNvSpPr>
              <a:spLocks noChangeArrowheads="1"/>
            </p:cNvSpPr>
            <p:nvPr/>
          </p:nvSpPr>
          <p:spPr bwMode="auto">
            <a:xfrm>
              <a:off x="1406775" y="9492610"/>
              <a:ext cx="1125421" cy="1163047"/>
            </a:xfrm>
            <a:custGeom>
              <a:avLst/>
              <a:gdLst>
                <a:gd name="T0" fmla="*/ 1680 w 1729"/>
                <a:gd name="T1" fmla="*/ 995 h 1788"/>
                <a:gd name="T2" fmla="*/ 1680 w 1729"/>
                <a:gd name="T3" fmla="*/ 995 h 1788"/>
                <a:gd name="T4" fmla="*/ 1674 w 1729"/>
                <a:gd name="T5" fmla="*/ 990 h 1788"/>
                <a:gd name="T6" fmla="*/ 1626 w 1729"/>
                <a:gd name="T7" fmla="*/ 909 h 1788"/>
                <a:gd name="T8" fmla="*/ 1658 w 1729"/>
                <a:gd name="T9" fmla="*/ 780 h 1788"/>
                <a:gd name="T10" fmla="*/ 1540 w 1729"/>
                <a:gd name="T11" fmla="*/ 441 h 1788"/>
                <a:gd name="T12" fmla="*/ 1448 w 1729"/>
                <a:gd name="T13" fmla="*/ 360 h 1788"/>
                <a:gd name="T14" fmla="*/ 1394 w 1729"/>
                <a:gd name="T15" fmla="*/ 328 h 1788"/>
                <a:gd name="T16" fmla="*/ 1362 w 1729"/>
                <a:gd name="T17" fmla="*/ 204 h 1788"/>
                <a:gd name="T18" fmla="*/ 1238 w 1729"/>
                <a:gd name="T19" fmla="*/ 64 h 1788"/>
                <a:gd name="T20" fmla="*/ 1055 w 1729"/>
                <a:gd name="T21" fmla="*/ 0 h 1788"/>
                <a:gd name="T22" fmla="*/ 958 w 1729"/>
                <a:gd name="T23" fmla="*/ 5 h 1788"/>
                <a:gd name="T24" fmla="*/ 786 w 1729"/>
                <a:gd name="T25" fmla="*/ 91 h 1788"/>
                <a:gd name="T26" fmla="*/ 700 w 1729"/>
                <a:gd name="T27" fmla="*/ 199 h 1788"/>
                <a:gd name="T28" fmla="*/ 657 w 1729"/>
                <a:gd name="T29" fmla="*/ 193 h 1788"/>
                <a:gd name="T30" fmla="*/ 549 w 1729"/>
                <a:gd name="T31" fmla="*/ 199 h 1788"/>
                <a:gd name="T32" fmla="*/ 355 w 1729"/>
                <a:gd name="T33" fmla="*/ 296 h 1788"/>
                <a:gd name="T34" fmla="*/ 221 w 1729"/>
                <a:gd name="T35" fmla="*/ 570 h 1788"/>
                <a:gd name="T36" fmla="*/ 226 w 1729"/>
                <a:gd name="T37" fmla="*/ 667 h 1788"/>
                <a:gd name="T38" fmla="*/ 199 w 1729"/>
                <a:gd name="T39" fmla="*/ 678 h 1788"/>
                <a:gd name="T40" fmla="*/ 124 w 1729"/>
                <a:gd name="T41" fmla="*/ 732 h 1788"/>
                <a:gd name="T42" fmla="*/ 22 w 1729"/>
                <a:gd name="T43" fmla="*/ 882 h 1788"/>
                <a:gd name="T44" fmla="*/ 0 w 1729"/>
                <a:gd name="T45" fmla="*/ 979 h 1788"/>
                <a:gd name="T46" fmla="*/ 6 w 1729"/>
                <a:gd name="T47" fmla="*/ 1071 h 1788"/>
                <a:gd name="T48" fmla="*/ 92 w 1729"/>
                <a:gd name="T49" fmla="*/ 1243 h 1788"/>
                <a:gd name="T50" fmla="*/ 323 w 1729"/>
                <a:gd name="T51" fmla="*/ 1362 h 1788"/>
                <a:gd name="T52" fmla="*/ 431 w 1729"/>
                <a:gd name="T53" fmla="*/ 1647 h 1788"/>
                <a:gd name="T54" fmla="*/ 511 w 1729"/>
                <a:gd name="T55" fmla="*/ 1717 h 1788"/>
                <a:gd name="T56" fmla="*/ 716 w 1729"/>
                <a:gd name="T57" fmla="*/ 1787 h 1788"/>
                <a:gd name="T58" fmla="*/ 824 w 1729"/>
                <a:gd name="T59" fmla="*/ 1782 h 1788"/>
                <a:gd name="T60" fmla="*/ 851 w 1729"/>
                <a:gd name="T61" fmla="*/ 1776 h 1788"/>
                <a:gd name="T62" fmla="*/ 851 w 1729"/>
                <a:gd name="T63" fmla="*/ 1539 h 1788"/>
                <a:gd name="T64" fmla="*/ 592 w 1729"/>
                <a:gd name="T65" fmla="*/ 1184 h 1788"/>
                <a:gd name="T66" fmla="*/ 872 w 1729"/>
                <a:gd name="T67" fmla="*/ 1394 h 1788"/>
                <a:gd name="T68" fmla="*/ 926 w 1729"/>
                <a:gd name="T69" fmla="*/ 834 h 1788"/>
                <a:gd name="T70" fmla="*/ 969 w 1729"/>
                <a:gd name="T71" fmla="*/ 1394 h 1788"/>
                <a:gd name="T72" fmla="*/ 1254 w 1729"/>
                <a:gd name="T73" fmla="*/ 1179 h 1788"/>
                <a:gd name="T74" fmla="*/ 991 w 1729"/>
                <a:gd name="T75" fmla="*/ 1539 h 1788"/>
                <a:gd name="T76" fmla="*/ 991 w 1729"/>
                <a:gd name="T77" fmla="*/ 1712 h 1788"/>
                <a:gd name="T78" fmla="*/ 1028 w 1729"/>
                <a:gd name="T79" fmla="*/ 1685 h 1788"/>
                <a:gd name="T80" fmla="*/ 1066 w 1729"/>
                <a:gd name="T81" fmla="*/ 1641 h 1788"/>
                <a:gd name="T82" fmla="*/ 1335 w 1729"/>
                <a:gd name="T83" fmla="*/ 1674 h 1788"/>
                <a:gd name="T84" fmla="*/ 1647 w 1729"/>
                <a:gd name="T85" fmla="*/ 1469 h 1788"/>
                <a:gd name="T86" fmla="*/ 1723 w 1729"/>
                <a:gd name="T87" fmla="*/ 1238 h 1788"/>
                <a:gd name="T88" fmla="*/ 1680 w 1729"/>
                <a:gd name="T89" fmla="*/ 995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29" h="1788">
                  <a:moveTo>
                    <a:pt x="1680" y="995"/>
                  </a:moveTo>
                  <a:lnTo>
                    <a:pt x="1680" y="995"/>
                  </a:lnTo>
                  <a:cubicBezTo>
                    <a:pt x="1674" y="990"/>
                    <a:pt x="1674" y="990"/>
                    <a:pt x="1674" y="990"/>
                  </a:cubicBezTo>
                  <a:cubicBezTo>
                    <a:pt x="1664" y="963"/>
                    <a:pt x="1647" y="936"/>
                    <a:pt x="1626" y="909"/>
                  </a:cubicBezTo>
                  <a:cubicBezTo>
                    <a:pt x="1642" y="872"/>
                    <a:pt x="1653" y="829"/>
                    <a:pt x="1658" y="780"/>
                  </a:cubicBezTo>
                  <a:cubicBezTo>
                    <a:pt x="1664" y="656"/>
                    <a:pt x="1626" y="533"/>
                    <a:pt x="1540" y="441"/>
                  </a:cubicBezTo>
                  <a:cubicBezTo>
                    <a:pt x="1513" y="414"/>
                    <a:pt x="1480" y="387"/>
                    <a:pt x="1448" y="360"/>
                  </a:cubicBezTo>
                  <a:cubicBezTo>
                    <a:pt x="1432" y="349"/>
                    <a:pt x="1416" y="339"/>
                    <a:pt x="1394" y="328"/>
                  </a:cubicBezTo>
                  <a:cubicBezTo>
                    <a:pt x="1394" y="285"/>
                    <a:pt x="1378" y="247"/>
                    <a:pt x="1362" y="204"/>
                  </a:cubicBezTo>
                  <a:cubicBezTo>
                    <a:pt x="1335" y="150"/>
                    <a:pt x="1292" y="102"/>
                    <a:pt x="1238" y="64"/>
                  </a:cubicBezTo>
                  <a:cubicBezTo>
                    <a:pt x="1179" y="21"/>
                    <a:pt x="1125" y="10"/>
                    <a:pt x="1055" y="0"/>
                  </a:cubicBezTo>
                  <a:cubicBezTo>
                    <a:pt x="1023" y="0"/>
                    <a:pt x="991" y="5"/>
                    <a:pt x="958" y="5"/>
                  </a:cubicBezTo>
                  <a:cubicBezTo>
                    <a:pt x="894" y="16"/>
                    <a:pt x="834" y="48"/>
                    <a:pt x="786" y="91"/>
                  </a:cubicBezTo>
                  <a:cubicBezTo>
                    <a:pt x="748" y="123"/>
                    <a:pt x="721" y="161"/>
                    <a:pt x="700" y="199"/>
                  </a:cubicBezTo>
                  <a:cubicBezTo>
                    <a:pt x="684" y="199"/>
                    <a:pt x="668" y="193"/>
                    <a:pt x="657" y="193"/>
                  </a:cubicBezTo>
                  <a:cubicBezTo>
                    <a:pt x="619" y="193"/>
                    <a:pt x="587" y="199"/>
                    <a:pt x="549" y="199"/>
                  </a:cubicBezTo>
                  <a:cubicBezTo>
                    <a:pt x="474" y="215"/>
                    <a:pt x="409" y="247"/>
                    <a:pt x="355" y="296"/>
                  </a:cubicBezTo>
                  <a:cubicBezTo>
                    <a:pt x="275" y="366"/>
                    <a:pt x="226" y="463"/>
                    <a:pt x="221" y="570"/>
                  </a:cubicBezTo>
                  <a:cubicBezTo>
                    <a:pt x="215" y="603"/>
                    <a:pt x="221" y="635"/>
                    <a:pt x="226" y="667"/>
                  </a:cubicBezTo>
                  <a:cubicBezTo>
                    <a:pt x="215" y="672"/>
                    <a:pt x="210" y="678"/>
                    <a:pt x="199" y="678"/>
                  </a:cubicBezTo>
                  <a:cubicBezTo>
                    <a:pt x="124" y="732"/>
                    <a:pt x="124" y="732"/>
                    <a:pt x="124" y="732"/>
                  </a:cubicBezTo>
                  <a:cubicBezTo>
                    <a:pt x="75" y="775"/>
                    <a:pt x="43" y="823"/>
                    <a:pt x="22" y="882"/>
                  </a:cubicBezTo>
                  <a:cubicBezTo>
                    <a:pt x="11" y="915"/>
                    <a:pt x="0" y="947"/>
                    <a:pt x="0" y="979"/>
                  </a:cubicBezTo>
                  <a:cubicBezTo>
                    <a:pt x="6" y="1012"/>
                    <a:pt x="6" y="1039"/>
                    <a:pt x="6" y="1071"/>
                  </a:cubicBezTo>
                  <a:cubicBezTo>
                    <a:pt x="22" y="1136"/>
                    <a:pt x="49" y="1189"/>
                    <a:pt x="92" y="1243"/>
                  </a:cubicBezTo>
                  <a:cubicBezTo>
                    <a:pt x="151" y="1308"/>
                    <a:pt x="232" y="1351"/>
                    <a:pt x="323" y="1362"/>
                  </a:cubicBezTo>
                  <a:cubicBezTo>
                    <a:pt x="323" y="1464"/>
                    <a:pt x="361" y="1566"/>
                    <a:pt x="431" y="1647"/>
                  </a:cubicBezTo>
                  <a:cubicBezTo>
                    <a:pt x="458" y="1669"/>
                    <a:pt x="485" y="1695"/>
                    <a:pt x="511" y="1717"/>
                  </a:cubicBezTo>
                  <a:cubicBezTo>
                    <a:pt x="571" y="1760"/>
                    <a:pt x="641" y="1782"/>
                    <a:pt x="716" y="1787"/>
                  </a:cubicBezTo>
                  <a:cubicBezTo>
                    <a:pt x="748" y="1787"/>
                    <a:pt x="791" y="1787"/>
                    <a:pt x="824" y="1782"/>
                  </a:cubicBezTo>
                  <a:cubicBezTo>
                    <a:pt x="834" y="1782"/>
                    <a:pt x="834" y="1782"/>
                    <a:pt x="851" y="1776"/>
                  </a:cubicBezTo>
                  <a:cubicBezTo>
                    <a:pt x="851" y="1539"/>
                    <a:pt x="851" y="1539"/>
                    <a:pt x="851" y="1539"/>
                  </a:cubicBezTo>
                  <a:cubicBezTo>
                    <a:pt x="592" y="1184"/>
                    <a:pt x="592" y="1184"/>
                    <a:pt x="592" y="1184"/>
                  </a:cubicBezTo>
                  <a:cubicBezTo>
                    <a:pt x="872" y="1394"/>
                    <a:pt x="872" y="1394"/>
                    <a:pt x="872" y="1394"/>
                  </a:cubicBezTo>
                  <a:cubicBezTo>
                    <a:pt x="926" y="834"/>
                    <a:pt x="926" y="834"/>
                    <a:pt x="926" y="834"/>
                  </a:cubicBezTo>
                  <a:cubicBezTo>
                    <a:pt x="969" y="1394"/>
                    <a:pt x="969" y="1394"/>
                    <a:pt x="969" y="1394"/>
                  </a:cubicBezTo>
                  <a:cubicBezTo>
                    <a:pt x="1254" y="1179"/>
                    <a:pt x="1254" y="1179"/>
                    <a:pt x="1254" y="1179"/>
                  </a:cubicBezTo>
                  <a:cubicBezTo>
                    <a:pt x="991" y="1539"/>
                    <a:pt x="991" y="1539"/>
                    <a:pt x="991" y="1539"/>
                  </a:cubicBezTo>
                  <a:cubicBezTo>
                    <a:pt x="991" y="1712"/>
                    <a:pt x="991" y="1712"/>
                    <a:pt x="991" y="1712"/>
                  </a:cubicBezTo>
                  <a:cubicBezTo>
                    <a:pt x="1007" y="1701"/>
                    <a:pt x="1018" y="1695"/>
                    <a:pt x="1028" y="1685"/>
                  </a:cubicBezTo>
                  <a:cubicBezTo>
                    <a:pt x="1039" y="1674"/>
                    <a:pt x="1055" y="1658"/>
                    <a:pt x="1066" y="1641"/>
                  </a:cubicBezTo>
                  <a:cubicBezTo>
                    <a:pt x="1152" y="1679"/>
                    <a:pt x="1244" y="1690"/>
                    <a:pt x="1335" y="1674"/>
                  </a:cubicBezTo>
                  <a:cubicBezTo>
                    <a:pt x="1464" y="1647"/>
                    <a:pt x="1577" y="1572"/>
                    <a:pt x="1647" y="1469"/>
                  </a:cubicBezTo>
                  <a:cubicBezTo>
                    <a:pt x="1690" y="1399"/>
                    <a:pt x="1717" y="1324"/>
                    <a:pt x="1723" y="1238"/>
                  </a:cubicBezTo>
                  <a:cubicBezTo>
                    <a:pt x="1728" y="1152"/>
                    <a:pt x="1717" y="1071"/>
                    <a:pt x="1680" y="995"/>
                  </a:cubicBezTo>
                </a:path>
              </a:pathLst>
            </a:custGeom>
            <a:solidFill>
              <a:srgbClr val="544D2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3" name="Freeform 6"/>
            <p:cNvSpPr>
              <a:spLocks noChangeArrowheads="1"/>
            </p:cNvSpPr>
            <p:nvPr/>
          </p:nvSpPr>
          <p:spPr bwMode="auto">
            <a:xfrm>
              <a:off x="1794358" y="10035366"/>
              <a:ext cx="430646" cy="1349708"/>
            </a:xfrm>
            <a:custGeom>
              <a:avLst/>
              <a:gdLst>
                <a:gd name="T0" fmla="*/ 662 w 663"/>
                <a:gd name="T1" fmla="*/ 345 h 2074"/>
                <a:gd name="T2" fmla="*/ 377 w 663"/>
                <a:gd name="T3" fmla="*/ 560 h 2074"/>
                <a:gd name="T4" fmla="*/ 329 w 663"/>
                <a:gd name="T5" fmla="*/ 0 h 2074"/>
                <a:gd name="T6" fmla="*/ 280 w 663"/>
                <a:gd name="T7" fmla="*/ 560 h 2074"/>
                <a:gd name="T8" fmla="*/ 0 w 663"/>
                <a:gd name="T9" fmla="*/ 350 h 2074"/>
                <a:gd name="T10" fmla="*/ 259 w 663"/>
                <a:gd name="T11" fmla="*/ 705 h 2074"/>
                <a:gd name="T12" fmla="*/ 259 w 663"/>
                <a:gd name="T13" fmla="*/ 942 h 2074"/>
                <a:gd name="T14" fmla="*/ 259 w 663"/>
                <a:gd name="T15" fmla="*/ 2073 h 2074"/>
                <a:gd name="T16" fmla="*/ 399 w 663"/>
                <a:gd name="T17" fmla="*/ 2073 h 2074"/>
                <a:gd name="T18" fmla="*/ 399 w 663"/>
                <a:gd name="T19" fmla="*/ 878 h 2074"/>
                <a:gd name="T20" fmla="*/ 399 w 663"/>
                <a:gd name="T21" fmla="*/ 705 h 2074"/>
                <a:gd name="T22" fmla="*/ 662 w 663"/>
                <a:gd name="T23" fmla="*/ 345 h 2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3" h="2074">
                  <a:moveTo>
                    <a:pt x="662" y="345"/>
                  </a:moveTo>
                  <a:lnTo>
                    <a:pt x="377" y="560"/>
                  </a:lnTo>
                  <a:lnTo>
                    <a:pt x="329" y="0"/>
                  </a:lnTo>
                  <a:lnTo>
                    <a:pt x="280" y="560"/>
                  </a:lnTo>
                  <a:lnTo>
                    <a:pt x="0" y="350"/>
                  </a:lnTo>
                  <a:lnTo>
                    <a:pt x="259" y="705"/>
                  </a:lnTo>
                  <a:lnTo>
                    <a:pt x="259" y="942"/>
                  </a:lnTo>
                  <a:lnTo>
                    <a:pt x="259" y="2073"/>
                  </a:lnTo>
                  <a:lnTo>
                    <a:pt x="399" y="2073"/>
                  </a:lnTo>
                  <a:lnTo>
                    <a:pt x="399" y="878"/>
                  </a:lnTo>
                  <a:lnTo>
                    <a:pt x="399" y="705"/>
                  </a:lnTo>
                  <a:lnTo>
                    <a:pt x="662" y="345"/>
                  </a:lnTo>
                </a:path>
              </a:pathLst>
            </a:custGeom>
            <a:solidFill>
              <a:srgbClr val="B5752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65" name="Freeform 8"/>
          <p:cNvSpPr>
            <a:spLocks noChangeArrowheads="1"/>
          </p:cNvSpPr>
          <p:nvPr/>
        </p:nvSpPr>
        <p:spPr bwMode="auto">
          <a:xfrm>
            <a:off x="10071368" y="10865292"/>
            <a:ext cx="2681487" cy="804081"/>
          </a:xfrm>
          <a:custGeom>
            <a:avLst/>
            <a:gdLst>
              <a:gd name="T0" fmla="*/ 4119 w 4120"/>
              <a:gd name="T1" fmla="*/ 291 h 1234"/>
              <a:gd name="T2" fmla="*/ 4119 w 4120"/>
              <a:gd name="T3" fmla="*/ 291 h 1234"/>
              <a:gd name="T4" fmla="*/ 4070 w 4120"/>
              <a:gd name="T5" fmla="*/ 285 h 1234"/>
              <a:gd name="T6" fmla="*/ 3726 w 4120"/>
              <a:gd name="T7" fmla="*/ 495 h 1234"/>
              <a:gd name="T8" fmla="*/ 3478 w 4120"/>
              <a:gd name="T9" fmla="*/ 328 h 1234"/>
              <a:gd name="T10" fmla="*/ 3295 w 4120"/>
              <a:gd name="T11" fmla="*/ 377 h 1234"/>
              <a:gd name="T12" fmla="*/ 3274 w 4120"/>
              <a:gd name="T13" fmla="*/ 334 h 1234"/>
              <a:gd name="T14" fmla="*/ 3220 w 4120"/>
              <a:gd name="T15" fmla="*/ 248 h 1234"/>
              <a:gd name="T16" fmla="*/ 3069 w 4120"/>
              <a:gd name="T17" fmla="*/ 151 h 1234"/>
              <a:gd name="T18" fmla="*/ 2821 w 4120"/>
              <a:gd name="T19" fmla="*/ 167 h 1234"/>
              <a:gd name="T20" fmla="*/ 2671 w 4120"/>
              <a:gd name="T21" fmla="*/ 328 h 1234"/>
              <a:gd name="T22" fmla="*/ 2525 w 4120"/>
              <a:gd name="T23" fmla="*/ 280 h 1234"/>
              <a:gd name="T24" fmla="*/ 2445 w 4120"/>
              <a:gd name="T25" fmla="*/ 285 h 1234"/>
              <a:gd name="T26" fmla="*/ 2299 w 4120"/>
              <a:gd name="T27" fmla="*/ 355 h 1234"/>
              <a:gd name="T28" fmla="*/ 2289 w 4120"/>
              <a:gd name="T29" fmla="*/ 366 h 1234"/>
              <a:gd name="T30" fmla="*/ 2084 w 4120"/>
              <a:gd name="T31" fmla="*/ 258 h 1234"/>
              <a:gd name="T32" fmla="*/ 1761 w 4120"/>
              <a:gd name="T33" fmla="*/ 533 h 1234"/>
              <a:gd name="T34" fmla="*/ 1761 w 4120"/>
              <a:gd name="T35" fmla="*/ 543 h 1234"/>
              <a:gd name="T36" fmla="*/ 1739 w 4120"/>
              <a:gd name="T37" fmla="*/ 533 h 1234"/>
              <a:gd name="T38" fmla="*/ 1556 w 4120"/>
              <a:gd name="T39" fmla="*/ 457 h 1234"/>
              <a:gd name="T40" fmla="*/ 1298 w 4120"/>
              <a:gd name="T41" fmla="*/ 204 h 1234"/>
              <a:gd name="T42" fmla="*/ 1233 w 4120"/>
              <a:gd name="T43" fmla="*/ 210 h 1234"/>
              <a:gd name="T44" fmla="*/ 980 w 4120"/>
              <a:gd name="T45" fmla="*/ 0 h 1234"/>
              <a:gd name="T46" fmla="*/ 674 w 4120"/>
              <a:gd name="T47" fmla="*/ 264 h 1234"/>
              <a:gd name="T48" fmla="*/ 674 w 4120"/>
              <a:gd name="T49" fmla="*/ 307 h 1234"/>
              <a:gd name="T50" fmla="*/ 657 w 4120"/>
              <a:gd name="T51" fmla="*/ 296 h 1234"/>
              <a:gd name="T52" fmla="*/ 533 w 4120"/>
              <a:gd name="T53" fmla="*/ 253 h 1234"/>
              <a:gd name="T54" fmla="*/ 469 w 4120"/>
              <a:gd name="T55" fmla="*/ 258 h 1234"/>
              <a:gd name="T56" fmla="*/ 351 w 4120"/>
              <a:gd name="T57" fmla="*/ 317 h 1234"/>
              <a:gd name="T58" fmla="*/ 264 w 4120"/>
              <a:gd name="T59" fmla="*/ 490 h 1234"/>
              <a:gd name="T60" fmla="*/ 286 w 4120"/>
              <a:gd name="T61" fmla="*/ 608 h 1234"/>
              <a:gd name="T62" fmla="*/ 205 w 4120"/>
              <a:gd name="T63" fmla="*/ 614 h 1234"/>
              <a:gd name="T64" fmla="*/ 54 w 4120"/>
              <a:gd name="T65" fmla="*/ 910 h 1234"/>
              <a:gd name="T66" fmla="*/ 383 w 4120"/>
              <a:gd name="T67" fmla="*/ 974 h 1234"/>
              <a:gd name="T68" fmla="*/ 587 w 4120"/>
              <a:gd name="T69" fmla="*/ 840 h 1234"/>
              <a:gd name="T70" fmla="*/ 991 w 4120"/>
              <a:gd name="T71" fmla="*/ 985 h 1234"/>
              <a:gd name="T72" fmla="*/ 1287 w 4120"/>
              <a:gd name="T73" fmla="*/ 990 h 1234"/>
              <a:gd name="T74" fmla="*/ 1567 w 4120"/>
              <a:gd name="T75" fmla="*/ 1039 h 1234"/>
              <a:gd name="T76" fmla="*/ 1643 w 4120"/>
              <a:gd name="T77" fmla="*/ 1039 h 1234"/>
              <a:gd name="T78" fmla="*/ 1890 w 4120"/>
              <a:gd name="T79" fmla="*/ 1233 h 1234"/>
              <a:gd name="T80" fmla="*/ 2127 w 4120"/>
              <a:gd name="T81" fmla="*/ 1136 h 1234"/>
              <a:gd name="T82" fmla="*/ 2165 w 4120"/>
              <a:gd name="T83" fmla="*/ 1141 h 1234"/>
              <a:gd name="T84" fmla="*/ 2644 w 4120"/>
              <a:gd name="T85" fmla="*/ 1146 h 1234"/>
              <a:gd name="T86" fmla="*/ 3107 w 4120"/>
              <a:gd name="T87" fmla="*/ 1152 h 1234"/>
              <a:gd name="T88" fmla="*/ 3602 w 4120"/>
              <a:gd name="T89" fmla="*/ 1076 h 1234"/>
              <a:gd name="T90" fmla="*/ 3887 w 4120"/>
              <a:gd name="T91" fmla="*/ 937 h 1234"/>
              <a:gd name="T92" fmla="*/ 4017 w 4120"/>
              <a:gd name="T93" fmla="*/ 974 h 1234"/>
              <a:gd name="T94" fmla="*/ 4119 w 4120"/>
              <a:gd name="T95" fmla="*/ 958 h 1234"/>
              <a:gd name="T96" fmla="*/ 4119 w 4120"/>
              <a:gd name="T97" fmla="*/ 291 h 1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120" h="1234">
                <a:moveTo>
                  <a:pt x="4119" y="291"/>
                </a:moveTo>
                <a:lnTo>
                  <a:pt x="4119" y="291"/>
                </a:lnTo>
                <a:cubicBezTo>
                  <a:pt x="4103" y="291"/>
                  <a:pt x="4086" y="285"/>
                  <a:pt x="4070" y="285"/>
                </a:cubicBezTo>
                <a:cubicBezTo>
                  <a:pt x="3920" y="285"/>
                  <a:pt x="3780" y="366"/>
                  <a:pt x="3726" y="495"/>
                </a:cubicBezTo>
                <a:cubicBezTo>
                  <a:pt x="3677" y="404"/>
                  <a:pt x="3586" y="328"/>
                  <a:pt x="3478" y="328"/>
                </a:cubicBezTo>
                <a:cubicBezTo>
                  <a:pt x="3408" y="328"/>
                  <a:pt x="3349" y="344"/>
                  <a:pt x="3295" y="377"/>
                </a:cubicBezTo>
                <a:cubicBezTo>
                  <a:pt x="3290" y="361"/>
                  <a:pt x="3284" y="350"/>
                  <a:pt x="3274" y="334"/>
                </a:cubicBezTo>
                <a:cubicBezTo>
                  <a:pt x="3258" y="301"/>
                  <a:pt x="3241" y="274"/>
                  <a:pt x="3220" y="248"/>
                </a:cubicBezTo>
                <a:cubicBezTo>
                  <a:pt x="3177" y="204"/>
                  <a:pt x="3128" y="172"/>
                  <a:pt x="3069" y="151"/>
                </a:cubicBezTo>
                <a:cubicBezTo>
                  <a:pt x="2994" y="118"/>
                  <a:pt x="2897" y="129"/>
                  <a:pt x="2821" y="167"/>
                </a:cubicBezTo>
                <a:cubicBezTo>
                  <a:pt x="2751" y="199"/>
                  <a:pt x="2698" y="258"/>
                  <a:pt x="2671" y="328"/>
                </a:cubicBezTo>
                <a:cubicBezTo>
                  <a:pt x="2622" y="301"/>
                  <a:pt x="2574" y="285"/>
                  <a:pt x="2525" y="280"/>
                </a:cubicBezTo>
                <a:cubicBezTo>
                  <a:pt x="2498" y="280"/>
                  <a:pt x="2471" y="280"/>
                  <a:pt x="2445" y="285"/>
                </a:cubicBezTo>
                <a:cubicBezTo>
                  <a:pt x="2391" y="296"/>
                  <a:pt x="2342" y="317"/>
                  <a:pt x="2299" y="355"/>
                </a:cubicBezTo>
                <a:cubicBezTo>
                  <a:pt x="2294" y="355"/>
                  <a:pt x="2294" y="361"/>
                  <a:pt x="2289" y="366"/>
                </a:cubicBezTo>
                <a:cubicBezTo>
                  <a:pt x="2240" y="301"/>
                  <a:pt x="2165" y="258"/>
                  <a:pt x="2084" y="258"/>
                </a:cubicBezTo>
                <a:cubicBezTo>
                  <a:pt x="1917" y="258"/>
                  <a:pt x="1772" y="361"/>
                  <a:pt x="1761" y="533"/>
                </a:cubicBezTo>
                <a:cubicBezTo>
                  <a:pt x="1761" y="538"/>
                  <a:pt x="1761" y="543"/>
                  <a:pt x="1761" y="543"/>
                </a:cubicBezTo>
                <a:cubicBezTo>
                  <a:pt x="1756" y="543"/>
                  <a:pt x="1750" y="538"/>
                  <a:pt x="1739" y="533"/>
                </a:cubicBezTo>
                <a:cubicBezTo>
                  <a:pt x="1686" y="495"/>
                  <a:pt x="1621" y="468"/>
                  <a:pt x="1556" y="457"/>
                </a:cubicBezTo>
                <a:cubicBezTo>
                  <a:pt x="1540" y="328"/>
                  <a:pt x="1433" y="204"/>
                  <a:pt x="1298" y="204"/>
                </a:cubicBezTo>
                <a:cubicBezTo>
                  <a:pt x="1276" y="204"/>
                  <a:pt x="1255" y="204"/>
                  <a:pt x="1233" y="210"/>
                </a:cubicBezTo>
                <a:cubicBezTo>
                  <a:pt x="1201" y="97"/>
                  <a:pt x="1099" y="0"/>
                  <a:pt x="980" y="0"/>
                </a:cubicBezTo>
                <a:cubicBezTo>
                  <a:pt x="824" y="0"/>
                  <a:pt x="684" y="102"/>
                  <a:pt x="674" y="264"/>
                </a:cubicBezTo>
                <a:cubicBezTo>
                  <a:pt x="668" y="280"/>
                  <a:pt x="668" y="296"/>
                  <a:pt x="674" y="307"/>
                </a:cubicBezTo>
                <a:cubicBezTo>
                  <a:pt x="668" y="307"/>
                  <a:pt x="663" y="301"/>
                  <a:pt x="657" y="296"/>
                </a:cubicBezTo>
                <a:cubicBezTo>
                  <a:pt x="620" y="269"/>
                  <a:pt x="582" y="258"/>
                  <a:pt x="533" y="253"/>
                </a:cubicBezTo>
                <a:cubicBezTo>
                  <a:pt x="469" y="258"/>
                  <a:pt x="469" y="258"/>
                  <a:pt x="469" y="258"/>
                </a:cubicBezTo>
                <a:cubicBezTo>
                  <a:pt x="426" y="269"/>
                  <a:pt x="383" y="285"/>
                  <a:pt x="351" y="317"/>
                </a:cubicBezTo>
                <a:cubicBezTo>
                  <a:pt x="297" y="361"/>
                  <a:pt x="270" y="425"/>
                  <a:pt x="264" y="490"/>
                </a:cubicBezTo>
                <a:cubicBezTo>
                  <a:pt x="259" y="527"/>
                  <a:pt x="270" y="571"/>
                  <a:pt x="286" y="608"/>
                </a:cubicBezTo>
                <a:cubicBezTo>
                  <a:pt x="259" y="608"/>
                  <a:pt x="232" y="608"/>
                  <a:pt x="205" y="614"/>
                </a:cubicBezTo>
                <a:cubicBezTo>
                  <a:pt x="71" y="630"/>
                  <a:pt x="0" y="791"/>
                  <a:pt x="54" y="910"/>
                </a:cubicBezTo>
                <a:cubicBezTo>
                  <a:pt x="119" y="1033"/>
                  <a:pt x="275" y="1055"/>
                  <a:pt x="383" y="974"/>
                </a:cubicBezTo>
                <a:cubicBezTo>
                  <a:pt x="447" y="915"/>
                  <a:pt x="507" y="872"/>
                  <a:pt x="587" y="840"/>
                </a:cubicBezTo>
                <a:cubicBezTo>
                  <a:pt x="684" y="942"/>
                  <a:pt x="846" y="974"/>
                  <a:pt x="991" y="985"/>
                </a:cubicBezTo>
                <a:cubicBezTo>
                  <a:pt x="1088" y="996"/>
                  <a:pt x="1185" y="985"/>
                  <a:pt x="1287" y="990"/>
                </a:cubicBezTo>
                <a:cubicBezTo>
                  <a:pt x="1389" y="1001"/>
                  <a:pt x="1465" y="1028"/>
                  <a:pt x="1567" y="1039"/>
                </a:cubicBezTo>
                <a:cubicBezTo>
                  <a:pt x="1594" y="1044"/>
                  <a:pt x="1621" y="1044"/>
                  <a:pt x="1643" y="1039"/>
                </a:cubicBezTo>
                <a:cubicBezTo>
                  <a:pt x="1680" y="1146"/>
                  <a:pt x="1777" y="1233"/>
                  <a:pt x="1890" y="1233"/>
                </a:cubicBezTo>
                <a:cubicBezTo>
                  <a:pt x="1982" y="1233"/>
                  <a:pt x="2068" y="1195"/>
                  <a:pt x="2127" y="1136"/>
                </a:cubicBezTo>
                <a:cubicBezTo>
                  <a:pt x="2138" y="1136"/>
                  <a:pt x="2148" y="1141"/>
                  <a:pt x="2165" y="1141"/>
                </a:cubicBezTo>
                <a:cubicBezTo>
                  <a:pt x="2321" y="1152"/>
                  <a:pt x="2482" y="1136"/>
                  <a:pt x="2644" y="1146"/>
                </a:cubicBezTo>
                <a:cubicBezTo>
                  <a:pt x="2794" y="1152"/>
                  <a:pt x="2951" y="1157"/>
                  <a:pt x="3107" y="1152"/>
                </a:cubicBezTo>
                <a:cubicBezTo>
                  <a:pt x="3274" y="1146"/>
                  <a:pt x="3446" y="1136"/>
                  <a:pt x="3602" y="1076"/>
                </a:cubicBezTo>
                <a:cubicBezTo>
                  <a:pt x="3694" y="1044"/>
                  <a:pt x="3801" y="1001"/>
                  <a:pt x="3887" y="937"/>
                </a:cubicBezTo>
                <a:cubicBezTo>
                  <a:pt x="3925" y="958"/>
                  <a:pt x="3968" y="974"/>
                  <a:pt x="4017" y="974"/>
                </a:cubicBezTo>
                <a:cubicBezTo>
                  <a:pt x="4049" y="974"/>
                  <a:pt x="4086" y="969"/>
                  <a:pt x="4119" y="958"/>
                </a:cubicBezTo>
                <a:lnTo>
                  <a:pt x="4119" y="291"/>
                </a:lnTo>
              </a:path>
            </a:pathLst>
          </a:custGeom>
          <a:solidFill>
            <a:srgbClr val="3FB87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" y="10845191"/>
            <a:ext cx="2701583" cy="706443"/>
            <a:chOff x="1" y="10845191"/>
            <a:chExt cx="2701583" cy="706443"/>
          </a:xfrm>
          <a:solidFill>
            <a:schemeClr val="accent1"/>
          </a:solidFill>
        </p:grpSpPr>
        <p:sp>
          <p:nvSpPr>
            <p:cNvPr id="164" name="Freeform 7"/>
            <p:cNvSpPr>
              <a:spLocks noChangeArrowheads="1"/>
            </p:cNvSpPr>
            <p:nvPr/>
          </p:nvSpPr>
          <p:spPr bwMode="auto">
            <a:xfrm>
              <a:off x="1" y="10845191"/>
              <a:ext cx="1202938" cy="686340"/>
            </a:xfrm>
            <a:custGeom>
              <a:avLst/>
              <a:gdLst>
                <a:gd name="T0" fmla="*/ 1583 w 1848"/>
                <a:gd name="T1" fmla="*/ 387 h 1056"/>
                <a:gd name="T2" fmla="*/ 1583 w 1848"/>
                <a:gd name="T3" fmla="*/ 387 h 1056"/>
                <a:gd name="T4" fmla="*/ 1351 w 1848"/>
                <a:gd name="T5" fmla="*/ 484 h 1056"/>
                <a:gd name="T6" fmla="*/ 1362 w 1848"/>
                <a:gd name="T7" fmla="*/ 419 h 1056"/>
                <a:gd name="T8" fmla="*/ 1141 w 1848"/>
                <a:gd name="T9" fmla="*/ 166 h 1056"/>
                <a:gd name="T10" fmla="*/ 953 w 1848"/>
                <a:gd name="T11" fmla="*/ 236 h 1056"/>
                <a:gd name="T12" fmla="*/ 786 w 1848"/>
                <a:gd name="T13" fmla="*/ 21 h 1056"/>
                <a:gd name="T14" fmla="*/ 781 w 1848"/>
                <a:gd name="T15" fmla="*/ 21 h 1056"/>
                <a:gd name="T16" fmla="*/ 587 w 1848"/>
                <a:gd name="T17" fmla="*/ 32 h 1056"/>
                <a:gd name="T18" fmla="*/ 441 w 1848"/>
                <a:gd name="T19" fmla="*/ 242 h 1056"/>
                <a:gd name="T20" fmla="*/ 458 w 1848"/>
                <a:gd name="T21" fmla="*/ 349 h 1056"/>
                <a:gd name="T22" fmla="*/ 436 w 1848"/>
                <a:gd name="T23" fmla="*/ 339 h 1056"/>
                <a:gd name="T24" fmla="*/ 431 w 1848"/>
                <a:gd name="T25" fmla="*/ 339 h 1056"/>
                <a:gd name="T26" fmla="*/ 318 w 1848"/>
                <a:gd name="T27" fmla="*/ 328 h 1056"/>
                <a:gd name="T28" fmla="*/ 210 w 1848"/>
                <a:gd name="T29" fmla="*/ 382 h 1056"/>
                <a:gd name="T30" fmla="*/ 135 w 1848"/>
                <a:gd name="T31" fmla="*/ 527 h 1056"/>
                <a:gd name="T32" fmla="*/ 75 w 1848"/>
                <a:gd name="T33" fmla="*/ 516 h 1056"/>
                <a:gd name="T34" fmla="*/ 5 w 1848"/>
                <a:gd name="T35" fmla="*/ 522 h 1056"/>
                <a:gd name="T36" fmla="*/ 0 w 1848"/>
                <a:gd name="T37" fmla="*/ 522 h 1056"/>
                <a:gd name="T38" fmla="*/ 0 w 1848"/>
                <a:gd name="T39" fmla="*/ 1028 h 1056"/>
                <a:gd name="T40" fmla="*/ 32 w 1848"/>
                <a:gd name="T41" fmla="*/ 1033 h 1056"/>
                <a:gd name="T42" fmla="*/ 102 w 1848"/>
                <a:gd name="T43" fmla="*/ 1028 h 1056"/>
                <a:gd name="T44" fmla="*/ 226 w 1848"/>
                <a:gd name="T45" fmla="*/ 969 h 1056"/>
                <a:gd name="T46" fmla="*/ 232 w 1848"/>
                <a:gd name="T47" fmla="*/ 963 h 1056"/>
                <a:gd name="T48" fmla="*/ 382 w 1848"/>
                <a:gd name="T49" fmla="*/ 1012 h 1056"/>
                <a:gd name="T50" fmla="*/ 764 w 1848"/>
                <a:gd name="T51" fmla="*/ 1055 h 1056"/>
                <a:gd name="T52" fmla="*/ 996 w 1848"/>
                <a:gd name="T53" fmla="*/ 882 h 1056"/>
                <a:gd name="T54" fmla="*/ 1098 w 1848"/>
                <a:gd name="T55" fmla="*/ 839 h 1056"/>
                <a:gd name="T56" fmla="*/ 1141 w 1848"/>
                <a:gd name="T57" fmla="*/ 807 h 1056"/>
                <a:gd name="T58" fmla="*/ 1195 w 1848"/>
                <a:gd name="T59" fmla="*/ 807 h 1056"/>
                <a:gd name="T60" fmla="*/ 1292 w 1848"/>
                <a:gd name="T61" fmla="*/ 812 h 1056"/>
                <a:gd name="T62" fmla="*/ 1335 w 1848"/>
                <a:gd name="T63" fmla="*/ 812 h 1056"/>
                <a:gd name="T64" fmla="*/ 1540 w 1848"/>
                <a:gd name="T65" fmla="*/ 931 h 1056"/>
                <a:gd name="T66" fmla="*/ 1836 w 1848"/>
                <a:gd name="T67" fmla="*/ 678 h 1056"/>
                <a:gd name="T68" fmla="*/ 1583 w 1848"/>
                <a:gd name="T69" fmla="*/ 387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8" h="1056">
                  <a:moveTo>
                    <a:pt x="1583" y="387"/>
                  </a:moveTo>
                  <a:lnTo>
                    <a:pt x="1583" y="387"/>
                  </a:lnTo>
                  <a:cubicBezTo>
                    <a:pt x="1491" y="387"/>
                    <a:pt x="1405" y="419"/>
                    <a:pt x="1351" y="484"/>
                  </a:cubicBezTo>
                  <a:cubicBezTo>
                    <a:pt x="1357" y="468"/>
                    <a:pt x="1362" y="446"/>
                    <a:pt x="1362" y="419"/>
                  </a:cubicBezTo>
                  <a:cubicBezTo>
                    <a:pt x="1373" y="301"/>
                    <a:pt x="1270" y="166"/>
                    <a:pt x="1141" y="166"/>
                  </a:cubicBezTo>
                  <a:cubicBezTo>
                    <a:pt x="1071" y="166"/>
                    <a:pt x="1001" y="193"/>
                    <a:pt x="953" y="236"/>
                  </a:cubicBezTo>
                  <a:cubicBezTo>
                    <a:pt x="942" y="145"/>
                    <a:pt x="878" y="43"/>
                    <a:pt x="786" y="21"/>
                  </a:cubicBezTo>
                  <a:cubicBezTo>
                    <a:pt x="781" y="21"/>
                    <a:pt x="781" y="21"/>
                    <a:pt x="781" y="21"/>
                  </a:cubicBezTo>
                  <a:cubicBezTo>
                    <a:pt x="711" y="5"/>
                    <a:pt x="651" y="0"/>
                    <a:pt x="587" y="32"/>
                  </a:cubicBezTo>
                  <a:cubicBezTo>
                    <a:pt x="506" y="75"/>
                    <a:pt x="447" y="156"/>
                    <a:pt x="441" y="242"/>
                  </a:cubicBezTo>
                  <a:cubicBezTo>
                    <a:pt x="441" y="280"/>
                    <a:pt x="447" y="317"/>
                    <a:pt x="458" y="349"/>
                  </a:cubicBezTo>
                  <a:cubicBezTo>
                    <a:pt x="447" y="344"/>
                    <a:pt x="441" y="344"/>
                    <a:pt x="436" y="339"/>
                  </a:cubicBezTo>
                  <a:cubicBezTo>
                    <a:pt x="431" y="339"/>
                    <a:pt x="431" y="339"/>
                    <a:pt x="431" y="339"/>
                  </a:cubicBezTo>
                  <a:cubicBezTo>
                    <a:pt x="393" y="328"/>
                    <a:pt x="355" y="323"/>
                    <a:pt x="318" y="328"/>
                  </a:cubicBezTo>
                  <a:cubicBezTo>
                    <a:pt x="274" y="339"/>
                    <a:pt x="237" y="355"/>
                    <a:pt x="210" y="382"/>
                  </a:cubicBezTo>
                  <a:cubicBezTo>
                    <a:pt x="167" y="419"/>
                    <a:pt x="140" y="473"/>
                    <a:pt x="135" y="527"/>
                  </a:cubicBezTo>
                  <a:cubicBezTo>
                    <a:pt x="113" y="522"/>
                    <a:pt x="91" y="516"/>
                    <a:pt x="75" y="516"/>
                  </a:cubicBezTo>
                  <a:cubicBezTo>
                    <a:pt x="48" y="516"/>
                    <a:pt x="27" y="516"/>
                    <a:pt x="5" y="522"/>
                  </a:cubicBezTo>
                  <a:lnTo>
                    <a:pt x="0" y="522"/>
                  </a:lnTo>
                  <a:cubicBezTo>
                    <a:pt x="0" y="1028"/>
                    <a:pt x="0" y="1028"/>
                    <a:pt x="0" y="1028"/>
                  </a:cubicBezTo>
                  <a:cubicBezTo>
                    <a:pt x="11" y="1028"/>
                    <a:pt x="22" y="1033"/>
                    <a:pt x="32" y="1033"/>
                  </a:cubicBezTo>
                  <a:cubicBezTo>
                    <a:pt x="59" y="1033"/>
                    <a:pt x="81" y="1028"/>
                    <a:pt x="102" y="1028"/>
                  </a:cubicBezTo>
                  <a:cubicBezTo>
                    <a:pt x="151" y="1017"/>
                    <a:pt x="188" y="1001"/>
                    <a:pt x="226" y="969"/>
                  </a:cubicBezTo>
                  <a:cubicBezTo>
                    <a:pt x="226" y="969"/>
                    <a:pt x="226" y="963"/>
                    <a:pt x="232" y="963"/>
                  </a:cubicBezTo>
                  <a:cubicBezTo>
                    <a:pt x="280" y="990"/>
                    <a:pt x="334" y="1001"/>
                    <a:pt x="382" y="1012"/>
                  </a:cubicBezTo>
                  <a:cubicBezTo>
                    <a:pt x="506" y="1044"/>
                    <a:pt x="641" y="1055"/>
                    <a:pt x="764" y="1055"/>
                  </a:cubicBezTo>
                  <a:cubicBezTo>
                    <a:pt x="878" y="1055"/>
                    <a:pt x="974" y="990"/>
                    <a:pt x="996" y="882"/>
                  </a:cubicBezTo>
                  <a:cubicBezTo>
                    <a:pt x="1034" y="872"/>
                    <a:pt x="1071" y="855"/>
                    <a:pt x="1098" y="839"/>
                  </a:cubicBezTo>
                  <a:cubicBezTo>
                    <a:pt x="1114" y="829"/>
                    <a:pt x="1130" y="818"/>
                    <a:pt x="1141" y="807"/>
                  </a:cubicBezTo>
                  <a:cubicBezTo>
                    <a:pt x="1157" y="807"/>
                    <a:pt x="1179" y="807"/>
                    <a:pt x="1195" y="807"/>
                  </a:cubicBezTo>
                  <a:cubicBezTo>
                    <a:pt x="1227" y="807"/>
                    <a:pt x="1260" y="807"/>
                    <a:pt x="1292" y="812"/>
                  </a:cubicBezTo>
                  <a:cubicBezTo>
                    <a:pt x="1308" y="812"/>
                    <a:pt x="1319" y="812"/>
                    <a:pt x="1335" y="812"/>
                  </a:cubicBezTo>
                  <a:cubicBezTo>
                    <a:pt x="1378" y="882"/>
                    <a:pt x="1453" y="931"/>
                    <a:pt x="1540" y="931"/>
                  </a:cubicBezTo>
                  <a:cubicBezTo>
                    <a:pt x="1690" y="931"/>
                    <a:pt x="1819" y="839"/>
                    <a:pt x="1836" y="678"/>
                  </a:cubicBezTo>
                  <a:cubicBezTo>
                    <a:pt x="1847" y="538"/>
                    <a:pt x="1728" y="387"/>
                    <a:pt x="1583" y="3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6" name="Freeform 9"/>
            <p:cNvSpPr>
              <a:spLocks noChangeArrowheads="1"/>
            </p:cNvSpPr>
            <p:nvPr/>
          </p:nvSpPr>
          <p:spPr bwMode="auto">
            <a:xfrm>
              <a:off x="1599132" y="10902626"/>
              <a:ext cx="1102452" cy="649008"/>
            </a:xfrm>
            <a:custGeom>
              <a:avLst/>
              <a:gdLst>
                <a:gd name="T0" fmla="*/ 1685 w 1692"/>
                <a:gd name="T1" fmla="*/ 705 h 997"/>
                <a:gd name="T2" fmla="*/ 1685 w 1692"/>
                <a:gd name="T3" fmla="*/ 705 h 997"/>
                <a:gd name="T4" fmla="*/ 1664 w 1692"/>
                <a:gd name="T5" fmla="*/ 646 h 997"/>
                <a:gd name="T6" fmla="*/ 1664 w 1692"/>
                <a:gd name="T7" fmla="*/ 651 h 997"/>
                <a:gd name="T8" fmla="*/ 1620 w 1692"/>
                <a:gd name="T9" fmla="*/ 581 h 997"/>
                <a:gd name="T10" fmla="*/ 1577 w 1692"/>
                <a:gd name="T11" fmla="*/ 538 h 997"/>
                <a:gd name="T12" fmla="*/ 1507 w 1692"/>
                <a:gd name="T13" fmla="*/ 495 h 997"/>
                <a:gd name="T14" fmla="*/ 1389 w 1692"/>
                <a:gd name="T15" fmla="*/ 500 h 997"/>
                <a:gd name="T16" fmla="*/ 1319 w 1692"/>
                <a:gd name="T17" fmla="*/ 344 h 997"/>
                <a:gd name="T18" fmla="*/ 1265 w 1692"/>
                <a:gd name="T19" fmla="*/ 296 h 997"/>
                <a:gd name="T20" fmla="*/ 1136 w 1692"/>
                <a:gd name="T21" fmla="*/ 253 h 997"/>
                <a:gd name="T22" fmla="*/ 1061 w 1692"/>
                <a:gd name="T23" fmla="*/ 258 h 997"/>
                <a:gd name="T24" fmla="*/ 948 w 1692"/>
                <a:gd name="T25" fmla="*/ 307 h 997"/>
                <a:gd name="T26" fmla="*/ 953 w 1692"/>
                <a:gd name="T27" fmla="*/ 280 h 997"/>
                <a:gd name="T28" fmla="*/ 716 w 1692"/>
                <a:gd name="T29" fmla="*/ 0 h 997"/>
                <a:gd name="T30" fmla="*/ 442 w 1692"/>
                <a:gd name="T31" fmla="*/ 237 h 997"/>
                <a:gd name="T32" fmla="*/ 442 w 1692"/>
                <a:gd name="T33" fmla="*/ 242 h 997"/>
                <a:gd name="T34" fmla="*/ 350 w 1692"/>
                <a:gd name="T35" fmla="*/ 220 h 997"/>
                <a:gd name="T36" fmla="*/ 280 w 1692"/>
                <a:gd name="T37" fmla="*/ 220 h 997"/>
                <a:gd name="T38" fmla="*/ 156 w 1692"/>
                <a:gd name="T39" fmla="*/ 285 h 997"/>
                <a:gd name="T40" fmla="*/ 70 w 1692"/>
                <a:gd name="T41" fmla="*/ 457 h 997"/>
                <a:gd name="T42" fmla="*/ 81 w 1692"/>
                <a:gd name="T43" fmla="*/ 554 h 997"/>
                <a:gd name="T44" fmla="*/ 296 w 1692"/>
                <a:gd name="T45" fmla="*/ 974 h 997"/>
                <a:gd name="T46" fmla="*/ 835 w 1692"/>
                <a:gd name="T47" fmla="*/ 920 h 997"/>
                <a:gd name="T48" fmla="*/ 1346 w 1692"/>
                <a:gd name="T49" fmla="*/ 829 h 997"/>
                <a:gd name="T50" fmla="*/ 1497 w 1692"/>
                <a:gd name="T51" fmla="*/ 926 h 997"/>
                <a:gd name="T52" fmla="*/ 1653 w 1692"/>
                <a:gd name="T53" fmla="*/ 850 h 997"/>
                <a:gd name="T54" fmla="*/ 1680 w 1692"/>
                <a:gd name="T55" fmla="*/ 796 h 997"/>
                <a:gd name="T56" fmla="*/ 1685 w 1692"/>
                <a:gd name="T57" fmla="*/ 705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92" h="997">
                  <a:moveTo>
                    <a:pt x="1685" y="705"/>
                  </a:moveTo>
                  <a:lnTo>
                    <a:pt x="1685" y="705"/>
                  </a:lnTo>
                  <a:cubicBezTo>
                    <a:pt x="1680" y="678"/>
                    <a:pt x="1674" y="662"/>
                    <a:pt x="1664" y="646"/>
                  </a:cubicBezTo>
                  <a:cubicBezTo>
                    <a:pt x="1664" y="646"/>
                    <a:pt x="1664" y="646"/>
                    <a:pt x="1664" y="651"/>
                  </a:cubicBezTo>
                  <a:cubicBezTo>
                    <a:pt x="1653" y="624"/>
                    <a:pt x="1637" y="603"/>
                    <a:pt x="1620" y="581"/>
                  </a:cubicBezTo>
                  <a:cubicBezTo>
                    <a:pt x="1610" y="565"/>
                    <a:pt x="1594" y="554"/>
                    <a:pt x="1577" y="538"/>
                  </a:cubicBezTo>
                  <a:cubicBezTo>
                    <a:pt x="1561" y="517"/>
                    <a:pt x="1540" y="500"/>
                    <a:pt x="1507" y="495"/>
                  </a:cubicBezTo>
                  <a:cubicBezTo>
                    <a:pt x="1470" y="479"/>
                    <a:pt x="1427" y="484"/>
                    <a:pt x="1389" y="500"/>
                  </a:cubicBezTo>
                  <a:cubicBezTo>
                    <a:pt x="1384" y="441"/>
                    <a:pt x="1357" y="387"/>
                    <a:pt x="1319" y="344"/>
                  </a:cubicBezTo>
                  <a:cubicBezTo>
                    <a:pt x="1303" y="328"/>
                    <a:pt x="1287" y="312"/>
                    <a:pt x="1265" y="296"/>
                  </a:cubicBezTo>
                  <a:cubicBezTo>
                    <a:pt x="1228" y="269"/>
                    <a:pt x="1184" y="258"/>
                    <a:pt x="1136" y="253"/>
                  </a:cubicBezTo>
                  <a:cubicBezTo>
                    <a:pt x="1109" y="253"/>
                    <a:pt x="1088" y="253"/>
                    <a:pt x="1061" y="258"/>
                  </a:cubicBezTo>
                  <a:cubicBezTo>
                    <a:pt x="1023" y="263"/>
                    <a:pt x="980" y="280"/>
                    <a:pt x="948" y="307"/>
                  </a:cubicBezTo>
                  <a:cubicBezTo>
                    <a:pt x="953" y="296"/>
                    <a:pt x="953" y="285"/>
                    <a:pt x="953" y="280"/>
                  </a:cubicBezTo>
                  <a:cubicBezTo>
                    <a:pt x="964" y="145"/>
                    <a:pt x="856" y="0"/>
                    <a:pt x="716" y="0"/>
                  </a:cubicBezTo>
                  <a:cubicBezTo>
                    <a:pt x="576" y="0"/>
                    <a:pt x="452" y="91"/>
                    <a:pt x="442" y="237"/>
                  </a:cubicBezTo>
                  <a:cubicBezTo>
                    <a:pt x="442" y="242"/>
                    <a:pt x="442" y="242"/>
                    <a:pt x="442" y="242"/>
                  </a:cubicBezTo>
                  <a:cubicBezTo>
                    <a:pt x="415" y="231"/>
                    <a:pt x="382" y="220"/>
                    <a:pt x="350" y="220"/>
                  </a:cubicBezTo>
                  <a:cubicBezTo>
                    <a:pt x="280" y="220"/>
                    <a:pt x="280" y="220"/>
                    <a:pt x="280" y="220"/>
                  </a:cubicBezTo>
                  <a:cubicBezTo>
                    <a:pt x="237" y="231"/>
                    <a:pt x="194" y="253"/>
                    <a:pt x="156" y="285"/>
                  </a:cubicBezTo>
                  <a:cubicBezTo>
                    <a:pt x="108" y="328"/>
                    <a:pt x="76" y="393"/>
                    <a:pt x="70" y="457"/>
                  </a:cubicBezTo>
                  <a:cubicBezTo>
                    <a:pt x="70" y="489"/>
                    <a:pt x="70" y="522"/>
                    <a:pt x="81" y="554"/>
                  </a:cubicBezTo>
                  <a:cubicBezTo>
                    <a:pt x="0" y="705"/>
                    <a:pt x="86" y="942"/>
                    <a:pt x="296" y="974"/>
                  </a:cubicBezTo>
                  <a:cubicBezTo>
                    <a:pt x="469" y="996"/>
                    <a:pt x="668" y="942"/>
                    <a:pt x="835" y="920"/>
                  </a:cubicBezTo>
                  <a:cubicBezTo>
                    <a:pt x="996" y="899"/>
                    <a:pt x="1195" y="904"/>
                    <a:pt x="1346" y="829"/>
                  </a:cubicBezTo>
                  <a:cubicBezTo>
                    <a:pt x="1378" y="883"/>
                    <a:pt x="1427" y="920"/>
                    <a:pt x="1497" y="926"/>
                  </a:cubicBezTo>
                  <a:cubicBezTo>
                    <a:pt x="1561" y="926"/>
                    <a:pt x="1615" y="899"/>
                    <a:pt x="1653" y="850"/>
                  </a:cubicBezTo>
                  <a:cubicBezTo>
                    <a:pt x="1664" y="834"/>
                    <a:pt x="1674" y="818"/>
                    <a:pt x="1680" y="796"/>
                  </a:cubicBezTo>
                  <a:cubicBezTo>
                    <a:pt x="1691" y="769"/>
                    <a:pt x="1691" y="737"/>
                    <a:pt x="1685" y="7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67" name="Freeform 10"/>
          <p:cNvSpPr>
            <a:spLocks noChangeArrowheads="1"/>
          </p:cNvSpPr>
          <p:nvPr/>
        </p:nvSpPr>
        <p:spPr bwMode="auto">
          <a:xfrm>
            <a:off x="5265361" y="10902626"/>
            <a:ext cx="1099583" cy="649008"/>
          </a:xfrm>
          <a:custGeom>
            <a:avLst/>
            <a:gdLst>
              <a:gd name="T0" fmla="*/ 1685 w 1691"/>
              <a:gd name="T1" fmla="*/ 705 h 997"/>
              <a:gd name="T2" fmla="*/ 1685 w 1691"/>
              <a:gd name="T3" fmla="*/ 705 h 997"/>
              <a:gd name="T4" fmla="*/ 1664 w 1691"/>
              <a:gd name="T5" fmla="*/ 646 h 997"/>
              <a:gd name="T6" fmla="*/ 1669 w 1691"/>
              <a:gd name="T7" fmla="*/ 651 h 997"/>
              <a:gd name="T8" fmla="*/ 1620 w 1691"/>
              <a:gd name="T9" fmla="*/ 581 h 997"/>
              <a:gd name="T10" fmla="*/ 1583 w 1691"/>
              <a:gd name="T11" fmla="*/ 538 h 997"/>
              <a:gd name="T12" fmla="*/ 1513 w 1691"/>
              <a:gd name="T13" fmla="*/ 495 h 997"/>
              <a:gd name="T14" fmla="*/ 1389 w 1691"/>
              <a:gd name="T15" fmla="*/ 500 h 997"/>
              <a:gd name="T16" fmla="*/ 1319 w 1691"/>
              <a:gd name="T17" fmla="*/ 344 h 997"/>
              <a:gd name="T18" fmla="*/ 1265 w 1691"/>
              <a:gd name="T19" fmla="*/ 296 h 997"/>
              <a:gd name="T20" fmla="*/ 1136 w 1691"/>
              <a:gd name="T21" fmla="*/ 253 h 997"/>
              <a:gd name="T22" fmla="*/ 1066 w 1691"/>
              <a:gd name="T23" fmla="*/ 258 h 997"/>
              <a:gd name="T24" fmla="*/ 948 w 1691"/>
              <a:gd name="T25" fmla="*/ 307 h 997"/>
              <a:gd name="T26" fmla="*/ 953 w 1691"/>
              <a:gd name="T27" fmla="*/ 280 h 997"/>
              <a:gd name="T28" fmla="*/ 716 w 1691"/>
              <a:gd name="T29" fmla="*/ 0 h 997"/>
              <a:gd name="T30" fmla="*/ 441 w 1691"/>
              <a:gd name="T31" fmla="*/ 237 h 997"/>
              <a:gd name="T32" fmla="*/ 441 w 1691"/>
              <a:gd name="T33" fmla="*/ 242 h 997"/>
              <a:gd name="T34" fmla="*/ 350 w 1691"/>
              <a:gd name="T35" fmla="*/ 220 h 997"/>
              <a:gd name="T36" fmla="*/ 285 w 1691"/>
              <a:gd name="T37" fmla="*/ 220 h 997"/>
              <a:gd name="T38" fmla="*/ 156 w 1691"/>
              <a:gd name="T39" fmla="*/ 285 h 997"/>
              <a:gd name="T40" fmla="*/ 70 w 1691"/>
              <a:gd name="T41" fmla="*/ 457 h 997"/>
              <a:gd name="T42" fmla="*/ 81 w 1691"/>
              <a:gd name="T43" fmla="*/ 554 h 997"/>
              <a:gd name="T44" fmla="*/ 302 w 1691"/>
              <a:gd name="T45" fmla="*/ 974 h 997"/>
              <a:gd name="T46" fmla="*/ 840 w 1691"/>
              <a:gd name="T47" fmla="*/ 920 h 997"/>
              <a:gd name="T48" fmla="*/ 1346 w 1691"/>
              <a:gd name="T49" fmla="*/ 829 h 997"/>
              <a:gd name="T50" fmla="*/ 1497 w 1691"/>
              <a:gd name="T51" fmla="*/ 926 h 997"/>
              <a:gd name="T52" fmla="*/ 1653 w 1691"/>
              <a:gd name="T53" fmla="*/ 850 h 997"/>
              <a:gd name="T54" fmla="*/ 1680 w 1691"/>
              <a:gd name="T55" fmla="*/ 796 h 997"/>
              <a:gd name="T56" fmla="*/ 1685 w 1691"/>
              <a:gd name="T57" fmla="*/ 705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91" h="997">
                <a:moveTo>
                  <a:pt x="1685" y="705"/>
                </a:moveTo>
                <a:lnTo>
                  <a:pt x="1685" y="705"/>
                </a:lnTo>
                <a:cubicBezTo>
                  <a:pt x="1680" y="678"/>
                  <a:pt x="1674" y="662"/>
                  <a:pt x="1664" y="646"/>
                </a:cubicBezTo>
                <a:cubicBezTo>
                  <a:pt x="1664" y="646"/>
                  <a:pt x="1664" y="646"/>
                  <a:pt x="1669" y="651"/>
                </a:cubicBezTo>
                <a:cubicBezTo>
                  <a:pt x="1653" y="624"/>
                  <a:pt x="1637" y="603"/>
                  <a:pt x="1620" y="581"/>
                </a:cubicBezTo>
                <a:cubicBezTo>
                  <a:pt x="1610" y="565"/>
                  <a:pt x="1594" y="554"/>
                  <a:pt x="1583" y="538"/>
                </a:cubicBezTo>
                <a:cubicBezTo>
                  <a:pt x="1561" y="517"/>
                  <a:pt x="1540" y="500"/>
                  <a:pt x="1513" y="495"/>
                </a:cubicBezTo>
                <a:cubicBezTo>
                  <a:pt x="1470" y="479"/>
                  <a:pt x="1427" y="484"/>
                  <a:pt x="1389" y="500"/>
                </a:cubicBezTo>
                <a:cubicBezTo>
                  <a:pt x="1384" y="441"/>
                  <a:pt x="1362" y="387"/>
                  <a:pt x="1319" y="344"/>
                </a:cubicBezTo>
                <a:cubicBezTo>
                  <a:pt x="1303" y="328"/>
                  <a:pt x="1287" y="312"/>
                  <a:pt x="1265" y="296"/>
                </a:cubicBezTo>
                <a:cubicBezTo>
                  <a:pt x="1228" y="269"/>
                  <a:pt x="1184" y="258"/>
                  <a:pt x="1136" y="253"/>
                </a:cubicBezTo>
                <a:cubicBezTo>
                  <a:pt x="1109" y="253"/>
                  <a:pt x="1087" y="253"/>
                  <a:pt x="1066" y="258"/>
                </a:cubicBezTo>
                <a:cubicBezTo>
                  <a:pt x="1023" y="263"/>
                  <a:pt x="985" y="280"/>
                  <a:pt x="948" y="307"/>
                </a:cubicBezTo>
                <a:cubicBezTo>
                  <a:pt x="953" y="296"/>
                  <a:pt x="953" y="285"/>
                  <a:pt x="953" y="280"/>
                </a:cubicBezTo>
                <a:cubicBezTo>
                  <a:pt x="964" y="145"/>
                  <a:pt x="856" y="0"/>
                  <a:pt x="716" y="0"/>
                </a:cubicBezTo>
                <a:cubicBezTo>
                  <a:pt x="576" y="0"/>
                  <a:pt x="452" y="91"/>
                  <a:pt x="441" y="237"/>
                </a:cubicBezTo>
                <a:cubicBezTo>
                  <a:pt x="441" y="242"/>
                  <a:pt x="441" y="242"/>
                  <a:pt x="441" y="242"/>
                </a:cubicBezTo>
                <a:cubicBezTo>
                  <a:pt x="415" y="231"/>
                  <a:pt x="382" y="220"/>
                  <a:pt x="350" y="220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237" y="231"/>
                  <a:pt x="194" y="253"/>
                  <a:pt x="156" y="285"/>
                </a:cubicBezTo>
                <a:cubicBezTo>
                  <a:pt x="108" y="328"/>
                  <a:pt x="75" y="393"/>
                  <a:pt x="70" y="457"/>
                </a:cubicBezTo>
                <a:cubicBezTo>
                  <a:pt x="70" y="489"/>
                  <a:pt x="75" y="522"/>
                  <a:pt x="81" y="554"/>
                </a:cubicBezTo>
                <a:cubicBezTo>
                  <a:pt x="0" y="705"/>
                  <a:pt x="86" y="942"/>
                  <a:pt x="302" y="974"/>
                </a:cubicBezTo>
                <a:cubicBezTo>
                  <a:pt x="468" y="996"/>
                  <a:pt x="668" y="942"/>
                  <a:pt x="840" y="920"/>
                </a:cubicBezTo>
                <a:cubicBezTo>
                  <a:pt x="996" y="899"/>
                  <a:pt x="1200" y="904"/>
                  <a:pt x="1346" y="829"/>
                </a:cubicBezTo>
                <a:cubicBezTo>
                  <a:pt x="1378" y="883"/>
                  <a:pt x="1432" y="920"/>
                  <a:pt x="1497" y="926"/>
                </a:cubicBezTo>
                <a:cubicBezTo>
                  <a:pt x="1561" y="926"/>
                  <a:pt x="1615" y="899"/>
                  <a:pt x="1653" y="850"/>
                </a:cubicBezTo>
                <a:cubicBezTo>
                  <a:pt x="1664" y="834"/>
                  <a:pt x="1674" y="818"/>
                  <a:pt x="1680" y="796"/>
                </a:cubicBezTo>
                <a:cubicBezTo>
                  <a:pt x="1690" y="769"/>
                  <a:pt x="1690" y="737"/>
                  <a:pt x="1685" y="705"/>
                </a:cubicBezTo>
              </a:path>
            </a:pathLst>
          </a:custGeom>
          <a:solidFill>
            <a:srgbClr val="3FB87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49290" y="10334025"/>
            <a:ext cx="1010582" cy="1051049"/>
            <a:chOff x="149290" y="10334025"/>
            <a:chExt cx="1010582" cy="1051049"/>
          </a:xfrm>
        </p:grpSpPr>
        <p:sp>
          <p:nvSpPr>
            <p:cNvPr id="168" name="Freeform 11"/>
            <p:cNvSpPr>
              <a:spLocks noChangeArrowheads="1"/>
            </p:cNvSpPr>
            <p:nvPr/>
          </p:nvSpPr>
          <p:spPr bwMode="auto">
            <a:xfrm>
              <a:off x="149290" y="10334025"/>
              <a:ext cx="1010582" cy="1051049"/>
            </a:xfrm>
            <a:custGeom>
              <a:avLst/>
              <a:gdLst>
                <a:gd name="T0" fmla="*/ 1550 w 1551"/>
                <a:gd name="T1" fmla="*/ 608 h 1616"/>
                <a:gd name="T2" fmla="*/ 1410 w 1551"/>
                <a:gd name="T3" fmla="*/ 274 h 1616"/>
                <a:gd name="T4" fmla="*/ 1108 w 1551"/>
                <a:gd name="T5" fmla="*/ 274 h 1616"/>
                <a:gd name="T6" fmla="*/ 1108 w 1551"/>
                <a:gd name="T7" fmla="*/ 0 h 1616"/>
                <a:gd name="T8" fmla="*/ 915 w 1551"/>
                <a:gd name="T9" fmla="*/ 0 h 1616"/>
                <a:gd name="T10" fmla="*/ 915 w 1551"/>
                <a:gd name="T11" fmla="*/ 274 h 1616"/>
                <a:gd name="T12" fmla="*/ 775 w 1551"/>
                <a:gd name="T13" fmla="*/ 274 h 1616"/>
                <a:gd name="T14" fmla="*/ 134 w 1551"/>
                <a:gd name="T15" fmla="*/ 274 h 1616"/>
                <a:gd name="T16" fmla="*/ 0 w 1551"/>
                <a:gd name="T17" fmla="*/ 608 h 1616"/>
                <a:gd name="T18" fmla="*/ 226 w 1551"/>
                <a:gd name="T19" fmla="*/ 608 h 1616"/>
                <a:gd name="T20" fmla="*/ 226 w 1551"/>
                <a:gd name="T21" fmla="*/ 1615 h 1616"/>
                <a:gd name="T22" fmla="*/ 1308 w 1551"/>
                <a:gd name="T23" fmla="*/ 1615 h 1616"/>
                <a:gd name="T24" fmla="*/ 1308 w 1551"/>
                <a:gd name="T25" fmla="*/ 608 h 1616"/>
                <a:gd name="T26" fmla="*/ 1550 w 1551"/>
                <a:gd name="T27" fmla="*/ 608 h 1616"/>
                <a:gd name="T28" fmla="*/ 629 w 1551"/>
                <a:gd name="T29" fmla="*/ 1103 h 1616"/>
                <a:gd name="T30" fmla="*/ 457 w 1551"/>
                <a:gd name="T31" fmla="*/ 1103 h 1616"/>
                <a:gd name="T32" fmla="*/ 457 w 1551"/>
                <a:gd name="T33" fmla="*/ 791 h 1616"/>
                <a:gd name="T34" fmla="*/ 629 w 1551"/>
                <a:gd name="T35" fmla="*/ 791 h 1616"/>
                <a:gd name="T36" fmla="*/ 629 w 1551"/>
                <a:gd name="T37" fmla="*/ 1103 h 1616"/>
                <a:gd name="T38" fmla="*/ 1108 w 1551"/>
                <a:gd name="T39" fmla="*/ 1103 h 1616"/>
                <a:gd name="T40" fmla="*/ 941 w 1551"/>
                <a:gd name="T41" fmla="*/ 1103 h 1616"/>
                <a:gd name="T42" fmla="*/ 941 w 1551"/>
                <a:gd name="T43" fmla="*/ 791 h 1616"/>
                <a:gd name="T44" fmla="*/ 1108 w 1551"/>
                <a:gd name="T45" fmla="*/ 791 h 1616"/>
                <a:gd name="T46" fmla="*/ 1108 w 1551"/>
                <a:gd name="T47" fmla="*/ 1103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1" h="1616">
                  <a:moveTo>
                    <a:pt x="1550" y="608"/>
                  </a:moveTo>
                  <a:lnTo>
                    <a:pt x="1410" y="274"/>
                  </a:lnTo>
                  <a:lnTo>
                    <a:pt x="1108" y="274"/>
                  </a:lnTo>
                  <a:lnTo>
                    <a:pt x="1108" y="0"/>
                  </a:lnTo>
                  <a:lnTo>
                    <a:pt x="915" y="0"/>
                  </a:lnTo>
                  <a:lnTo>
                    <a:pt x="915" y="274"/>
                  </a:lnTo>
                  <a:lnTo>
                    <a:pt x="775" y="274"/>
                  </a:lnTo>
                  <a:lnTo>
                    <a:pt x="134" y="274"/>
                  </a:lnTo>
                  <a:lnTo>
                    <a:pt x="0" y="608"/>
                  </a:lnTo>
                  <a:lnTo>
                    <a:pt x="226" y="608"/>
                  </a:lnTo>
                  <a:lnTo>
                    <a:pt x="226" y="1615"/>
                  </a:lnTo>
                  <a:lnTo>
                    <a:pt x="1308" y="1615"/>
                  </a:lnTo>
                  <a:lnTo>
                    <a:pt x="1308" y="608"/>
                  </a:lnTo>
                  <a:lnTo>
                    <a:pt x="1550" y="608"/>
                  </a:lnTo>
                  <a:close/>
                  <a:moveTo>
                    <a:pt x="629" y="1103"/>
                  </a:moveTo>
                  <a:lnTo>
                    <a:pt x="457" y="1103"/>
                  </a:lnTo>
                  <a:lnTo>
                    <a:pt x="457" y="791"/>
                  </a:lnTo>
                  <a:lnTo>
                    <a:pt x="629" y="791"/>
                  </a:lnTo>
                  <a:lnTo>
                    <a:pt x="629" y="1103"/>
                  </a:lnTo>
                  <a:close/>
                  <a:moveTo>
                    <a:pt x="1108" y="1103"/>
                  </a:moveTo>
                  <a:lnTo>
                    <a:pt x="941" y="1103"/>
                  </a:lnTo>
                  <a:lnTo>
                    <a:pt x="941" y="791"/>
                  </a:lnTo>
                  <a:lnTo>
                    <a:pt x="1108" y="791"/>
                  </a:lnTo>
                  <a:lnTo>
                    <a:pt x="1108" y="11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69" name="Freeform 12"/>
            <p:cNvSpPr>
              <a:spLocks noChangeArrowheads="1"/>
            </p:cNvSpPr>
            <p:nvPr/>
          </p:nvSpPr>
          <p:spPr bwMode="auto">
            <a:xfrm>
              <a:off x="763679" y="10848062"/>
              <a:ext cx="109096" cy="203893"/>
            </a:xfrm>
            <a:custGeom>
              <a:avLst/>
              <a:gdLst>
                <a:gd name="T0" fmla="*/ 0 w 168"/>
                <a:gd name="T1" fmla="*/ 312 h 313"/>
                <a:gd name="T2" fmla="*/ 167 w 168"/>
                <a:gd name="T3" fmla="*/ 312 h 313"/>
                <a:gd name="T4" fmla="*/ 167 w 168"/>
                <a:gd name="T5" fmla="*/ 0 h 313"/>
                <a:gd name="T6" fmla="*/ 0 w 168"/>
                <a:gd name="T7" fmla="*/ 0 h 313"/>
                <a:gd name="T8" fmla="*/ 0 w 168"/>
                <a:gd name="T9" fmla="*/ 3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313">
                  <a:moveTo>
                    <a:pt x="0" y="312"/>
                  </a:moveTo>
                  <a:lnTo>
                    <a:pt x="167" y="312"/>
                  </a:lnTo>
                  <a:lnTo>
                    <a:pt x="167" y="0"/>
                  </a:lnTo>
                  <a:lnTo>
                    <a:pt x="0" y="0"/>
                  </a:lnTo>
                  <a:lnTo>
                    <a:pt x="0" y="3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0" name="Freeform 13"/>
            <p:cNvSpPr>
              <a:spLocks noChangeArrowheads="1"/>
            </p:cNvSpPr>
            <p:nvPr/>
          </p:nvSpPr>
          <p:spPr bwMode="auto">
            <a:xfrm>
              <a:off x="447872" y="10848062"/>
              <a:ext cx="111968" cy="203893"/>
            </a:xfrm>
            <a:custGeom>
              <a:avLst/>
              <a:gdLst>
                <a:gd name="T0" fmla="*/ 0 w 173"/>
                <a:gd name="T1" fmla="*/ 312 h 313"/>
                <a:gd name="T2" fmla="*/ 172 w 173"/>
                <a:gd name="T3" fmla="*/ 312 h 313"/>
                <a:gd name="T4" fmla="*/ 172 w 173"/>
                <a:gd name="T5" fmla="*/ 0 h 313"/>
                <a:gd name="T6" fmla="*/ 0 w 173"/>
                <a:gd name="T7" fmla="*/ 0 h 313"/>
                <a:gd name="T8" fmla="*/ 0 w 173"/>
                <a:gd name="T9" fmla="*/ 3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313">
                  <a:moveTo>
                    <a:pt x="0" y="312"/>
                  </a:moveTo>
                  <a:lnTo>
                    <a:pt x="172" y="312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3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802564" y="10305307"/>
            <a:ext cx="855549" cy="1079766"/>
            <a:chOff x="11802564" y="10305307"/>
            <a:chExt cx="855549" cy="1079766"/>
          </a:xfrm>
        </p:grpSpPr>
        <p:sp>
          <p:nvSpPr>
            <p:cNvPr id="171" name="Freeform 14"/>
            <p:cNvSpPr>
              <a:spLocks noChangeArrowheads="1"/>
            </p:cNvSpPr>
            <p:nvPr/>
          </p:nvSpPr>
          <p:spPr bwMode="auto">
            <a:xfrm>
              <a:off x="11802564" y="10305307"/>
              <a:ext cx="855549" cy="1079766"/>
            </a:xfrm>
            <a:custGeom>
              <a:avLst/>
              <a:gdLst>
                <a:gd name="T0" fmla="*/ 1313 w 1314"/>
                <a:gd name="T1" fmla="*/ 775 h 1659"/>
                <a:gd name="T2" fmla="*/ 1200 w 1314"/>
                <a:gd name="T3" fmla="*/ 339 h 1659"/>
                <a:gd name="T4" fmla="*/ 657 w 1314"/>
                <a:gd name="T5" fmla="*/ 339 h 1659"/>
                <a:gd name="T6" fmla="*/ 570 w 1314"/>
                <a:gd name="T7" fmla="*/ 339 h 1659"/>
                <a:gd name="T8" fmla="*/ 570 w 1314"/>
                <a:gd name="T9" fmla="*/ 0 h 1659"/>
                <a:gd name="T10" fmla="*/ 409 w 1314"/>
                <a:gd name="T11" fmla="*/ 0 h 1659"/>
                <a:gd name="T12" fmla="*/ 409 w 1314"/>
                <a:gd name="T13" fmla="*/ 339 h 1659"/>
                <a:gd name="T14" fmla="*/ 113 w 1314"/>
                <a:gd name="T15" fmla="*/ 339 h 1659"/>
                <a:gd name="T16" fmla="*/ 0 w 1314"/>
                <a:gd name="T17" fmla="*/ 775 h 1659"/>
                <a:gd name="T18" fmla="*/ 215 w 1314"/>
                <a:gd name="T19" fmla="*/ 775 h 1659"/>
                <a:gd name="T20" fmla="*/ 215 w 1314"/>
                <a:gd name="T21" fmla="*/ 1658 h 1659"/>
                <a:gd name="T22" fmla="*/ 1120 w 1314"/>
                <a:gd name="T23" fmla="*/ 1658 h 1659"/>
                <a:gd name="T24" fmla="*/ 1120 w 1314"/>
                <a:gd name="T25" fmla="*/ 775 h 1659"/>
                <a:gd name="T26" fmla="*/ 1313 w 1314"/>
                <a:gd name="T27" fmla="*/ 775 h 1659"/>
                <a:gd name="T28" fmla="*/ 527 w 1314"/>
                <a:gd name="T29" fmla="*/ 1222 h 1659"/>
                <a:gd name="T30" fmla="*/ 377 w 1314"/>
                <a:gd name="T31" fmla="*/ 1222 h 1659"/>
                <a:gd name="T32" fmla="*/ 377 w 1314"/>
                <a:gd name="T33" fmla="*/ 947 h 1659"/>
                <a:gd name="T34" fmla="*/ 527 w 1314"/>
                <a:gd name="T35" fmla="*/ 947 h 1659"/>
                <a:gd name="T36" fmla="*/ 527 w 1314"/>
                <a:gd name="T37" fmla="*/ 1222 h 1659"/>
                <a:gd name="T38" fmla="*/ 947 w 1314"/>
                <a:gd name="T39" fmla="*/ 1222 h 1659"/>
                <a:gd name="T40" fmla="*/ 802 w 1314"/>
                <a:gd name="T41" fmla="*/ 1222 h 1659"/>
                <a:gd name="T42" fmla="*/ 802 w 1314"/>
                <a:gd name="T43" fmla="*/ 947 h 1659"/>
                <a:gd name="T44" fmla="*/ 947 w 1314"/>
                <a:gd name="T45" fmla="*/ 947 h 1659"/>
                <a:gd name="T46" fmla="*/ 947 w 1314"/>
                <a:gd name="T47" fmla="*/ 1222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4" h="1659">
                  <a:moveTo>
                    <a:pt x="1313" y="775"/>
                  </a:moveTo>
                  <a:lnTo>
                    <a:pt x="1200" y="339"/>
                  </a:lnTo>
                  <a:lnTo>
                    <a:pt x="657" y="339"/>
                  </a:lnTo>
                  <a:lnTo>
                    <a:pt x="570" y="339"/>
                  </a:lnTo>
                  <a:lnTo>
                    <a:pt x="570" y="0"/>
                  </a:lnTo>
                  <a:lnTo>
                    <a:pt x="409" y="0"/>
                  </a:lnTo>
                  <a:lnTo>
                    <a:pt x="409" y="339"/>
                  </a:lnTo>
                  <a:lnTo>
                    <a:pt x="113" y="339"/>
                  </a:lnTo>
                  <a:lnTo>
                    <a:pt x="0" y="775"/>
                  </a:lnTo>
                  <a:lnTo>
                    <a:pt x="215" y="775"/>
                  </a:lnTo>
                  <a:lnTo>
                    <a:pt x="215" y="1658"/>
                  </a:lnTo>
                  <a:lnTo>
                    <a:pt x="1120" y="1658"/>
                  </a:lnTo>
                  <a:lnTo>
                    <a:pt x="1120" y="775"/>
                  </a:lnTo>
                  <a:lnTo>
                    <a:pt x="1313" y="775"/>
                  </a:lnTo>
                  <a:close/>
                  <a:moveTo>
                    <a:pt x="527" y="1222"/>
                  </a:moveTo>
                  <a:lnTo>
                    <a:pt x="377" y="1222"/>
                  </a:lnTo>
                  <a:lnTo>
                    <a:pt x="377" y="947"/>
                  </a:lnTo>
                  <a:lnTo>
                    <a:pt x="527" y="947"/>
                  </a:lnTo>
                  <a:lnTo>
                    <a:pt x="527" y="1222"/>
                  </a:lnTo>
                  <a:close/>
                  <a:moveTo>
                    <a:pt x="947" y="1222"/>
                  </a:moveTo>
                  <a:lnTo>
                    <a:pt x="802" y="1222"/>
                  </a:lnTo>
                  <a:lnTo>
                    <a:pt x="802" y="947"/>
                  </a:lnTo>
                  <a:lnTo>
                    <a:pt x="947" y="947"/>
                  </a:lnTo>
                  <a:lnTo>
                    <a:pt x="947" y="12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2" name="Freeform 15"/>
            <p:cNvSpPr>
              <a:spLocks noChangeArrowheads="1"/>
            </p:cNvSpPr>
            <p:nvPr/>
          </p:nvSpPr>
          <p:spPr bwMode="auto">
            <a:xfrm>
              <a:off x="12325081" y="10922727"/>
              <a:ext cx="94741" cy="180919"/>
            </a:xfrm>
            <a:custGeom>
              <a:avLst/>
              <a:gdLst>
                <a:gd name="T0" fmla="*/ 0 w 146"/>
                <a:gd name="T1" fmla="*/ 275 h 276"/>
                <a:gd name="T2" fmla="*/ 145 w 146"/>
                <a:gd name="T3" fmla="*/ 275 h 276"/>
                <a:gd name="T4" fmla="*/ 145 w 146"/>
                <a:gd name="T5" fmla="*/ 0 h 276"/>
                <a:gd name="T6" fmla="*/ 0 w 146"/>
                <a:gd name="T7" fmla="*/ 0 h 276"/>
                <a:gd name="T8" fmla="*/ 0 w 146"/>
                <a:gd name="T9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276">
                  <a:moveTo>
                    <a:pt x="0" y="275"/>
                  </a:moveTo>
                  <a:lnTo>
                    <a:pt x="145" y="275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3" name="Freeform 16"/>
            <p:cNvSpPr>
              <a:spLocks noChangeArrowheads="1"/>
            </p:cNvSpPr>
            <p:nvPr/>
          </p:nvSpPr>
          <p:spPr bwMode="auto">
            <a:xfrm>
              <a:off x="12046596" y="10922727"/>
              <a:ext cx="97613" cy="180919"/>
            </a:xfrm>
            <a:custGeom>
              <a:avLst/>
              <a:gdLst>
                <a:gd name="T0" fmla="*/ 0 w 151"/>
                <a:gd name="T1" fmla="*/ 275 h 276"/>
                <a:gd name="T2" fmla="*/ 150 w 151"/>
                <a:gd name="T3" fmla="*/ 275 h 276"/>
                <a:gd name="T4" fmla="*/ 150 w 151"/>
                <a:gd name="T5" fmla="*/ 0 h 276"/>
                <a:gd name="T6" fmla="*/ 0 w 151"/>
                <a:gd name="T7" fmla="*/ 0 h 276"/>
                <a:gd name="T8" fmla="*/ 0 w 151"/>
                <a:gd name="T9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76">
                  <a:moveTo>
                    <a:pt x="0" y="275"/>
                  </a:moveTo>
                  <a:lnTo>
                    <a:pt x="150" y="275"/>
                  </a:lnTo>
                  <a:lnTo>
                    <a:pt x="150" y="0"/>
                  </a:lnTo>
                  <a:lnTo>
                    <a:pt x="0" y="0"/>
                  </a:lnTo>
                  <a:lnTo>
                    <a:pt x="0" y="27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53164" y="10431662"/>
            <a:ext cx="924452" cy="953411"/>
            <a:chOff x="953164" y="10431662"/>
            <a:chExt cx="924452" cy="953411"/>
          </a:xfrm>
        </p:grpSpPr>
        <p:sp>
          <p:nvSpPr>
            <p:cNvPr id="174" name="Freeform 17"/>
            <p:cNvSpPr>
              <a:spLocks noChangeArrowheads="1"/>
            </p:cNvSpPr>
            <p:nvPr/>
          </p:nvSpPr>
          <p:spPr bwMode="auto">
            <a:xfrm>
              <a:off x="953164" y="10431662"/>
              <a:ext cx="924452" cy="953411"/>
            </a:xfrm>
            <a:custGeom>
              <a:avLst/>
              <a:gdLst>
                <a:gd name="T0" fmla="*/ 1421 w 1422"/>
                <a:gd name="T1" fmla="*/ 792 h 1466"/>
                <a:gd name="T2" fmla="*/ 1298 w 1422"/>
                <a:gd name="T3" fmla="*/ 221 h 1466"/>
                <a:gd name="T4" fmla="*/ 1034 w 1422"/>
                <a:gd name="T5" fmla="*/ 221 h 1466"/>
                <a:gd name="T6" fmla="*/ 1034 w 1422"/>
                <a:gd name="T7" fmla="*/ 0 h 1466"/>
                <a:gd name="T8" fmla="*/ 840 w 1422"/>
                <a:gd name="T9" fmla="*/ 0 h 1466"/>
                <a:gd name="T10" fmla="*/ 840 w 1422"/>
                <a:gd name="T11" fmla="*/ 221 h 1466"/>
                <a:gd name="T12" fmla="*/ 711 w 1422"/>
                <a:gd name="T13" fmla="*/ 221 h 1466"/>
                <a:gd name="T14" fmla="*/ 124 w 1422"/>
                <a:gd name="T15" fmla="*/ 221 h 1466"/>
                <a:gd name="T16" fmla="*/ 0 w 1422"/>
                <a:gd name="T17" fmla="*/ 792 h 1466"/>
                <a:gd name="T18" fmla="*/ 194 w 1422"/>
                <a:gd name="T19" fmla="*/ 792 h 1466"/>
                <a:gd name="T20" fmla="*/ 194 w 1422"/>
                <a:gd name="T21" fmla="*/ 1465 h 1466"/>
                <a:gd name="T22" fmla="*/ 1195 w 1422"/>
                <a:gd name="T23" fmla="*/ 1465 h 1466"/>
                <a:gd name="T24" fmla="*/ 1195 w 1422"/>
                <a:gd name="T25" fmla="*/ 792 h 1466"/>
                <a:gd name="T26" fmla="*/ 1421 w 1422"/>
                <a:gd name="T27" fmla="*/ 792 h 1466"/>
                <a:gd name="T28" fmla="*/ 565 w 1422"/>
                <a:gd name="T29" fmla="*/ 1168 h 1466"/>
                <a:gd name="T30" fmla="*/ 420 w 1422"/>
                <a:gd name="T31" fmla="*/ 1168 h 1466"/>
                <a:gd name="T32" fmla="*/ 420 w 1422"/>
                <a:gd name="T33" fmla="*/ 905 h 1466"/>
                <a:gd name="T34" fmla="*/ 565 w 1422"/>
                <a:gd name="T35" fmla="*/ 905 h 1466"/>
                <a:gd name="T36" fmla="*/ 565 w 1422"/>
                <a:gd name="T37" fmla="*/ 1168 h 1466"/>
                <a:gd name="T38" fmla="*/ 980 w 1422"/>
                <a:gd name="T39" fmla="*/ 1168 h 1466"/>
                <a:gd name="T40" fmla="*/ 840 w 1422"/>
                <a:gd name="T41" fmla="*/ 1168 h 1466"/>
                <a:gd name="T42" fmla="*/ 840 w 1422"/>
                <a:gd name="T43" fmla="*/ 905 h 1466"/>
                <a:gd name="T44" fmla="*/ 980 w 1422"/>
                <a:gd name="T45" fmla="*/ 905 h 1466"/>
                <a:gd name="T46" fmla="*/ 980 w 1422"/>
                <a:gd name="T47" fmla="*/ 1168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2" h="1466">
                  <a:moveTo>
                    <a:pt x="1421" y="792"/>
                  </a:moveTo>
                  <a:lnTo>
                    <a:pt x="1298" y="221"/>
                  </a:lnTo>
                  <a:lnTo>
                    <a:pt x="1034" y="221"/>
                  </a:lnTo>
                  <a:lnTo>
                    <a:pt x="1034" y="0"/>
                  </a:lnTo>
                  <a:lnTo>
                    <a:pt x="840" y="0"/>
                  </a:lnTo>
                  <a:lnTo>
                    <a:pt x="840" y="221"/>
                  </a:lnTo>
                  <a:lnTo>
                    <a:pt x="711" y="221"/>
                  </a:lnTo>
                  <a:lnTo>
                    <a:pt x="124" y="221"/>
                  </a:lnTo>
                  <a:lnTo>
                    <a:pt x="0" y="792"/>
                  </a:lnTo>
                  <a:lnTo>
                    <a:pt x="194" y="792"/>
                  </a:lnTo>
                  <a:lnTo>
                    <a:pt x="194" y="1465"/>
                  </a:lnTo>
                  <a:lnTo>
                    <a:pt x="1195" y="1465"/>
                  </a:lnTo>
                  <a:lnTo>
                    <a:pt x="1195" y="792"/>
                  </a:lnTo>
                  <a:lnTo>
                    <a:pt x="1421" y="792"/>
                  </a:lnTo>
                  <a:close/>
                  <a:moveTo>
                    <a:pt x="565" y="1168"/>
                  </a:moveTo>
                  <a:lnTo>
                    <a:pt x="420" y="1168"/>
                  </a:lnTo>
                  <a:lnTo>
                    <a:pt x="420" y="905"/>
                  </a:lnTo>
                  <a:lnTo>
                    <a:pt x="565" y="905"/>
                  </a:lnTo>
                  <a:lnTo>
                    <a:pt x="565" y="1168"/>
                  </a:lnTo>
                  <a:close/>
                  <a:moveTo>
                    <a:pt x="980" y="1168"/>
                  </a:moveTo>
                  <a:lnTo>
                    <a:pt x="840" y="1168"/>
                  </a:lnTo>
                  <a:lnTo>
                    <a:pt x="840" y="905"/>
                  </a:lnTo>
                  <a:lnTo>
                    <a:pt x="980" y="905"/>
                  </a:lnTo>
                  <a:lnTo>
                    <a:pt x="980" y="116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5" name="Freeform 18"/>
            <p:cNvSpPr>
              <a:spLocks noChangeArrowheads="1"/>
            </p:cNvSpPr>
            <p:nvPr/>
          </p:nvSpPr>
          <p:spPr bwMode="auto">
            <a:xfrm>
              <a:off x="1225906" y="11020364"/>
              <a:ext cx="94741" cy="172303"/>
            </a:xfrm>
            <a:custGeom>
              <a:avLst/>
              <a:gdLst>
                <a:gd name="T0" fmla="*/ 0 w 146"/>
                <a:gd name="T1" fmla="*/ 263 h 264"/>
                <a:gd name="T2" fmla="*/ 145 w 146"/>
                <a:gd name="T3" fmla="*/ 263 h 264"/>
                <a:gd name="T4" fmla="*/ 145 w 146"/>
                <a:gd name="T5" fmla="*/ 0 h 264"/>
                <a:gd name="T6" fmla="*/ 0 w 146"/>
                <a:gd name="T7" fmla="*/ 0 h 264"/>
                <a:gd name="T8" fmla="*/ 0 w 146"/>
                <a:gd name="T9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264">
                  <a:moveTo>
                    <a:pt x="0" y="263"/>
                  </a:moveTo>
                  <a:lnTo>
                    <a:pt x="145" y="263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26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6" name="Freeform 19"/>
            <p:cNvSpPr>
              <a:spLocks noChangeArrowheads="1"/>
            </p:cNvSpPr>
            <p:nvPr/>
          </p:nvSpPr>
          <p:spPr bwMode="auto">
            <a:xfrm>
              <a:off x="1498647" y="11020364"/>
              <a:ext cx="91871" cy="172303"/>
            </a:xfrm>
            <a:custGeom>
              <a:avLst/>
              <a:gdLst>
                <a:gd name="T0" fmla="*/ 0 w 141"/>
                <a:gd name="T1" fmla="*/ 263 h 264"/>
                <a:gd name="T2" fmla="*/ 140 w 141"/>
                <a:gd name="T3" fmla="*/ 263 h 264"/>
                <a:gd name="T4" fmla="*/ 140 w 141"/>
                <a:gd name="T5" fmla="*/ 0 h 264"/>
                <a:gd name="T6" fmla="*/ 0 w 141"/>
                <a:gd name="T7" fmla="*/ 0 h 264"/>
                <a:gd name="T8" fmla="*/ 0 w 141"/>
                <a:gd name="T9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64">
                  <a:moveTo>
                    <a:pt x="0" y="263"/>
                  </a:moveTo>
                  <a:lnTo>
                    <a:pt x="140" y="263"/>
                  </a:lnTo>
                  <a:lnTo>
                    <a:pt x="140" y="0"/>
                  </a:lnTo>
                  <a:lnTo>
                    <a:pt x="0" y="0"/>
                  </a:lnTo>
                  <a:lnTo>
                    <a:pt x="0" y="26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817819" y="10431662"/>
            <a:ext cx="930195" cy="953411"/>
            <a:chOff x="10817819" y="10431662"/>
            <a:chExt cx="930195" cy="953411"/>
          </a:xfrm>
        </p:grpSpPr>
        <p:sp>
          <p:nvSpPr>
            <p:cNvPr id="177" name="Freeform 20"/>
            <p:cNvSpPr>
              <a:spLocks noChangeArrowheads="1"/>
            </p:cNvSpPr>
            <p:nvPr/>
          </p:nvSpPr>
          <p:spPr bwMode="auto">
            <a:xfrm>
              <a:off x="10817819" y="10431662"/>
              <a:ext cx="930195" cy="953411"/>
            </a:xfrm>
            <a:custGeom>
              <a:avLst/>
              <a:gdLst>
                <a:gd name="T0" fmla="*/ 1427 w 1428"/>
                <a:gd name="T1" fmla="*/ 792 h 1466"/>
                <a:gd name="T2" fmla="*/ 1303 w 1428"/>
                <a:gd name="T3" fmla="*/ 221 h 1466"/>
                <a:gd name="T4" fmla="*/ 1039 w 1428"/>
                <a:gd name="T5" fmla="*/ 221 h 1466"/>
                <a:gd name="T6" fmla="*/ 1039 w 1428"/>
                <a:gd name="T7" fmla="*/ 0 h 1466"/>
                <a:gd name="T8" fmla="*/ 835 w 1428"/>
                <a:gd name="T9" fmla="*/ 0 h 1466"/>
                <a:gd name="T10" fmla="*/ 835 w 1428"/>
                <a:gd name="T11" fmla="*/ 221 h 1466"/>
                <a:gd name="T12" fmla="*/ 716 w 1428"/>
                <a:gd name="T13" fmla="*/ 221 h 1466"/>
                <a:gd name="T14" fmla="*/ 129 w 1428"/>
                <a:gd name="T15" fmla="*/ 221 h 1466"/>
                <a:gd name="T16" fmla="*/ 0 w 1428"/>
                <a:gd name="T17" fmla="*/ 792 h 1466"/>
                <a:gd name="T18" fmla="*/ 205 w 1428"/>
                <a:gd name="T19" fmla="*/ 792 h 1466"/>
                <a:gd name="T20" fmla="*/ 205 w 1428"/>
                <a:gd name="T21" fmla="*/ 1465 h 1466"/>
                <a:gd name="T22" fmla="*/ 1211 w 1428"/>
                <a:gd name="T23" fmla="*/ 1465 h 1466"/>
                <a:gd name="T24" fmla="*/ 1211 w 1428"/>
                <a:gd name="T25" fmla="*/ 792 h 1466"/>
                <a:gd name="T26" fmla="*/ 1427 w 1428"/>
                <a:gd name="T27" fmla="*/ 792 h 1466"/>
                <a:gd name="T28" fmla="*/ 571 w 1428"/>
                <a:gd name="T29" fmla="*/ 1168 h 1466"/>
                <a:gd name="T30" fmla="*/ 425 w 1428"/>
                <a:gd name="T31" fmla="*/ 1168 h 1466"/>
                <a:gd name="T32" fmla="*/ 425 w 1428"/>
                <a:gd name="T33" fmla="*/ 905 h 1466"/>
                <a:gd name="T34" fmla="*/ 571 w 1428"/>
                <a:gd name="T35" fmla="*/ 905 h 1466"/>
                <a:gd name="T36" fmla="*/ 571 w 1428"/>
                <a:gd name="T37" fmla="*/ 1168 h 1466"/>
                <a:gd name="T38" fmla="*/ 980 w 1428"/>
                <a:gd name="T39" fmla="*/ 1168 h 1466"/>
                <a:gd name="T40" fmla="*/ 835 w 1428"/>
                <a:gd name="T41" fmla="*/ 1168 h 1466"/>
                <a:gd name="T42" fmla="*/ 835 w 1428"/>
                <a:gd name="T43" fmla="*/ 905 h 1466"/>
                <a:gd name="T44" fmla="*/ 980 w 1428"/>
                <a:gd name="T45" fmla="*/ 905 h 1466"/>
                <a:gd name="T46" fmla="*/ 980 w 1428"/>
                <a:gd name="T47" fmla="*/ 1168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28" h="1466">
                  <a:moveTo>
                    <a:pt x="1427" y="792"/>
                  </a:moveTo>
                  <a:lnTo>
                    <a:pt x="1303" y="221"/>
                  </a:lnTo>
                  <a:lnTo>
                    <a:pt x="1039" y="221"/>
                  </a:lnTo>
                  <a:lnTo>
                    <a:pt x="1039" y="0"/>
                  </a:lnTo>
                  <a:lnTo>
                    <a:pt x="835" y="0"/>
                  </a:lnTo>
                  <a:lnTo>
                    <a:pt x="835" y="221"/>
                  </a:lnTo>
                  <a:lnTo>
                    <a:pt x="716" y="221"/>
                  </a:lnTo>
                  <a:lnTo>
                    <a:pt x="129" y="221"/>
                  </a:lnTo>
                  <a:lnTo>
                    <a:pt x="0" y="792"/>
                  </a:lnTo>
                  <a:lnTo>
                    <a:pt x="205" y="792"/>
                  </a:lnTo>
                  <a:lnTo>
                    <a:pt x="205" y="1465"/>
                  </a:lnTo>
                  <a:lnTo>
                    <a:pt x="1211" y="1465"/>
                  </a:lnTo>
                  <a:lnTo>
                    <a:pt x="1211" y="792"/>
                  </a:lnTo>
                  <a:lnTo>
                    <a:pt x="1427" y="792"/>
                  </a:lnTo>
                  <a:close/>
                  <a:moveTo>
                    <a:pt x="571" y="1168"/>
                  </a:moveTo>
                  <a:lnTo>
                    <a:pt x="425" y="1168"/>
                  </a:lnTo>
                  <a:lnTo>
                    <a:pt x="425" y="905"/>
                  </a:lnTo>
                  <a:lnTo>
                    <a:pt x="571" y="905"/>
                  </a:lnTo>
                  <a:lnTo>
                    <a:pt x="571" y="1168"/>
                  </a:lnTo>
                  <a:close/>
                  <a:moveTo>
                    <a:pt x="980" y="1168"/>
                  </a:moveTo>
                  <a:lnTo>
                    <a:pt x="835" y="1168"/>
                  </a:lnTo>
                  <a:lnTo>
                    <a:pt x="835" y="905"/>
                  </a:lnTo>
                  <a:lnTo>
                    <a:pt x="980" y="905"/>
                  </a:lnTo>
                  <a:lnTo>
                    <a:pt x="980" y="116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8" name="Freeform 21"/>
            <p:cNvSpPr>
              <a:spLocks noChangeArrowheads="1"/>
            </p:cNvSpPr>
            <p:nvPr/>
          </p:nvSpPr>
          <p:spPr bwMode="auto">
            <a:xfrm>
              <a:off x="11093432" y="11020364"/>
              <a:ext cx="94743" cy="172303"/>
            </a:xfrm>
            <a:custGeom>
              <a:avLst/>
              <a:gdLst>
                <a:gd name="T0" fmla="*/ 0 w 147"/>
                <a:gd name="T1" fmla="*/ 263 h 264"/>
                <a:gd name="T2" fmla="*/ 146 w 147"/>
                <a:gd name="T3" fmla="*/ 263 h 264"/>
                <a:gd name="T4" fmla="*/ 146 w 147"/>
                <a:gd name="T5" fmla="*/ 0 h 264"/>
                <a:gd name="T6" fmla="*/ 0 w 147"/>
                <a:gd name="T7" fmla="*/ 0 h 264"/>
                <a:gd name="T8" fmla="*/ 0 w 147"/>
                <a:gd name="T9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264">
                  <a:moveTo>
                    <a:pt x="0" y="263"/>
                  </a:moveTo>
                  <a:lnTo>
                    <a:pt x="146" y="263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26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9" name="Freeform 22"/>
            <p:cNvSpPr>
              <a:spLocks noChangeArrowheads="1"/>
            </p:cNvSpPr>
            <p:nvPr/>
          </p:nvSpPr>
          <p:spPr bwMode="auto">
            <a:xfrm>
              <a:off x="11360434" y="11020364"/>
              <a:ext cx="94741" cy="172303"/>
            </a:xfrm>
            <a:custGeom>
              <a:avLst/>
              <a:gdLst>
                <a:gd name="T0" fmla="*/ 0 w 146"/>
                <a:gd name="T1" fmla="*/ 263 h 264"/>
                <a:gd name="T2" fmla="*/ 145 w 146"/>
                <a:gd name="T3" fmla="*/ 263 h 264"/>
                <a:gd name="T4" fmla="*/ 145 w 146"/>
                <a:gd name="T5" fmla="*/ 0 h 264"/>
                <a:gd name="T6" fmla="*/ 0 w 146"/>
                <a:gd name="T7" fmla="*/ 0 h 264"/>
                <a:gd name="T8" fmla="*/ 0 w 146"/>
                <a:gd name="T9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264">
                  <a:moveTo>
                    <a:pt x="0" y="263"/>
                  </a:moveTo>
                  <a:lnTo>
                    <a:pt x="145" y="263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26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790585" y="6715659"/>
            <a:ext cx="1429744" cy="4669415"/>
            <a:chOff x="2790585" y="6715659"/>
            <a:chExt cx="1429744" cy="4669415"/>
          </a:xfrm>
        </p:grpSpPr>
        <p:sp>
          <p:nvSpPr>
            <p:cNvPr id="286" name="Freeform 129"/>
            <p:cNvSpPr>
              <a:spLocks noChangeArrowheads="1"/>
            </p:cNvSpPr>
            <p:nvPr/>
          </p:nvSpPr>
          <p:spPr bwMode="auto">
            <a:xfrm>
              <a:off x="2790585" y="6715659"/>
              <a:ext cx="1429744" cy="4669415"/>
            </a:xfrm>
            <a:custGeom>
              <a:avLst/>
              <a:gdLst>
                <a:gd name="T0" fmla="*/ 0 w 2198"/>
                <a:gd name="T1" fmla="*/ 7170 h 7171"/>
                <a:gd name="T2" fmla="*/ 2197 w 2198"/>
                <a:gd name="T3" fmla="*/ 0 h 7171"/>
                <a:gd name="T4" fmla="*/ 695 w 2198"/>
                <a:gd name="T5" fmla="*/ 6787 h 7171"/>
                <a:gd name="T6" fmla="*/ 404 w 2198"/>
                <a:gd name="T7" fmla="*/ 6244 h 7171"/>
                <a:gd name="T8" fmla="*/ 695 w 2198"/>
                <a:gd name="T9" fmla="*/ 6787 h 7171"/>
                <a:gd name="T10" fmla="*/ 404 w 2198"/>
                <a:gd name="T11" fmla="*/ 5948 h 7171"/>
                <a:gd name="T12" fmla="*/ 695 w 2198"/>
                <a:gd name="T13" fmla="*/ 5468 h 7171"/>
                <a:gd name="T14" fmla="*/ 695 w 2198"/>
                <a:gd name="T15" fmla="*/ 5162 h 7171"/>
                <a:gd name="T16" fmla="*/ 404 w 2198"/>
                <a:gd name="T17" fmla="*/ 4629 h 7171"/>
                <a:gd name="T18" fmla="*/ 695 w 2198"/>
                <a:gd name="T19" fmla="*/ 5162 h 7171"/>
                <a:gd name="T20" fmla="*/ 404 w 2198"/>
                <a:gd name="T21" fmla="*/ 4365 h 7171"/>
                <a:gd name="T22" fmla="*/ 695 w 2198"/>
                <a:gd name="T23" fmla="*/ 3816 h 7171"/>
                <a:gd name="T24" fmla="*/ 695 w 2198"/>
                <a:gd name="T25" fmla="*/ 3525 h 7171"/>
                <a:gd name="T26" fmla="*/ 404 w 2198"/>
                <a:gd name="T27" fmla="*/ 2987 h 7171"/>
                <a:gd name="T28" fmla="*/ 695 w 2198"/>
                <a:gd name="T29" fmla="*/ 3525 h 7171"/>
                <a:gd name="T30" fmla="*/ 404 w 2198"/>
                <a:gd name="T31" fmla="*/ 2718 h 7171"/>
                <a:gd name="T32" fmla="*/ 695 w 2198"/>
                <a:gd name="T33" fmla="*/ 2179 h 7171"/>
                <a:gd name="T34" fmla="*/ 695 w 2198"/>
                <a:gd name="T35" fmla="*/ 1889 h 7171"/>
                <a:gd name="T36" fmla="*/ 404 w 2198"/>
                <a:gd name="T37" fmla="*/ 1393 h 7171"/>
                <a:gd name="T38" fmla="*/ 695 w 2198"/>
                <a:gd name="T39" fmla="*/ 1889 h 7171"/>
                <a:gd name="T40" fmla="*/ 404 w 2198"/>
                <a:gd name="T41" fmla="*/ 1097 h 7171"/>
                <a:gd name="T42" fmla="*/ 695 w 2198"/>
                <a:gd name="T43" fmla="*/ 565 h 7171"/>
                <a:gd name="T44" fmla="*/ 1244 w 2198"/>
                <a:gd name="T45" fmla="*/ 6787 h 7171"/>
                <a:gd name="T46" fmla="*/ 948 w 2198"/>
                <a:gd name="T47" fmla="*/ 6244 h 7171"/>
                <a:gd name="T48" fmla="*/ 1244 w 2198"/>
                <a:gd name="T49" fmla="*/ 6787 h 7171"/>
                <a:gd name="T50" fmla="*/ 948 w 2198"/>
                <a:gd name="T51" fmla="*/ 5948 h 7171"/>
                <a:gd name="T52" fmla="*/ 1244 w 2198"/>
                <a:gd name="T53" fmla="*/ 5468 h 7171"/>
                <a:gd name="T54" fmla="*/ 1244 w 2198"/>
                <a:gd name="T55" fmla="*/ 5162 h 7171"/>
                <a:gd name="T56" fmla="*/ 948 w 2198"/>
                <a:gd name="T57" fmla="*/ 4629 h 7171"/>
                <a:gd name="T58" fmla="*/ 1244 w 2198"/>
                <a:gd name="T59" fmla="*/ 5162 h 7171"/>
                <a:gd name="T60" fmla="*/ 948 w 2198"/>
                <a:gd name="T61" fmla="*/ 4365 h 7171"/>
                <a:gd name="T62" fmla="*/ 1244 w 2198"/>
                <a:gd name="T63" fmla="*/ 3816 h 7171"/>
                <a:gd name="T64" fmla="*/ 1244 w 2198"/>
                <a:gd name="T65" fmla="*/ 3525 h 7171"/>
                <a:gd name="T66" fmla="*/ 948 w 2198"/>
                <a:gd name="T67" fmla="*/ 2987 h 7171"/>
                <a:gd name="T68" fmla="*/ 1244 w 2198"/>
                <a:gd name="T69" fmla="*/ 3525 h 7171"/>
                <a:gd name="T70" fmla="*/ 948 w 2198"/>
                <a:gd name="T71" fmla="*/ 2718 h 7171"/>
                <a:gd name="T72" fmla="*/ 1244 w 2198"/>
                <a:gd name="T73" fmla="*/ 2179 h 7171"/>
                <a:gd name="T74" fmla="*/ 1244 w 2198"/>
                <a:gd name="T75" fmla="*/ 1889 h 7171"/>
                <a:gd name="T76" fmla="*/ 948 w 2198"/>
                <a:gd name="T77" fmla="*/ 1393 h 7171"/>
                <a:gd name="T78" fmla="*/ 1244 w 2198"/>
                <a:gd name="T79" fmla="*/ 1889 h 7171"/>
                <a:gd name="T80" fmla="*/ 948 w 2198"/>
                <a:gd name="T81" fmla="*/ 1097 h 7171"/>
                <a:gd name="T82" fmla="*/ 1244 w 2198"/>
                <a:gd name="T83" fmla="*/ 565 h 7171"/>
                <a:gd name="T84" fmla="*/ 1782 w 2198"/>
                <a:gd name="T85" fmla="*/ 6787 h 7171"/>
                <a:gd name="T86" fmla="*/ 1486 w 2198"/>
                <a:gd name="T87" fmla="*/ 6244 h 7171"/>
                <a:gd name="T88" fmla="*/ 1782 w 2198"/>
                <a:gd name="T89" fmla="*/ 6787 h 7171"/>
                <a:gd name="T90" fmla="*/ 1486 w 2198"/>
                <a:gd name="T91" fmla="*/ 5948 h 7171"/>
                <a:gd name="T92" fmla="*/ 1782 w 2198"/>
                <a:gd name="T93" fmla="*/ 5468 h 7171"/>
                <a:gd name="T94" fmla="*/ 1782 w 2198"/>
                <a:gd name="T95" fmla="*/ 5162 h 7171"/>
                <a:gd name="T96" fmla="*/ 1486 w 2198"/>
                <a:gd name="T97" fmla="*/ 4629 h 7171"/>
                <a:gd name="T98" fmla="*/ 1782 w 2198"/>
                <a:gd name="T99" fmla="*/ 5162 h 7171"/>
                <a:gd name="T100" fmla="*/ 1486 w 2198"/>
                <a:gd name="T101" fmla="*/ 4365 h 7171"/>
                <a:gd name="T102" fmla="*/ 1782 w 2198"/>
                <a:gd name="T103" fmla="*/ 3816 h 7171"/>
                <a:gd name="T104" fmla="*/ 1782 w 2198"/>
                <a:gd name="T105" fmla="*/ 3525 h 7171"/>
                <a:gd name="T106" fmla="*/ 1486 w 2198"/>
                <a:gd name="T107" fmla="*/ 2987 h 7171"/>
                <a:gd name="T108" fmla="*/ 1782 w 2198"/>
                <a:gd name="T109" fmla="*/ 3525 h 7171"/>
                <a:gd name="T110" fmla="*/ 1486 w 2198"/>
                <a:gd name="T111" fmla="*/ 2718 h 7171"/>
                <a:gd name="T112" fmla="*/ 1782 w 2198"/>
                <a:gd name="T113" fmla="*/ 2179 h 7171"/>
                <a:gd name="T114" fmla="*/ 1782 w 2198"/>
                <a:gd name="T115" fmla="*/ 1889 h 7171"/>
                <a:gd name="T116" fmla="*/ 1486 w 2198"/>
                <a:gd name="T117" fmla="*/ 1393 h 7171"/>
                <a:gd name="T118" fmla="*/ 1782 w 2198"/>
                <a:gd name="T119" fmla="*/ 1889 h 7171"/>
                <a:gd name="T120" fmla="*/ 1486 w 2198"/>
                <a:gd name="T121" fmla="*/ 1097 h 7171"/>
                <a:gd name="T122" fmla="*/ 1782 w 2198"/>
                <a:gd name="T123" fmla="*/ 565 h 7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98" h="7171">
                  <a:moveTo>
                    <a:pt x="0" y="0"/>
                  </a:moveTo>
                  <a:lnTo>
                    <a:pt x="0" y="7170"/>
                  </a:lnTo>
                  <a:lnTo>
                    <a:pt x="2197" y="7170"/>
                  </a:lnTo>
                  <a:lnTo>
                    <a:pt x="2197" y="0"/>
                  </a:lnTo>
                  <a:lnTo>
                    <a:pt x="0" y="0"/>
                  </a:lnTo>
                  <a:close/>
                  <a:moveTo>
                    <a:pt x="695" y="6787"/>
                  </a:moveTo>
                  <a:lnTo>
                    <a:pt x="404" y="6787"/>
                  </a:lnTo>
                  <a:lnTo>
                    <a:pt x="404" y="6244"/>
                  </a:lnTo>
                  <a:lnTo>
                    <a:pt x="695" y="6244"/>
                  </a:lnTo>
                  <a:lnTo>
                    <a:pt x="695" y="6787"/>
                  </a:lnTo>
                  <a:close/>
                  <a:moveTo>
                    <a:pt x="695" y="5948"/>
                  </a:moveTo>
                  <a:lnTo>
                    <a:pt x="404" y="5948"/>
                  </a:lnTo>
                  <a:lnTo>
                    <a:pt x="404" y="5468"/>
                  </a:lnTo>
                  <a:lnTo>
                    <a:pt x="695" y="5468"/>
                  </a:lnTo>
                  <a:lnTo>
                    <a:pt x="695" y="5948"/>
                  </a:lnTo>
                  <a:close/>
                  <a:moveTo>
                    <a:pt x="695" y="5162"/>
                  </a:moveTo>
                  <a:lnTo>
                    <a:pt x="404" y="5162"/>
                  </a:lnTo>
                  <a:lnTo>
                    <a:pt x="404" y="4629"/>
                  </a:lnTo>
                  <a:lnTo>
                    <a:pt x="695" y="4629"/>
                  </a:lnTo>
                  <a:lnTo>
                    <a:pt x="695" y="5162"/>
                  </a:lnTo>
                  <a:close/>
                  <a:moveTo>
                    <a:pt x="695" y="4365"/>
                  </a:moveTo>
                  <a:lnTo>
                    <a:pt x="404" y="4365"/>
                  </a:lnTo>
                  <a:lnTo>
                    <a:pt x="404" y="3816"/>
                  </a:lnTo>
                  <a:lnTo>
                    <a:pt x="695" y="3816"/>
                  </a:lnTo>
                  <a:lnTo>
                    <a:pt x="695" y="4365"/>
                  </a:lnTo>
                  <a:close/>
                  <a:moveTo>
                    <a:pt x="695" y="3525"/>
                  </a:moveTo>
                  <a:lnTo>
                    <a:pt x="404" y="3525"/>
                  </a:lnTo>
                  <a:lnTo>
                    <a:pt x="404" y="2987"/>
                  </a:lnTo>
                  <a:lnTo>
                    <a:pt x="695" y="2987"/>
                  </a:lnTo>
                  <a:lnTo>
                    <a:pt x="695" y="3525"/>
                  </a:lnTo>
                  <a:close/>
                  <a:moveTo>
                    <a:pt x="695" y="2718"/>
                  </a:moveTo>
                  <a:lnTo>
                    <a:pt x="404" y="2718"/>
                  </a:lnTo>
                  <a:lnTo>
                    <a:pt x="404" y="2179"/>
                  </a:lnTo>
                  <a:lnTo>
                    <a:pt x="695" y="2179"/>
                  </a:lnTo>
                  <a:lnTo>
                    <a:pt x="695" y="2718"/>
                  </a:lnTo>
                  <a:close/>
                  <a:moveTo>
                    <a:pt x="695" y="1889"/>
                  </a:moveTo>
                  <a:lnTo>
                    <a:pt x="404" y="1889"/>
                  </a:lnTo>
                  <a:lnTo>
                    <a:pt x="404" y="1393"/>
                  </a:lnTo>
                  <a:lnTo>
                    <a:pt x="695" y="1393"/>
                  </a:lnTo>
                  <a:lnTo>
                    <a:pt x="695" y="1889"/>
                  </a:lnTo>
                  <a:close/>
                  <a:moveTo>
                    <a:pt x="695" y="1097"/>
                  </a:moveTo>
                  <a:lnTo>
                    <a:pt x="404" y="1097"/>
                  </a:lnTo>
                  <a:lnTo>
                    <a:pt x="404" y="565"/>
                  </a:lnTo>
                  <a:lnTo>
                    <a:pt x="695" y="565"/>
                  </a:lnTo>
                  <a:lnTo>
                    <a:pt x="695" y="1097"/>
                  </a:lnTo>
                  <a:close/>
                  <a:moveTo>
                    <a:pt x="1244" y="6787"/>
                  </a:moveTo>
                  <a:lnTo>
                    <a:pt x="948" y="6787"/>
                  </a:lnTo>
                  <a:lnTo>
                    <a:pt x="948" y="6244"/>
                  </a:lnTo>
                  <a:lnTo>
                    <a:pt x="1244" y="6244"/>
                  </a:lnTo>
                  <a:lnTo>
                    <a:pt x="1244" y="6787"/>
                  </a:lnTo>
                  <a:close/>
                  <a:moveTo>
                    <a:pt x="1244" y="5948"/>
                  </a:moveTo>
                  <a:lnTo>
                    <a:pt x="948" y="5948"/>
                  </a:lnTo>
                  <a:lnTo>
                    <a:pt x="948" y="5468"/>
                  </a:lnTo>
                  <a:lnTo>
                    <a:pt x="1244" y="5468"/>
                  </a:lnTo>
                  <a:lnTo>
                    <a:pt x="1244" y="5948"/>
                  </a:lnTo>
                  <a:close/>
                  <a:moveTo>
                    <a:pt x="1244" y="5162"/>
                  </a:moveTo>
                  <a:lnTo>
                    <a:pt x="948" y="5162"/>
                  </a:lnTo>
                  <a:lnTo>
                    <a:pt x="948" y="4629"/>
                  </a:lnTo>
                  <a:lnTo>
                    <a:pt x="1244" y="4629"/>
                  </a:lnTo>
                  <a:lnTo>
                    <a:pt x="1244" y="5162"/>
                  </a:lnTo>
                  <a:close/>
                  <a:moveTo>
                    <a:pt x="1244" y="4365"/>
                  </a:moveTo>
                  <a:lnTo>
                    <a:pt x="948" y="4365"/>
                  </a:lnTo>
                  <a:lnTo>
                    <a:pt x="948" y="3816"/>
                  </a:lnTo>
                  <a:lnTo>
                    <a:pt x="1244" y="3816"/>
                  </a:lnTo>
                  <a:lnTo>
                    <a:pt x="1244" y="4365"/>
                  </a:lnTo>
                  <a:close/>
                  <a:moveTo>
                    <a:pt x="1244" y="3525"/>
                  </a:moveTo>
                  <a:lnTo>
                    <a:pt x="948" y="3525"/>
                  </a:lnTo>
                  <a:lnTo>
                    <a:pt x="948" y="2987"/>
                  </a:lnTo>
                  <a:lnTo>
                    <a:pt x="1244" y="2987"/>
                  </a:lnTo>
                  <a:lnTo>
                    <a:pt x="1244" y="3525"/>
                  </a:lnTo>
                  <a:close/>
                  <a:moveTo>
                    <a:pt x="1244" y="2718"/>
                  </a:moveTo>
                  <a:lnTo>
                    <a:pt x="948" y="2718"/>
                  </a:lnTo>
                  <a:lnTo>
                    <a:pt x="948" y="2179"/>
                  </a:lnTo>
                  <a:lnTo>
                    <a:pt x="1244" y="2179"/>
                  </a:lnTo>
                  <a:lnTo>
                    <a:pt x="1244" y="2718"/>
                  </a:lnTo>
                  <a:close/>
                  <a:moveTo>
                    <a:pt x="1244" y="1889"/>
                  </a:moveTo>
                  <a:lnTo>
                    <a:pt x="948" y="1889"/>
                  </a:lnTo>
                  <a:lnTo>
                    <a:pt x="948" y="1393"/>
                  </a:lnTo>
                  <a:lnTo>
                    <a:pt x="1244" y="1393"/>
                  </a:lnTo>
                  <a:lnTo>
                    <a:pt x="1244" y="1889"/>
                  </a:lnTo>
                  <a:close/>
                  <a:moveTo>
                    <a:pt x="1244" y="1097"/>
                  </a:moveTo>
                  <a:lnTo>
                    <a:pt x="948" y="1097"/>
                  </a:lnTo>
                  <a:lnTo>
                    <a:pt x="948" y="565"/>
                  </a:lnTo>
                  <a:lnTo>
                    <a:pt x="1244" y="565"/>
                  </a:lnTo>
                  <a:lnTo>
                    <a:pt x="1244" y="1097"/>
                  </a:lnTo>
                  <a:close/>
                  <a:moveTo>
                    <a:pt x="1782" y="6787"/>
                  </a:moveTo>
                  <a:lnTo>
                    <a:pt x="1486" y="6787"/>
                  </a:lnTo>
                  <a:lnTo>
                    <a:pt x="1486" y="6244"/>
                  </a:lnTo>
                  <a:lnTo>
                    <a:pt x="1782" y="6244"/>
                  </a:lnTo>
                  <a:lnTo>
                    <a:pt x="1782" y="6787"/>
                  </a:lnTo>
                  <a:close/>
                  <a:moveTo>
                    <a:pt x="1782" y="5948"/>
                  </a:moveTo>
                  <a:lnTo>
                    <a:pt x="1486" y="5948"/>
                  </a:lnTo>
                  <a:lnTo>
                    <a:pt x="1486" y="5468"/>
                  </a:lnTo>
                  <a:lnTo>
                    <a:pt x="1782" y="5468"/>
                  </a:lnTo>
                  <a:lnTo>
                    <a:pt x="1782" y="5948"/>
                  </a:lnTo>
                  <a:close/>
                  <a:moveTo>
                    <a:pt x="1782" y="5162"/>
                  </a:moveTo>
                  <a:lnTo>
                    <a:pt x="1486" y="5162"/>
                  </a:lnTo>
                  <a:lnTo>
                    <a:pt x="1486" y="4629"/>
                  </a:lnTo>
                  <a:lnTo>
                    <a:pt x="1782" y="4629"/>
                  </a:lnTo>
                  <a:lnTo>
                    <a:pt x="1782" y="5162"/>
                  </a:lnTo>
                  <a:close/>
                  <a:moveTo>
                    <a:pt x="1782" y="4365"/>
                  </a:moveTo>
                  <a:lnTo>
                    <a:pt x="1486" y="4365"/>
                  </a:lnTo>
                  <a:lnTo>
                    <a:pt x="1486" y="3816"/>
                  </a:lnTo>
                  <a:lnTo>
                    <a:pt x="1782" y="3816"/>
                  </a:lnTo>
                  <a:lnTo>
                    <a:pt x="1782" y="4365"/>
                  </a:lnTo>
                  <a:close/>
                  <a:moveTo>
                    <a:pt x="1782" y="3525"/>
                  </a:moveTo>
                  <a:lnTo>
                    <a:pt x="1486" y="3525"/>
                  </a:lnTo>
                  <a:lnTo>
                    <a:pt x="1486" y="2987"/>
                  </a:lnTo>
                  <a:lnTo>
                    <a:pt x="1782" y="2987"/>
                  </a:lnTo>
                  <a:lnTo>
                    <a:pt x="1782" y="3525"/>
                  </a:lnTo>
                  <a:close/>
                  <a:moveTo>
                    <a:pt x="1782" y="2718"/>
                  </a:moveTo>
                  <a:lnTo>
                    <a:pt x="1486" y="2718"/>
                  </a:lnTo>
                  <a:lnTo>
                    <a:pt x="1486" y="2179"/>
                  </a:lnTo>
                  <a:lnTo>
                    <a:pt x="1782" y="2179"/>
                  </a:lnTo>
                  <a:lnTo>
                    <a:pt x="1782" y="2718"/>
                  </a:lnTo>
                  <a:close/>
                  <a:moveTo>
                    <a:pt x="1782" y="1889"/>
                  </a:moveTo>
                  <a:lnTo>
                    <a:pt x="1486" y="1889"/>
                  </a:lnTo>
                  <a:lnTo>
                    <a:pt x="1486" y="1393"/>
                  </a:lnTo>
                  <a:lnTo>
                    <a:pt x="1782" y="1393"/>
                  </a:lnTo>
                  <a:lnTo>
                    <a:pt x="1782" y="1889"/>
                  </a:lnTo>
                  <a:close/>
                  <a:moveTo>
                    <a:pt x="1782" y="1097"/>
                  </a:moveTo>
                  <a:lnTo>
                    <a:pt x="1486" y="1097"/>
                  </a:lnTo>
                  <a:lnTo>
                    <a:pt x="1486" y="565"/>
                  </a:lnTo>
                  <a:lnTo>
                    <a:pt x="1782" y="565"/>
                  </a:lnTo>
                  <a:lnTo>
                    <a:pt x="1782" y="10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054714" y="7083239"/>
              <a:ext cx="895741" cy="4051994"/>
              <a:chOff x="3054714" y="7083239"/>
              <a:chExt cx="895741" cy="4051994"/>
            </a:xfrm>
          </p:grpSpPr>
          <p:sp>
            <p:nvSpPr>
              <p:cNvPr id="287" name="Freeform 130"/>
              <p:cNvSpPr>
                <a:spLocks noChangeArrowheads="1"/>
              </p:cNvSpPr>
              <p:nvPr/>
            </p:nvSpPr>
            <p:spPr bwMode="auto">
              <a:xfrm>
                <a:off x="3758101" y="7083239"/>
                <a:ext cx="192354" cy="347477"/>
              </a:xfrm>
              <a:custGeom>
                <a:avLst/>
                <a:gdLst>
                  <a:gd name="T0" fmla="*/ 0 w 297"/>
                  <a:gd name="T1" fmla="*/ 532 h 533"/>
                  <a:gd name="T2" fmla="*/ 296 w 297"/>
                  <a:gd name="T3" fmla="*/ 532 h 533"/>
                  <a:gd name="T4" fmla="*/ 296 w 297"/>
                  <a:gd name="T5" fmla="*/ 0 h 533"/>
                  <a:gd name="T6" fmla="*/ 0 w 297"/>
                  <a:gd name="T7" fmla="*/ 0 h 533"/>
                  <a:gd name="T8" fmla="*/ 0 w 297"/>
                  <a:gd name="T9" fmla="*/ 532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33">
                    <a:moveTo>
                      <a:pt x="0" y="532"/>
                    </a:moveTo>
                    <a:lnTo>
                      <a:pt x="296" y="532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3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88" name="Freeform 131"/>
              <p:cNvSpPr>
                <a:spLocks noChangeArrowheads="1"/>
              </p:cNvSpPr>
              <p:nvPr/>
            </p:nvSpPr>
            <p:spPr bwMode="auto">
              <a:xfrm>
                <a:off x="3407844" y="7083239"/>
                <a:ext cx="192354" cy="347477"/>
              </a:xfrm>
              <a:custGeom>
                <a:avLst/>
                <a:gdLst>
                  <a:gd name="T0" fmla="*/ 0 w 297"/>
                  <a:gd name="T1" fmla="*/ 532 h 533"/>
                  <a:gd name="T2" fmla="*/ 296 w 297"/>
                  <a:gd name="T3" fmla="*/ 532 h 533"/>
                  <a:gd name="T4" fmla="*/ 296 w 297"/>
                  <a:gd name="T5" fmla="*/ 0 h 533"/>
                  <a:gd name="T6" fmla="*/ 0 w 297"/>
                  <a:gd name="T7" fmla="*/ 0 h 533"/>
                  <a:gd name="T8" fmla="*/ 0 w 297"/>
                  <a:gd name="T9" fmla="*/ 532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33">
                    <a:moveTo>
                      <a:pt x="0" y="532"/>
                    </a:moveTo>
                    <a:lnTo>
                      <a:pt x="296" y="532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3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89" name="Freeform 132"/>
              <p:cNvSpPr>
                <a:spLocks noChangeArrowheads="1"/>
              </p:cNvSpPr>
              <p:nvPr/>
            </p:nvSpPr>
            <p:spPr bwMode="auto">
              <a:xfrm>
                <a:off x="3054714" y="7083239"/>
                <a:ext cx="189485" cy="347477"/>
              </a:xfrm>
              <a:custGeom>
                <a:avLst/>
                <a:gdLst>
                  <a:gd name="T0" fmla="*/ 0 w 292"/>
                  <a:gd name="T1" fmla="*/ 532 h 533"/>
                  <a:gd name="T2" fmla="*/ 291 w 292"/>
                  <a:gd name="T3" fmla="*/ 532 h 533"/>
                  <a:gd name="T4" fmla="*/ 291 w 292"/>
                  <a:gd name="T5" fmla="*/ 0 h 533"/>
                  <a:gd name="T6" fmla="*/ 0 w 292"/>
                  <a:gd name="T7" fmla="*/ 0 h 533"/>
                  <a:gd name="T8" fmla="*/ 0 w 292"/>
                  <a:gd name="T9" fmla="*/ 532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533">
                    <a:moveTo>
                      <a:pt x="0" y="532"/>
                    </a:moveTo>
                    <a:lnTo>
                      <a:pt x="291" y="532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53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90" name="Freeform 133"/>
              <p:cNvSpPr>
                <a:spLocks noChangeArrowheads="1"/>
              </p:cNvSpPr>
              <p:nvPr/>
            </p:nvSpPr>
            <p:spPr bwMode="auto">
              <a:xfrm>
                <a:off x="3758101" y="7623122"/>
                <a:ext cx="192354" cy="324503"/>
              </a:xfrm>
              <a:custGeom>
                <a:avLst/>
                <a:gdLst>
                  <a:gd name="T0" fmla="*/ 0 w 297"/>
                  <a:gd name="T1" fmla="*/ 496 h 497"/>
                  <a:gd name="T2" fmla="*/ 296 w 297"/>
                  <a:gd name="T3" fmla="*/ 496 h 497"/>
                  <a:gd name="T4" fmla="*/ 296 w 297"/>
                  <a:gd name="T5" fmla="*/ 0 h 497"/>
                  <a:gd name="T6" fmla="*/ 0 w 297"/>
                  <a:gd name="T7" fmla="*/ 0 h 497"/>
                  <a:gd name="T8" fmla="*/ 0 w 297"/>
                  <a:gd name="T9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97">
                    <a:moveTo>
                      <a:pt x="0" y="496"/>
                    </a:moveTo>
                    <a:lnTo>
                      <a:pt x="296" y="496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49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91" name="Freeform 134"/>
              <p:cNvSpPr>
                <a:spLocks noChangeArrowheads="1"/>
              </p:cNvSpPr>
              <p:nvPr/>
            </p:nvSpPr>
            <p:spPr bwMode="auto">
              <a:xfrm>
                <a:off x="3407844" y="7623122"/>
                <a:ext cx="192354" cy="324503"/>
              </a:xfrm>
              <a:custGeom>
                <a:avLst/>
                <a:gdLst>
                  <a:gd name="T0" fmla="*/ 0 w 297"/>
                  <a:gd name="T1" fmla="*/ 496 h 497"/>
                  <a:gd name="T2" fmla="*/ 296 w 297"/>
                  <a:gd name="T3" fmla="*/ 496 h 497"/>
                  <a:gd name="T4" fmla="*/ 296 w 297"/>
                  <a:gd name="T5" fmla="*/ 0 h 497"/>
                  <a:gd name="T6" fmla="*/ 0 w 297"/>
                  <a:gd name="T7" fmla="*/ 0 h 497"/>
                  <a:gd name="T8" fmla="*/ 0 w 297"/>
                  <a:gd name="T9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97">
                    <a:moveTo>
                      <a:pt x="0" y="496"/>
                    </a:moveTo>
                    <a:lnTo>
                      <a:pt x="296" y="496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49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92" name="Freeform 135"/>
              <p:cNvSpPr>
                <a:spLocks noChangeArrowheads="1"/>
              </p:cNvSpPr>
              <p:nvPr/>
            </p:nvSpPr>
            <p:spPr bwMode="auto">
              <a:xfrm>
                <a:off x="3054714" y="7623122"/>
                <a:ext cx="189485" cy="324503"/>
              </a:xfrm>
              <a:custGeom>
                <a:avLst/>
                <a:gdLst>
                  <a:gd name="T0" fmla="*/ 0 w 292"/>
                  <a:gd name="T1" fmla="*/ 496 h 497"/>
                  <a:gd name="T2" fmla="*/ 291 w 292"/>
                  <a:gd name="T3" fmla="*/ 496 h 497"/>
                  <a:gd name="T4" fmla="*/ 291 w 292"/>
                  <a:gd name="T5" fmla="*/ 0 h 497"/>
                  <a:gd name="T6" fmla="*/ 0 w 292"/>
                  <a:gd name="T7" fmla="*/ 0 h 497"/>
                  <a:gd name="T8" fmla="*/ 0 w 292"/>
                  <a:gd name="T9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497">
                    <a:moveTo>
                      <a:pt x="0" y="496"/>
                    </a:moveTo>
                    <a:lnTo>
                      <a:pt x="291" y="496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49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93" name="Freeform 136"/>
              <p:cNvSpPr>
                <a:spLocks noChangeArrowheads="1"/>
              </p:cNvSpPr>
              <p:nvPr/>
            </p:nvSpPr>
            <p:spPr bwMode="auto">
              <a:xfrm>
                <a:off x="3758101" y="8134288"/>
                <a:ext cx="192354" cy="350350"/>
              </a:xfrm>
              <a:custGeom>
                <a:avLst/>
                <a:gdLst>
                  <a:gd name="T0" fmla="*/ 0 w 297"/>
                  <a:gd name="T1" fmla="*/ 539 h 540"/>
                  <a:gd name="T2" fmla="*/ 296 w 297"/>
                  <a:gd name="T3" fmla="*/ 539 h 540"/>
                  <a:gd name="T4" fmla="*/ 296 w 297"/>
                  <a:gd name="T5" fmla="*/ 0 h 540"/>
                  <a:gd name="T6" fmla="*/ 0 w 297"/>
                  <a:gd name="T7" fmla="*/ 0 h 540"/>
                  <a:gd name="T8" fmla="*/ 0 w 297"/>
                  <a:gd name="T9" fmla="*/ 539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40">
                    <a:moveTo>
                      <a:pt x="0" y="539"/>
                    </a:moveTo>
                    <a:lnTo>
                      <a:pt x="296" y="539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3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94" name="Freeform 137"/>
              <p:cNvSpPr>
                <a:spLocks noChangeArrowheads="1"/>
              </p:cNvSpPr>
              <p:nvPr/>
            </p:nvSpPr>
            <p:spPr bwMode="auto">
              <a:xfrm>
                <a:off x="3407844" y="8134288"/>
                <a:ext cx="192354" cy="350350"/>
              </a:xfrm>
              <a:custGeom>
                <a:avLst/>
                <a:gdLst>
                  <a:gd name="T0" fmla="*/ 0 w 297"/>
                  <a:gd name="T1" fmla="*/ 539 h 540"/>
                  <a:gd name="T2" fmla="*/ 296 w 297"/>
                  <a:gd name="T3" fmla="*/ 539 h 540"/>
                  <a:gd name="T4" fmla="*/ 296 w 297"/>
                  <a:gd name="T5" fmla="*/ 0 h 540"/>
                  <a:gd name="T6" fmla="*/ 0 w 297"/>
                  <a:gd name="T7" fmla="*/ 0 h 540"/>
                  <a:gd name="T8" fmla="*/ 0 w 297"/>
                  <a:gd name="T9" fmla="*/ 539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40">
                    <a:moveTo>
                      <a:pt x="0" y="539"/>
                    </a:moveTo>
                    <a:lnTo>
                      <a:pt x="296" y="539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3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95" name="Freeform 138"/>
              <p:cNvSpPr>
                <a:spLocks noChangeArrowheads="1"/>
              </p:cNvSpPr>
              <p:nvPr/>
            </p:nvSpPr>
            <p:spPr bwMode="auto">
              <a:xfrm>
                <a:off x="3054714" y="8134288"/>
                <a:ext cx="189485" cy="350350"/>
              </a:xfrm>
              <a:custGeom>
                <a:avLst/>
                <a:gdLst>
                  <a:gd name="T0" fmla="*/ 0 w 292"/>
                  <a:gd name="T1" fmla="*/ 539 h 540"/>
                  <a:gd name="T2" fmla="*/ 291 w 292"/>
                  <a:gd name="T3" fmla="*/ 539 h 540"/>
                  <a:gd name="T4" fmla="*/ 291 w 292"/>
                  <a:gd name="T5" fmla="*/ 0 h 540"/>
                  <a:gd name="T6" fmla="*/ 0 w 292"/>
                  <a:gd name="T7" fmla="*/ 0 h 540"/>
                  <a:gd name="T8" fmla="*/ 0 w 292"/>
                  <a:gd name="T9" fmla="*/ 539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540">
                    <a:moveTo>
                      <a:pt x="0" y="539"/>
                    </a:moveTo>
                    <a:lnTo>
                      <a:pt x="291" y="539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53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96" name="Freeform 139"/>
              <p:cNvSpPr>
                <a:spLocks noChangeArrowheads="1"/>
              </p:cNvSpPr>
              <p:nvPr/>
            </p:nvSpPr>
            <p:spPr bwMode="auto">
              <a:xfrm>
                <a:off x="3758101" y="8662685"/>
                <a:ext cx="192354" cy="350350"/>
              </a:xfrm>
              <a:custGeom>
                <a:avLst/>
                <a:gdLst>
                  <a:gd name="T0" fmla="*/ 0 w 297"/>
                  <a:gd name="T1" fmla="*/ 538 h 539"/>
                  <a:gd name="T2" fmla="*/ 296 w 297"/>
                  <a:gd name="T3" fmla="*/ 538 h 539"/>
                  <a:gd name="T4" fmla="*/ 296 w 297"/>
                  <a:gd name="T5" fmla="*/ 0 h 539"/>
                  <a:gd name="T6" fmla="*/ 0 w 297"/>
                  <a:gd name="T7" fmla="*/ 0 h 539"/>
                  <a:gd name="T8" fmla="*/ 0 w 297"/>
                  <a:gd name="T9" fmla="*/ 538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39">
                    <a:moveTo>
                      <a:pt x="0" y="538"/>
                    </a:moveTo>
                    <a:lnTo>
                      <a:pt x="296" y="538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3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97" name="Freeform 140"/>
              <p:cNvSpPr>
                <a:spLocks noChangeArrowheads="1"/>
              </p:cNvSpPr>
              <p:nvPr/>
            </p:nvSpPr>
            <p:spPr bwMode="auto">
              <a:xfrm>
                <a:off x="3407844" y="8662685"/>
                <a:ext cx="192354" cy="350350"/>
              </a:xfrm>
              <a:custGeom>
                <a:avLst/>
                <a:gdLst>
                  <a:gd name="T0" fmla="*/ 0 w 297"/>
                  <a:gd name="T1" fmla="*/ 538 h 539"/>
                  <a:gd name="T2" fmla="*/ 296 w 297"/>
                  <a:gd name="T3" fmla="*/ 538 h 539"/>
                  <a:gd name="T4" fmla="*/ 296 w 297"/>
                  <a:gd name="T5" fmla="*/ 0 h 539"/>
                  <a:gd name="T6" fmla="*/ 0 w 297"/>
                  <a:gd name="T7" fmla="*/ 0 h 539"/>
                  <a:gd name="T8" fmla="*/ 0 w 297"/>
                  <a:gd name="T9" fmla="*/ 538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39">
                    <a:moveTo>
                      <a:pt x="0" y="538"/>
                    </a:moveTo>
                    <a:lnTo>
                      <a:pt x="296" y="538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3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98" name="Freeform 141"/>
              <p:cNvSpPr>
                <a:spLocks noChangeArrowheads="1"/>
              </p:cNvSpPr>
              <p:nvPr/>
            </p:nvSpPr>
            <p:spPr bwMode="auto">
              <a:xfrm>
                <a:off x="3054714" y="8662685"/>
                <a:ext cx="189485" cy="350350"/>
              </a:xfrm>
              <a:custGeom>
                <a:avLst/>
                <a:gdLst>
                  <a:gd name="T0" fmla="*/ 0 w 292"/>
                  <a:gd name="T1" fmla="*/ 538 h 539"/>
                  <a:gd name="T2" fmla="*/ 291 w 292"/>
                  <a:gd name="T3" fmla="*/ 538 h 539"/>
                  <a:gd name="T4" fmla="*/ 291 w 292"/>
                  <a:gd name="T5" fmla="*/ 0 h 539"/>
                  <a:gd name="T6" fmla="*/ 0 w 292"/>
                  <a:gd name="T7" fmla="*/ 0 h 539"/>
                  <a:gd name="T8" fmla="*/ 0 w 292"/>
                  <a:gd name="T9" fmla="*/ 538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539">
                    <a:moveTo>
                      <a:pt x="0" y="538"/>
                    </a:moveTo>
                    <a:lnTo>
                      <a:pt x="291" y="538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53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99" name="Freeform 142"/>
              <p:cNvSpPr>
                <a:spLocks noChangeArrowheads="1"/>
              </p:cNvSpPr>
              <p:nvPr/>
            </p:nvSpPr>
            <p:spPr bwMode="auto">
              <a:xfrm>
                <a:off x="3758101" y="9202568"/>
                <a:ext cx="192354" cy="358964"/>
              </a:xfrm>
              <a:custGeom>
                <a:avLst/>
                <a:gdLst>
                  <a:gd name="T0" fmla="*/ 0 w 297"/>
                  <a:gd name="T1" fmla="*/ 549 h 550"/>
                  <a:gd name="T2" fmla="*/ 296 w 297"/>
                  <a:gd name="T3" fmla="*/ 549 h 550"/>
                  <a:gd name="T4" fmla="*/ 296 w 297"/>
                  <a:gd name="T5" fmla="*/ 0 h 550"/>
                  <a:gd name="T6" fmla="*/ 0 w 297"/>
                  <a:gd name="T7" fmla="*/ 0 h 550"/>
                  <a:gd name="T8" fmla="*/ 0 w 297"/>
                  <a:gd name="T9" fmla="*/ 549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50">
                    <a:moveTo>
                      <a:pt x="0" y="549"/>
                    </a:moveTo>
                    <a:lnTo>
                      <a:pt x="296" y="549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4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00" name="Freeform 143"/>
              <p:cNvSpPr>
                <a:spLocks noChangeArrowheads="1"/>
              </p:cNvSpPr>
              <p:nvPr/>
            </p:nvSpPr>
            <p:spPr bwMode="auto">
              <a:xfrm>
                <a:off x="3407844" y="9202568"/>
                <a:ext cx="192354" cy="358964"/>
              </a:xfrm>
              <a:custGeom>
                <a:avLst/>
                <a:gdLst>
                  <a:gd name="T0" fmla="*/ 0 w 297"/>
                  <a:gd name="T1" fmla="*/ 549 h 550"/>
                  <a:gd name="T2" fmla="*/ 296 w 297"/>
                  <a:gd name="T3" fmla="*/ 549 h 550"/>
                  <a:gd name="T4" fmla="*/ 296 w 297"/>
                  <a:gd name="T5" fmla="*/ 0 h 550"/>
                  <a:gd name="T6" fmla="*/ 0 w 297"/>
                  <a:gd name="T7" fmla="*/ 0 h 550"/>
                  <a:gd name="T8" fmla="*/ 0 w 297"/>
                  <a:gd name="T9" fmla="*/ 549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50">
                    <a:moveTo>
                      <a:pt x="0" y="549"/>
                    </a:moveTo>
                    <a:lnTo>
                      <a:pt x="296" y="549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4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01" name="Freeform 144"/>
              <p:cNvSpPr>
                <a:spLocks noChangeArrowheads="1"/>
              </p:cNvSpPr>
              <p:nvPr/>
            </p:nvSpPr>
            <p:spPr bwMode="auto">
              <a:xfrm>
                <a:off x="3054714" y="9202568"/>
                <a:ext cx="189485" cy="358964"/>
              </a:xfrm>
              <a:custGeom>
                <a:avLst/>
                <a:gdLst>
                  <a:gd name="T0" fmla="*/ 0 w 292"/>
                  <a:gd name="T1" fmla="*/ 549 h 550"/>
                  <a:gd name="T2" fmla="*/ 291 w 292"/>
                  <a:gd name="T3" fmla="*/ 549 h 550"/>
                  <a:gd name="T4" fmla="*/ 291 w 292"/>
                  <a:gd name="T5" fmla="*/ 0 h 550"/>
                  <a:gd name="T6" fmla="*/ 0 w 292"/>
                  <a:gd name="T7" fmla="*/ 0 h 550"/>
                  <a:gd name="T8" fmla="*/ 0 w 292"/>
                  <a:gd name="T9" fmla="*/ 549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550">
                    <a:moveTo>
                      <a:pt x="0" y="549"/>
                    </a:moveTo>
                    <a:lnTo>
                      <a:pt x="291" y="549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54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02" name="Freeform 145"/>
              <p:cNvSpPr>
                <a:spLocks noChangeArrowheads="1"/>
              </p:cNvSpPr>
              <p:nvPr/>
            </p:nvSpPr>
            <p:spPr bwMode="auto">
              <a:xfrm>
                <a:off x="3758101" y="9730964"/>
                <a:ext cx="192354" cy="347477"/>
              </a:xfrm>
              <a:custGeom>
                <a:avLst/>
                <a:gdLst>
                  <a:gd name="T0" fmla="*/ 0 w 297"/>
                  <a:gd name="T1" fmla="*/ 533 h 534"/>
                  <a:gd name="T2" fmla="*/ 296 w 297"/>
                  <a:gd name="T3" fmla="*/ 533 h 534"/>
                  <a:gd name="T4" fmla="*/ 296 w 297"/>
                  <a:gd name="T5" fmla="*/ 0 h 534"/>
                  <a:gd name="T6" fmla="*/ 0 w 297"/>
                  <a:gd name="T7" fmla="*/ 0 h 534"/>
                  <a:gd name="T8" fmla="*/ 0 w 297"/>
                  <a:gd name="T9" fmla="*/ 533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34">
                    <a:moveTo>
                      <a:pt x="0" y="533"/>
                    </a:moveTo>
                    <a:lnTo>
                      <a:pt x="296" y="533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3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03" name="Freeform 146"/>
              <p:cNvSpPr>
                <a:spLocks noChangeArrowheads="1"/>
              </p:cNvSpPr>
              <p:nvPr/>
            </p:nvSpPr>
            <p:spPr bwMode="auto">
              <a:xfrm>
                <a:off x="3407844" y="9730964"/>
                <a:ext cx="192354" cy="347477"/>
              </a:xfrm>
              <a:custGeom>
                <a:avLst/>
                <a:gdLst>
                  <a:gd name="T0" fmla="*/ 0 w 297"/>
                  <a:gd name="T1" fmla="*/ 533 h 534"/>
                  <a:gd name="T2" fmla="*/ 296 w 297"/>
                  <a:gd name="T3" fmla="*/ 533 h 534"/>
                  <a:gd name="T4" fmla="*/ 296 w 297"/>
                  <a:gd name="T5" fmla="*/ 0 h 534"/>
                  <a:gd name="T6" fmla="*/ 0 w 297"/>
                  <a:gd name="T7" fmla="*/ 0 h 534"/>
                  <a:gd name="T8" fmla="*/ 0 w 297"/>
                  <a:gd name="T9" fmla="*/ 533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34">
                    <a:moveTo>
                      <a:pt x="0" y="533"/>
                    </a:moveTo>
                    <a:lnTo>
                      <a:pt x="296" y="533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3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04" name="Freeform 147"/>
              <p:cNvSpPr>
                <a:spLocks noChangeArrowheads="1"/>
              </p:cNvSpPr>
              <p:nvPr/>
            </p:nvSpPr>
            <p:spPr bwMode="auto">
              <a:xfrm>
                <a:off x="3054714" y="9730964"/>
                <a:ext cx="189485" cy="347477"/>
              </a:xfrm>
              <a:custGeom>
                <a:avLst/>
                <a:gdLst>
                  <a:gd name="T0" fmla="*/ 0 w 292"/>
                  <a:gd name="T1" fmla="*/ 533 h 534"/>
                  <a:gd name="T2" fmla="*/ 291 w 292"/>
                  <a:gd name="T3" fmla="*/ 533 h 534"/>
                  <a:gd name="T4" fmla="*/ 291 w 292"/>
                  <a:gd name="T5" fmla="*/ 0 h 534"/>
                  <a:gd name="T6" fmla="*/ 0 w 292"/>
                  <a:gd name="T7" fmla="*/ 0 h 534"/>
                  <a:gd name="T8" fmla="*/ 0 w 292"/>
                  <a:gd name="T9" fmla="*/ 533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534">
                    <a:moveTo>
                      <a:pt x="0" y="533"/>
                    </a:moveTo>
                    <a:lnTo>
                      <a:pt x="291" y="533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53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05" name="Freeform 148"/>
              <p:cNvSpPr>
                <a:spLocks noChangeArrowheads="1"/>
              </p:cNvSpPr>
              <p:nvPr/>
            </p:nvSpPr>
            <p:spPr bwMode="auto">
              <a:xfrm>
                <a:off x="3758101" y="10276591"/>
                <a:ext cx="192354" cy="313016"/>
              </a:xfrm>
              <a:custGeom>
                <a:avLst/>
                <a:gdLst>
                  <a:gd name="T0" fmla="*/ 0 w 297"/>
                  <a:gd name="T1" fmla="*/ 480 h 481"/>
                  <a:gd name="T2" fmla="*/ 296 w 297"/>
                  <a:gd name="T3" fmla="*/ 480 h 481"/>
                  <a:gd name="T4" fmla="*/ 296 w 297"/>
                  <a:gd name="T5" fmla="*/ 0 h 481"/>
                  <a:gd name="T6" fmla="*/ 0 w 297"/>
                  <a:gd name="T7" fmla="*/ 0 h 481"/>
                  <a:gd name="T8" fmla="*/ 0 w 297"/>
                  <a:gd name="T9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81">
                    <a:moveTo>
                      <a:pt x="0" y="480"/>
                    </a:moveTo>
                    <a:lnTo>
                      <a:pt x="296" y="480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06" name="Freeform 149"/>
              <p:cNvSpPr>
                <a:spLocks noChangeArrowheads="1"/>
              </p:cNvSpPr>
              <p:nvPr/>
            </p:nvSpPr>
            <p:spPr bwMode="auto">
              <a:xfrm>
                <a:off x="3407844" y="10276591"/>
                <a:ext cx="192354" cy="313016"/>
              </a:xfrm>
              <a:custGeom>
                <a:avLst/>
                <a:gdLst>
                  <a:gd name="T0" fmla="*/ 0 w 297"/>
                  <a:gd name="T1" fmla="*/ 480 h 481"/>
                  <a:gd name="T2" fmla="*/ 296 w 297"/>
                  <a:gd name="T3" fmla="*/ 480 h 481"/>
                  <a:gd name="T4" fmla="*/ 296 w 297"/>
                  <a:gd name="T5" fmla="*/ 0 h 481"/>
                  <a:gd name="T6" fmla="*/ 0 w 297"/>
                  <a:gd name="T7" fmla="*/ 0 h 481"/>
                  <a:gd name="T8" fmla="*/ 0 w 297"/>
                  <a:gd name="T9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81">
                    <a:moveTo>
                      <a:pt x="0" y="480"/>
                    </a:moveTo>
                    <a:lnTo>
                      <a:pt x="296" y="480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07" name="Freeform 150"/>
              <p:cNvSpPr>
                <a:spLocks noChangeArrowheads="1"/>
              </p:cNvSpPr>
              <p:nvPr/>
            </p:nvSpPr>
            <p:spPr bwMode="auto">
              <a:xfrm>
                <a:off x="3054714" y="10276591"/>
                <a:ext cx="189485" cy="313016"/>
              </a:xfrm>
              <a:custGeom>
                <a:avLst/>
                <a:gdLst>
                  <a:gd name="T0" fmla="*/ 0 w 292"/>
                  <a:gd name="T1" fmla="*/ 480 h 481"/>
                  <a:gd name="T2" fmla="*/ 291 w 292"/>
                  <a:gd name="T3" fmla="*/ 480 h 481"/>
                  <a:gd name="T4" fmla="*/ 291 w 292"/>
                  <a:gd name="T5" fmla="*/ 0 h 481"/>
                  <a:gd name="T6" fmla="*/ 0 w 292"/>
                  <a:gd name="T7" fmla="*/ 0 h 481"/>
                  <a:gd name="T8" fmla="*/ 0 w 292"/>
                  <a:gd name="T9" fmla="*/ 48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481">
                    <a:moveTo>
                      <a:pt x="0" y="480"/>
                    </a:moveTo>
                    <a:lnTo>
                      <a:pt x="291" y="480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48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08" name="Freeform 151"/>
              <p:cNvSpPr>
                <a:spLocks noChangeArrowheads="1"/>
              </p:cNvSpPr>
              <p:nvPr/>
            </p:nvSpPr>
            <p:spPr bwMode="auto">
              <a:xfrm>
                <a:off x="3758101" y="10782012"/>
                <a:ext cx="192354" cy="353221"/>
              </a:xfrm>
              <a:custGeom>
                <a:avLst/>
                <a:gdLst>
                  <a:gd name="T0" fmla="*/ 0 w 297"/>
                  <a:gd name="T1" fmla="*/ 543 h 544"/>
                  <a:gd name="T2" fmla="*/ 296 w 297"/>
                  <a:gd name="T3" fmla="*/ 543 h 544"/>
                  <a:gd name="T4" fmla="*/ 296 w 297"/>
                  <a:gd name="T5" fmla="*/ 0 h 544"/>
                  <a:gd name="T6" fmla="*/ 0 w 297"/>
                  <a:gd name="T7" fmla="*/ 0 h 544"/>
                  <a:gd name="T8" fmla="*/ 0 w 297"/>
                  <a:gd name="T9" fmla="*/ 54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44">
                    <a:moveTo>
                      <a:pt x="0" y="543"/>
                    </a:moveTo>
                    <a:lnTo>
                      <a:pt x="296" y="543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4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09" name="Freeform 152"/>
              <p:cNvSpPr>
                <a:spLocks noChangeArrowheads="1"/>
              </p:cNvSpPr>
              <p:nvPr/>
            </p:nvSpPr>
            <p:spPr bwMode="auto">
              <a:xfrm>
                <a:off x="3407844" y="10782012"/>
                <a:ext cx="192354" cy="353221"/>
              </a:xfrm>
              <a:custGeom>
                <a:avLst/>
                <a:gdLst>
                  <a:gd name="T0" fmla="*/ 0 w 297"/>
                  <a:gd name="T1" fmla="*/ 543 h 544"/>
                  <a:gd name="T2" fmla="*/ 296 w 297"/>
                  <a:gd name="T3" fmla="*/ 543 h 544"/>
                  <a:gd name="T4" fmla="*/ 296 w 297"/>
                  <a:gd name="T5" fmla="*/ 0 h 544"/>
                  <a:gd name="T6" fmla="*/ 0 w 297"/>
                  <a:gd name="T7" fmla="*/ 0 h 544"/>
                  <a:gd name="T8" fmla="*/ 0 w 297"/>
                  <a:gd name="T9" fmla="*/ 54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544">
                    <a:moveTo>
                      <a:pt x="0" y="543"/>
                    </a:moveTo>
                    <a:lnTo>
                      <a:pt x="296" y="543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54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10" name="Freeform 153"/>
              <p:cNvSpPr>
                <a:spLocks noChangeArrowheads="1"/>
              </p:cNvSpPr>
              <p:nvPr/>
            </p:nvSpPr>
            <p:spPr bwMode="auto">
              <a:xfrm>
                <a:off x="3054714" y="10782012"/>
                <a:ext cx="189485" cy="353221"/>
              </a:xfrm>
              <a:custGeom>
                <a:avLst/>
                <a:gdLst>
                  <a:gd name="T0" fmla="*/ 0 w 292"/>
                  <a:gd name="T1" fmla="*/ 543 h 544"/>
                  <a:gd name="T2" fmla="*/ 291 w 292"/>
                  <a:gd name="T3" fmla="*/ 543 h 544"/>
                  <a:gd name="T4" fmla="*/ 291 w 292"/>
                  <a:gd name="T5" fmla="*/ 0 h 544"/>
                  <a:gd name="T6" fmla="*/ 0 w 292"/>
                  <a:gd name="T7" fmla="*/ 0 h 544"/>
                  <a:gd name="T8" fmla="*/ 0 w 292"/>
                  <a:gd name="T9" fmla="*/ 54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544">
                    <a:moveTo>
                      <a:pt x="0" y="543"/>
                    </a:moveTo>
                    <a:lnTo>
                      <a:pt x="291" y="543"/>
                    </a:lnTo>
                    <a:lnTo>
                      <a:pt x="291" y="0"/>
                    </a:lnTo>
                    <a:lnTo>
                      <a:pt x="0" y="0"/>
                    </a:lnTo>
                    <a:lnTo>
                      <a:pt x="0" y="54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4653845" y="5842657"/>
            <a:ext cx="1016325" cy="5528058"/>
            <a:chOff x="4653845" y="5842657"/>
            <a:chExt cx="1016325" cy="5528058"/>
          </a:xfrm>
        </p:grpSpPr>
        <p:sp>
          <p:nvSpPr>
            <p:cNvPr id="311" name="Freeform 154"/>
            <p:cNvSpPr>
              <a:spLocks noChangeArrowheads="1"/>
            </p:cNvSpPr>
            <p:nvPr/>
          </p:nvSpPr>
          <p:spPr bwMode="auto">
            <a:xfrm>
              <a:off x="4653845" y="5842657"/>
              <a:ext cx="1016324" cy="5528058"/>
            </a:xfrm>
            <a:custGeom>
              <a:avLst/>
              <a:gdLst>
                <a:gd name="T0" fmla="*/ 0 w 1562"/>
                <a:gd name="T1" fmla="*/ 484 h 8489"/>
                <a:gd name="T2" fmla="*/ 436 w 1562"/>
                <a:gd name="T3" fmla="*/ 1141 h 8489"/>
                <a:gd name="T4" fmla="*/ 0 w 1562"/>
                <a:gd name="T5" fmla="*/ 1292 h 8489"/>
                <a:gd name="T6" fmla="*/ 436 w 1562"/>
                <a:gd name="T7" fmla="*/ 1970 h 8489"/>
                <a:gd name="T8" fmla="*/ 0 w 1562"/>
                <a:gd name="T9" fmla="*/ 2099 h 8489"/>
                <a:gd name="T10" fmla="*/ 436 w 1562"/>
                <a:gd name="T11" fmla="*/ 2787 h 8489"/>
                <a:gd name="T12" fmla="*/ 0 w 1562"/>
                <a:gd name="T13" fmla="*/ 2933 h 8489"/>
                <a:gd name="T14" fmla="*/ 436 w 1562"/>
                <a:gd name="T15" fmla="*/ 3584 h 8489"/>
                <a:gd name="T16" fmla="*/ 0 w 1562"/>
                <a:gd name="T17" fmla="*/ 3735 h 8489"/>
                <a:gd name="T18" fmla="*/ 436 w 1562"/>
                <a:gd name="T19" fmla="*/ 4424 h 8489"/>
                <a:gd name="T20" fmla="*/ 0 w 1562"/>
                <a:gd name="T21" fmla="*/ 4569 h 8489"/>
                <a:gd name="T22" fmla="*/ 436 w 1562"/>
                <a:gd name="T23" fmla="*/ 5237 h 8489"/>
                <a:gd name="T24" fmla="*/ 0 w 1562"/>
                <a:gd name="T25" fmla="*/ 5382 h 8489"/>
                <a:gd name="T26" fmla="*/ 436 w 1562"/>
                <a:gd name="T27" fmla="*/ 6060 h 8489"/>
                <a:gd name="T28" fmla="*/ 0 w 1562"/>
                <a:gd name="T29" fmla="*/ 6184 h 8489"/>
                <a:gd name="T30" fmla="*/ 436 w 1562"/>
                <a:gd name="T31" fmla="*/ 6873 h 8489"/>
                <a:gd name="T32" fmla="*/ 0 w 1562"/>
                <a:gd name="T33" fmla="*/ 7024 h 8489"/>
                <a:gd name="T34" fmla="*/ 436 w 1562"/>
                <a:gd name="T35" fmla="*/ 7707 h 8489"/>
                <a:gd name="T36" fmla="*/ 0 w 1562"/>
                <a:gd name="T37" fmla="*/ 8488 h 8489"/>
                <a:gd name="T38" fmla="*/ 1561 w 1562"/>
                <a:gd name="T39" fmla="*/ 7707 h 8489"/>
                <a:gd name="T40" fmla="*/ 1147 w 1562"/>
                <a:gd name="T41" fmla="*/ 7024 h 8489"/>
                <a:gd name="T42" fmla="*/ 1561 w 1562"/>
                <a:gd name="T43" fmla="*/ 6873 h 8489"/>
                <a:gd name="T44" fmla="*/ 1147 w 1562"/>
                <a:gd name="T45" fmla="*/ 6184 h 8489"/>
                <a:gd name="T46" fmla="*/ 1561 w 1562"/>
                <a:gd name="T47" fmla="*/ 6060 h 8489"/>
                <a:gd name="T48" fmla="*/ 1147 w 1562"/>
                <a:gd name="T49" fmla="*/ 5382 h 8489"/>
                <a:gd name="T50" fmla="*/ 1561 w 1562"/>
                <a:gd name="T51" fmla="*/ 5237 h 8489"/>
                <a:gd name="T52" fmla="*/ 1147 w 1562"/>
                <a:gd name="T53" fmla="*/ 4569 h 8489"/>
                <a:gd name="T54" fmla="*/ 1561 w 1562"/>
                <a:gd name="T55" fmla="*/ 4424 h 8489"/>
                <a:gd name="T56" fmla="*/ 1147 w 1562"/>
                <a:gd name="T57" fmla="*/ 3735 h 8489"/>
                <a:gd name="T58" fmla="*/ 1561 w 1562"/>
                <a:gd name="T59" fmla="*/ 3584 h 8489"/>
                <a:gd name="T60" fmla="*/ 1147 w 1562"/>
                <a:gd name="T61" fmla="*/ 2933 h 8489"/>
                <a:gd name="T62" fmla="*/ 1561 w 1562"/>
                <a:gd name="T63" fmla="*/ 2787 h 8489"/>
                <a:gd name="T64" fmla="*/ 1147 w 1562"/>
                <a:gd name="T65" fmla="*/ 2099 h 8489"/>
                <a:gd name="T66" fmla="*/ 1561 w 1562"/>
                <a:gd name="T67" fmla="*/ 1970 h 8489"/>
                <a:gd name="T68" fmla="*/ 1147 w 1562"/>
                <a:gd name="T69" fmla="*/ 1292 h 8489"/>
                <a:gd name="T70" fmla="*/ 1561 w 1562"/>
                <a:gd name="T71" fmla="*/ 1141 h 8489"/>
                <a:gd name="T72" fmla="*/ 1147 w 1562"/>
                <a:gd name="T73" fmla="*/ 484 h 8489"/>
                <a:gd name="T74" fmla="*/ 1561 w 1562"/>
                <a:gd name="T75" fmla="*/ 0 h 8489"/>
                <a:gd name="T76" fmla="*/ 1001 w 1562"/>
                <a:gd name="T77" fmla="*/ 7707 h 8489"/>
                <a:gd name="T78" fmla="*/ 581 w 1562"/>
                <a:gd name="T79" fmla="*/ 7024 h 8489"/>
                <a:gd name="T80" fmla="*/ 1001 w 1562"/>
                <a:gd name="T81" fmla="*/ 7707 h 8489"/>
                <a:gd name="T82" fmla="*/ 581 w 1562"/>
                <a:gd name="T83" fmla="*/ 6873 h 8489"/>
                <a:gd name="T84" fmla="*/ 1001 w 1562"/>
                <a:gd name="T85" fmla="*/ 6184 h 8489"/>
                <a:gd name="T86" fmla="*/ 1001 w 1562"/>
                <a:gd name="T87" fmla="*/ 6060 h 8489"/>
                <a:gd name="T88" fmla="*/ 581 w 1562"/>
                <a:gd name="T89" fmla="*/ 5382 h 8489"/>
                <a:gd name="T90" fmla="*/ 1001 w 1562"/>
                <a:gd name="T91" fmla="*/ 6060 h 8489"/>
                <a:gd name="T92" fmla="*/ 581 w 1562"/>
                <a:gd name="T93" fmla="*/ 5237 h 8489"/>
                <a:gd name="T94" fmla="*/ 1001 w 1562"/>
                <a:gd name="T95" fmla="*/ 4569 h 8489"/>
                <a:gd name="T96" fmla="*/ 1001 w 1562"/>
                <a:gd name="T97" fmla="*/ 4424 h 8489"/>
                <a:gd name="T98" fmla="*/ 581 w 1562"/>
                <a:gd name="T99" fmla="*/ 3735 h 8489"/>
                <a:gd name="T100" fmla="*/ 1001 w 1562"/>
                <a:gd name="T101" fmla="*/ 4424 h 8489"/>
                <a:gd name="T102" fmla="*/ 581 w 1562"/>
                <a:gd name="T103" fmla="*/ 3584 h 8489"/>
                <a:gd name="T104" fmla="*/ 1001 w 1562"/>
                <a:gd name="T105" fmla="*/ 2933 h 8489"/>
                <a:gd name="T106" fmla="*/ 1001 w 1562"/>
                <a:gd name="T107" fmla="*/ 2787 h 8489"/>
                <a:gd name="T108" fmla="*/ 581 w 1562"/>
                <a:gd name="T109" fmla="*/ 2099 h 8489"/>
                <a:gd name="T110" fmla="*/ 1001 w 1562"/>
                <a:gd name="T111" fmla="*/ 2787 h 8489"/>
                <a:gd name="T112" fmla="*/ 581 w 1562"/>
                <a:gd name="T113" fmla="*/ 1970 h 8489"/>
                <a:gd name="T114" fmla="*/ 1001 w 1562"/>
                <a:gd name="T115" fmla="*/ 1292 h 8489"/>
                <a:gd name="T116" fmla="*/ 1001 w 1562"/>
                <a:gd name="T117" fmla="*/ 1141 h 8489"/>
                <a:gd name="T118" fmla="*/ 581 w 1562"/>
                <a:gd name="T119" fmla="*/ 484 h 8489"/>
                <a:gd name="T120" fmla="*/ 1001 w 1562"/>
                <a:gd name="T121" fmla="*/ 1141 h 8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62" h="8489">
                  <a:moveTo>
                    <a:pt x="0" y="0"/>
                  </a:moveTo>
                  <a:lnTo>
                    <a:pt x="0" y="484"/>
                  </a:lnTo>
                  <a:lnTo>
                    <a:pt x="436" y="484"/>
                  </a:lnTo>
                  <a:lnTo>
                    <a:pt x="436" y="1141"/>
                  </a:lnTo>
                  <a:lnTo>
                    <a:pt x="0" y="1141"/>
                  </a:lnTo>
                  <a:lnTo>
                    <a:pt x="0" y="1292"/>
                  </a:lnTo>
                  <a:lnTo>
                    <a:pt x="436" y="1292"/>
                  </a:lnTo>
                  <a:lnTo>
                    <a:pt x="436" y="1970"/>
                  </a:lnTo>
                  <a:lnTo>
                    <a:pt x="0" y="1970"/>
                  </a:lnTo>
                  <a:lnTo>
                    <a:pt x="0" y="2099"/>
                  </a:lnTo>
                  <a:lnTo>
                    <a:pt x="436" y="2099"/>
                  </a:lnTo>
                  <a:lnTo>
                    <a:pt x="436" y="2787"/>
                  </a:lnTo>
                  <a:lnTo>
                    <a:pt x="0" y="2787"/>
                  </a:lnTo>
                  <a:lnTo>
                    <a:pt x="0" y="2933"/>
                  </a:lnTo>
                  <a:lnTo>
                    <a:pt x="436" y="2933"/>
                  </a:lnTo>
                  <a:lnTo>
                    <a:pt x="436" y="3584"/>
                  </a:lnTo>
                  <a:lnTo>
                    <a:pt x="0" y="3584"/>
                  </a:lnTo>
                  <a:lnTo>
                    <a:pt x="0" y="3735"/>
                  </a:lnTo>
                  <a:lnTo>
                    <a:pt x="436" y="3735"/>
                  </a:lnTo>
                  <a:lnTo>
                    <a:pt x="436" y="4424"/>
                  </a:lnTo>
                  <a:lnTo>
                    <a:pt x="0" y="4424"/>
                  </a:lnTo>
                  <a:lnTo>
                    <a:pt x="0" y="4569"/>
                  </a:lnTo>
                  <a:lnTo>
                    <a:pt x="436" y="4569"/>
                  </a:lnTo>
                  <a:lnTo>
                    <a:pt x="436" y="5237"/>
                  </a:lnTo>
                  <a:lnTo>
                    <a:pt x="0" y="5237"/>
                  </a:lnTo>
                  <a:lnTo>
                    <a:pt x="0" y="5382"/>
                  </a:lnTo>
                  <a:lnTo>
                    <a:pt x="436" y="5382"/>
                  </a:lnTo>
                  <a:lnTo>
                    <a:pt x="436" y="6060"/>
                  </a:lnTo>
                  <a:lnTo>
                    <a:pt x="0" y="6060"/>
                  </a:lnTo>
                  <a:lnTo>
                    <a:pt x="0" y="6184"/>
                  </a:lnTo>
                  <a:lnTo>
                    <a:pt x="436" y="6184"/>
                  </a:lnTo>
                  <a:lnTo>
                    <a:pt x="436" y="6873"/>
                  </a:lnTo>
                  <a:lnTo>
                    <a:pt x="0" y="6873"/>
                  </a:lnTo>
                  <a:lnTo>
                    <a:pt x="0" y="7024"/>
                  </a:lnTo>
                  <a:lnTo>
                    <a:pt x="436" y="7024"/>
                  </a:lnTo>
                  <a:lnTo>
                    <a:pt x="436" y="7707"/>
                  </a:lnTo>
                  <a:lnTo>
                    <a:pt x="0" y="7707"/>
                  </a:lnTo>
                  <a:lnTo>
                    <a:pt x="0" y="8488"/>
                  </a:lnTo>
                  <a:lnTo>
                    <a:pt x="1561" y="8488"/>
                  </a:lnTo>
                  <a:lnTo>
                    <a:pt x="1561" y="7707"/>
                  </a:lnTo>
                  <a:lnTo>
                    <a:pt x="1147" y="7707"/>
                  </a:lnTo>
                  <a:lnTo>
                    <a:pt x="1147" y="7024"/>
                  </a:lnTo>
                  <a:lnTo>
                    <a:pt x="1561" y="7024"/>
                  </a:lnTo>
                  <a:lnTo>
                    <a:pt x="1561" y="6873"/>
                  </a:lnTo>
                  <a:lnTo>
                    <a:pt x="1147" y="6873"/>
                  </a:lnTo>
                  <a:lnTo>
                    <a:pt x="1147" y="6184"/>
                  </a:lnTo>
                  <a:lnTo>
                    <a:pt x="1561" y="6184"/>
                  </a:lnTo>
                  <a:lnTo>
                    <a:pt x="1561" y="6060"/>
                  </a:lnTo>
                  <a:lnTo>
                    <a:pt x="1147" y="6060"/>
                  </a:lnTo>
                  <a:lnTo>
                    <a:pt x="1147" y="5382"/>
                  </a:lnTo>
                  <a:lnTo>
                    <a:pt x="1561" y="5382"/>
                  </a:lnTo>
                  <a:lnTo>
                    <a:pt x="1561" y="5237"/>
                  </a:lnTo>
                  <a:lnTo>
                    <a:pt x="1147" y="5237"/>
                  </a:lnTo>
                  <a:lnTo>
                    <a:pt x="1147" y="4569"/>
                  </a:lnTo>
                  <a:lnTo>
                    <a:pt x="1561" y="4569"/>
                  </a:lnTo>
                  <a:lnTo>
                    <a:pt x="1561" y="4424"/>
                  </a:lnTo>
                  <a:lnTo>
                    <a:pt x="1147" y="4424"/>
                  </a:lnTo>
                  <a:lnTo>
                    <a:pt x="1147" y="3735"/>
                  </a:lnTo>
                  <a:lnTo>
                    <a:pt x="1561" y="3735"/>
                  </a:lnTo>
                  <a:lnTo>
                    <a:pt x="1561" y="3584"/>
                  </a:lnTo>
                  <a:lnTo>
                    <a:pt x="1147" y="3584"/>
                  </a:lnTo>
                  <a:lnTo>
                    <a:pt x="1147" y="2933"/>
                  </a:lnTo>
                  <a:lnTo>
                    <a:pt x="1561" y="2933"/>
                  </a:lnTo>
                  <a:lnTo>
                    <a:pt x="1561" y="2787"/>
                  </a:lnTo>
                  <a:lnTo>
                    <a:pt x="1147" y="2787"/>
                  </a:lnTo>
                  <a:lnTo>
                    <a:pt x="1147" y="2099"/>
                  </a:lnTo>
                  <a:lnTo>
                    <a:pt x="1561" y="2099"/>
                  </a:lnTo>
                  <a:lnTo>
                    <a:pt x="1561" y="1970"/>
                  </a:lnTo>
                  <a:lnTo>
                    <a:pt x="1147" y="1970"/>
                  </a:lnTo>
                  <a:lnTo>
                    <a:pt x="1147" y="1292"/>
                  </a:lnTo>
                  <a:lnTo>
                    <a:pt x="1561" y="1292"/>
                  </a:lnTo>
                  <a:lnTo>
                    <a:pt x="1561" y="1141"/>
                  </a:lnTo>
                  <a:lnTo>
                    <a:pt x="1147" y="1141"/>
                  </a:lnTo>
                  <a:lnTo>
                    <a:pt x="1147" y="484"/>
                  </a:lnTo>
                  <a:lnTo>
                    <a:pt x="1561" y="484"/>
                  </a:lnTo>
                  <a:lnTo>
                    <a:pt x="1561" y="0"/>
                  </a:lnTo>
                  <a:lnTo>
                    <a:pt x="0" y="0"/>
                  </a:lnTo>
                  <a:close/>
                  <a:moveTo>
                    <a:pt x="1001" y="7707"/>
                  </a:moveTo>
                  <a:lnTo>
                    <a:pt x="581" y="7707"/>
                  </a:lnTo>
                  <a:lnTo>
                    <a:pt x="581" y="7024"/>
                  </a:lnTo>
                  <a:lnTo>
                    <a:pt x="1001" y="7024"/>
                  </a:lnTo>
                  <a:lnTo>
                    <a:pt x="1001" y="7707"/>
                  </a:lnTo>
                  <a:close/>
                  <a:moveTo>
                    <a:pt x="1001" y="6873"/>
                  </a:moveTo>
                  <a:lnTo>
                    <a:pt x="581" y="6873"/>
                  </a:lnTo>
                  <a:lnTo>
                    <a:pt x="581" y="6184"/>
                  </a:lnTo>
                  <a:lnTo>
                    <a:pt x="1001" y="6184"/>
                  </a:lnTo>
                  <a:lnTo>
                    <a:pt x="1001" y="6873"/>
                  </a:lnTo>
                  <a:close/>
                  <a:moveTo>
                    <a:pt x="1001" y="6060"/>
                  </a:moveTo>
                  <a:lnTo>
                    <a:pt x="581" y="6060"/>
                  </a:lnTo>
                  <a:lnTo>
                    <a:pt x="581" y="5382"/>
                  </a:lnTo>
                  <a:lnTo>
                    <a:pt x="1001" y="5382"/>
                  </a:lnTo>
                  <a:lnTo>
                    <a:pt x="1001" y="6060"/>
                  </a:lnTo>
                  <a:close/>
                  <a:moveTo>
                    <a:pt x="1001" y="5237"/>
                  </a:moveTo>
                  <a:lnTo>
                    <a:pt x="581" y="5237"/>
                  </a:lnTo>
                  <a:lnTo>
                    <a:pt x="581" y="4569"/>
                  </a:lnTo>
                  <a:lnTo>
                    <a:pt x="1001" y="4569"/>
                  </a:lnTo>
                  <a:lnTo>
                    <a:pt x="1001" y="5237"/>
                  </a:lnTo>
                  <a:close/>
                  <a:moveTo>
                    <a:pt x="1001" y="4424"/>
                  </a:moveTo>
                  <a:lnTo>
                    <a:pt x="581" y="4424"/>
                  </a:lnTo>
                  <a:lnTo>
                    <a:pt x="581" y="3735"/>
                  </a:lnTo>
                  <a:lnTo>
                    <a:pt x="1001" y="3735"/>
                  </a:lnTo>
                  <a:lnTo>
                    <a:pt x="1001" y="4424"/>
                  </a:lnTo>
                  <a:close/>
                  <a:moveTo>
                    <a:pt x="1001" y="3584"/>
                  </a:moveTo>
                  <a:lnTo>
                    <a:pt x="581" y="3584"/>
                  </a:lnTo>
                  <a:lnTo>
                    <a:pt x="581" y="2933"/>
                  </a:lnTo>
                  <a:lnTo>
                    <a:pt x="1001" y="2933"/>
                  </a:lnTo>
                  <a:lnTo>
                    <a:pt x="1001" y="3584"/>
                  </a:lnTo>
                  <a:close/>
                  <a:moveTo>
                    <a:pt x="1001" y="2787"/>
                  </a:moveTo>
                  <a:lnTo>
                    <a:pt x="581" y="2787"/>
                  </a:lnTo>
                  <a:lnTo>
                    <a:pt x="581" y="2099"/>
                  </a:lnTo>
                  <a:lnTo>
                    <a:pt x="1001" y="2099"/>
                  </a:lnTo>
                  <a:lnTo>
                    <a:pt x="1001" y="2787"/>
                  </a:lnTo>
                  <a:close/>
                  <a:moveTo>
                    <a:pt x="1001" y="1970"/>
                  </a:moveTo>
                  <a:lnTo>
                    <a:pt x="581" y="1970"/>
                  </a:lnTo>
                  <a:lnTo>
                    <a:pt x="581" y="1292"/>
                  </a:lnTo>
                  <a:lnTo>
                    <a:pt x="1001" y="1292"/>
                  </a:lnTo>
                  <a:lnTo>
                    <a:pt x="1001" y="1970"/>
                  </a:lnTo>
                  <a:close/>
                  <a:moveTo>
                    <a:pt x="1001" y="1141"/>
                  </a:moveTo>
                  <a:lnTo>
                    <a:pt x="581" y="1141"/>
                  </a:lnTo>
                  <a:lnTo>
                    <a:pt x="581" y="484"/>
                  </a:lnTo>
                  <a:lnTo>
                    <a:pt x="1001" y="484"/>
                  </a:lnTo>
                  <a:lnTo>
                    <a:pt x="1001" y="11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13" name="Freeform 156"/>
            <p:cNvSpPr>
              <a:spLocks noChangeArrowheads="1"/>
            </p:cNvSpPr>
            <p:nvPr/>
          </p:nvSpPr>
          <p:spPr bwMode="auto">
            <a:xfrm>
              <a:off x="5032814" y="10417304"/>
              <a:ext cx="272741" cy="445117"/>
            </a:xfrm>
            <a:custGeom>
              <a:avLst/>
              <a:gdLst>
                <a:gd name="T0" fmla="*/ 420 w 421"/>
                <a:gd name="T1" fmla="*/ 683 h 684"/>
                <a:gd name="T2" fmla="*/ 0 w 421"/>
                <a:gd name="T3" fmla="*/ 683 h 684"/>
                <a:gd name="T4" fmla="*/ 0 w 421"/>
                <a:gd name="T5" fmla="*/ 0 h 684"/>
                <a:gd name="T6" fmla="*/ 420 w 421"/>
                <a:gd name="T7" fmla="*/ 0 h 684"/>
                <a:gd name="T8" fmla="*/ 420 w 421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84">
                  <a:moveTo>
                    <a:pt x="420" y="683"/>
                  </a:moveTo>
                  <a:lnTo>
                    <a:pt x="0" y="683"/>
                  </a:lnTo>
                  <a:lnTo>
                    <a:pt x="0" y="0"/>
                  </a:lnTo>
                  <a:lnTo>
                    <a:pt x="420" y="0"/>
                  </a:lnTo>
                  <a:lnTo>
                    <a:pt x="420" y="6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14" name="Freeform 157"/>
            <p:cNvSpPr>
              <a:spLocks noChangeArrowheads="1"/>
            </p:cNvSpPr>
            <p:nvPr/>
          </p:nvSpPr>
          <p:spPr bwMode="auto">
            <a:xfrm>
              <a:off x="5032814" y="9871677"/>
              <a:ext cx="272741" cy="447988"/>
            </a:xfrm>
            <a:custGeom>
              <a:avLst/>
              <a:gdLst>
                <a:gd name="T0" fmla="*/ 420 w 421"/>
                <a:gd name="T1" fmla="*/ 689 h 690"/>
                <a:gd name="T2" fmla="*/ 0 w 421"/>
                <a:gd name="T3" fmla="*/ 689 h 690"/>
                <a:gd name="T4" fmla="*/ 0 w 421"/>
                <a:gd name="T5" fmla="*/ 0 h 690"/>
                <a:gd name="T6" fmla="*/ 420 w 421"/>
                <a:gd name="T7" fmla="*/ 0 h 690"/>
                <a:gd name="T8" fmla="*/ 420 w 421"/>
                <a:gd name="T9" fmla="*/ 68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90">
                  <a:moveTo>
                    <a:pt x="420" y="689"/>
                  </a:moveTo>
                  <a:lnTo>
                    <a:pt x="0" y="689"/>
                  </a:lnTo>
                  <a:lnTo>
                    <a:pt x="0" y="0"/>
                  </a:lnTo>
                  <a:lnTo>
                    <a:pt x="420" y="0"/>
                  </a:lnTo>
                  <a:lnTo>
                    <a:pt x="420" y="6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15" name="Freeform 158"/>
            <p:cNvSpPr>
              <a:spLocks noChangeArrowheads="1"/>
            </p:cNvSpPr>
            <p:nvPr/>
          </p:nvSpPr>
          <p:spPr bwMode="auto">
            <a:xfrm>
              <a:off x="5032814" y="9349025"/>
              <a:ext cx="272741" cy="442244"/>
            </a:xfrm>
            <a:custGeom>
              <a:avLst/>
              <a:gdLst>
                <a:gd name="T0" fmla="*/ 420 w 421"/>
                <a:gd name="T1" fmla="*/ 678 h 679"/>
                <a:gd name="T2" fmla="*/ 0 w 421"/>
                <a:gd name="T3" fmla="*/ 678 h 679"/>
                <a:gd name="T4" fmla="*/ 0 w 421"/>
                <a:gd name="T5" fmla="*/ 0 h 679"/>
                <a:gd name="T6" fmla="*/ 420 w 421"/>
                <a:gd name="T7" fmla="*/ 0 h 679"/>
                <a:gd name="T8" fmla="*/ 420 w 421"/>
                <a:gd name="T9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79">
                  <a:moveTo>
                    <a:pt x="420" y="678"/>
                  </a:moveTo>
                  <a:lnTo>
                    <a:pt x="0" y="678"/>
                  </a:lnTo>
                  <a:lnTo>
                    <a:pt x="0" y="0"/>
                  </a:lnTo>
                  <a:lnTo>
                    <a:pt x="420" y="0"/>
                  </a:lnTo>
                  <a:lnTo>
                    <a:pt x="420" y="6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16" name="Freeform 159"/>
            <p:cNvSpPr>
              <a:spLocks noChangeArrowheads="1"/>
            </p:cNvSpPr>
            <p:nvPr/>
          </p:nvSpPr>
          <p:spPr bwMode="auto">
            <a:xfrm>
              <a:off x="5032814" y="8820627"/>
              <a:ext cx="272741" cy="436502"/>
            </a:xfrm>
            <a:custGeom>
              <a:avLst/>
              <a:gdLst>
                <a:gd name="T0" fmla="*/ 420 w 421"/>
                <a:gd name="T1" fmla="*/ 668 h 669"/>
                <a:gd name="T2" fmla="*/ 0 w 421"/>
                <a:gd name="T3" fmla="*/ 668 h 669"/>
                <a:gd name="T4" fmla="*/ 0 w 421"/>
                <a:gd name="T5" fmla="*/ 0 h 669"/>
                <a:gd name="T6" fmla="*/ 420 w 421"/>
                <a:gd name="T7" fmla="*/ 0 h 669"/>
                <a:gd name="T8" fmla="*/ 420 w 421"/>
                <a:gd name="T9" fmla="*/ 668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69">
                  <a:moveTo>
                    <a:pt x="420" y="668"/>
                  </a:moveTo>
                  <a:lnTo>
                    <a:pt x="0" y="668"/>
                  </a:lnTo>
                  <a:lnTo>
                    <a:pt x="0" y="0"/>
                  </a:lnTo>
                  <a:lnTo>
                    <a:pt x="420" y="0"/>
                  </a:lnTo>
                  <a:lnTo>
                    <a:pt x="420" y="6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17" name="Freeform 160"/>
            <p:cNvSpPr>
              <a:spLocks noChangeArrowheads="1"/>
            </p:cNvSpPr>
            <p:nvPr/>
          </p:nvSpPr>
          <p:spPr bwMode="auto">
            <a:xfrm>
              <a:off x="5032814" y="8275001"/>
              <a:ext cx="272741" cy="447988"/>
            </a:xfrm>
            <a:custGeom>
              <a:avLst/>
              <a:gdLst>
                <a:gd name="T0" fmla="*/ 420 w 421"/>
                <a:gd name="T1" fmla="*/ 689 h 690"/>
                <a:gd name="T2" fmla="*/ 0 w 421"/>
                <a:gd name="T3" fmla="*/ 689 h 690"/>
                <a:gd name="T4" fmla="*/ 0 w 421"/>
                <a:gd name="T5" fmla="*/ 0 h 690"/>
                <a:gd name="T6" fmla="*/ 420 w 421"/>
                <a:gd name="T7" fmla="*/ 0 h 690"/>
                <a:gd name="T8" fmla="*/ 420 w 421"/>
                <a:gd name="T9" fmla="*/ 68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90">
                  <a:moveTo>
                    <a:pt x="420" y="689"/>
                  </a:moveTo>
                  <a:lnTo>
                    <a:pt x="0" y="689"/>
                  </a:lnTo>
                  <a:lnTo>
                    <a:pt x="0" y="0"/>
                  </a:lnTo>
                  <a:lnTo>
                    <a:pt x="420" y="0"/>
                  </a:lnTo>
                  <a:lnTo>
                    <a:pt x="420" y="6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18" name="Freeform 161"/>
            <p:cNvSpPr>
              <a:spLocks noChangeArrowheads="1"/>
            </p:cNvSpPr>
            <p:nvPr/>
          </p:nvSpPr>
          <p:spPr bwMode="auto">
            <a:xfrm>
              <a:off x="5032814" y="7755221"/>
              <a:ext cx="272741" cy="425014"/>
            </a:xfrm>
            <a:custGeom>
              <a:avLst/>
              <a:gdLst>
                <a:gd name="T0" fmla="*/ 420 w 421"/>
                <a:gd name="T1" fmla="*/ 651 h 652"/>
                <a:gd name="T2" fmla="*/ 0 w 421"/>
                <a:gd name="T3" fmla="*/ 651 h 652"/>
                <a:gd name="T4" fmla="*/ 0 w 421"/>
                <a:gd name="T5" fmla="*/ 0 h 652"/>
                <a:gd name="T6" fmla="*/ 420 w 421"/>
                <a:gd name="T7" fmla="*/ 0 h 652"/>
                <a:gd name="T8" fmla="*/ 420 w 421"/>
                <a:gd name="T9" fmla="*/ 65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52">
                  <a:moveTo>
                    <a:pt x="420" y="651"/>
                  </a:moveTo>
                  <a:lnTo>
                    <a:pt x="0" y="651"/>
                  </a:lnTo>
                  <a:lnTo>
                    <a:pt x="0" y="0"/>
                  </a:lnTo>
                  <a:lnTo>
                    <a:pt x="420" y="0"/>
                  </a:lnTo>
                  <a:lnTo>
                    <a:pt x="420" y="6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19" name="Freeform 162"/>
            <p:cNvSpPr>
              <a:spLocks noChangeArrowheads="1"/>
            </p:cNvSpPr>
            <p:nvPr/>
          </p:nvSpPr>
          <p:spPr bwMode="auto">
            <a:xfrm>
              <a:off x="5032814" y="7209594"/>
              <a:ext cx="272741" cy="447988"/>
            </a:xfrm>
            <a:custGeom>
              <a:avLst/>
              <a:gdLst>
                <a:gd name="T0" fmla="*/ 420 w 421"/>
                <a:gd name="T1" fmla="*/ 688 h 689"/>
                <a:gd name="T2" fmla="*/ 0 w 421"/>
                <a:gd name="T3" fmla="*/ 688 h 689"/>
                <a:gd name="T4" fmla="*/ 0 w 421"/>
                <a:gd name="T5" fmla="*/ 0 h 689"/>
                <a:gd name="T6" fmla="*/ 420 w 421"/>
                <a:gd name="T7" fmla="*/ 0 h 689"/>
                <a:gd name="T8" fmla="*/ 420 w 421"/>
                <a:gd name="T9" fmla="*/ 6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89">
                  <a:moveTo>
                    <a:pt x="420" y="688"/>
                  </a:moveTo>
                  <a:lnTo>
                    <a:pt x="0" y="688"/>
                  </a:lnTo>
                  <a:lnTo>
                    <a:pt x="0" y="0"/>
                  </a:lnTo>
                  <a:lnTo>
                    <a:pt x="420" y="0"/>
                  </a:lnTo>
                  <a:lnTo>
                    <a:pt x="420" y="6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20" name="Freeform 163"/>
            <p:cNvSpPr>
              <a:spLocks noChangeArrowheads="1"/>
            </p:cNvSpPr>
            <p:nvPr/>
          </p:nvSpPr>
          <p:spPr bwMode="auto">
            <a:xfrm>
              <a:off x="5032814" y="6684070"/>
              <a:ext cx="272741" cy="442244"/>
            </a:xfrm>
            <a:custGeom>
              <a:avLst/>
              <a:gdLst>
                <a:gd name="T0" fmla="*/ 420 w 421"/>
                <a:gd name="T1" fmla="*/ 678 h 679"/>
                <a:gd name="T2" fmla="*/ 0 w 421"/>
                <a:gd name="T3" fmla="*/ 678 h 679"/>
                <a:gd name="T4" fmla="*/ 0 w 421"/>
                <a:gd name="T5" fmla="*/ 0 h 679"/>
                <a:gd name="T6" fmla="*/ 420 w 421"/>
                <a:gd name="T7" fmla="*/ 0 h 679"/>
                <a:gd name="T8" fmla="*/ 420 w 421"/>
                <a:gd name="T9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79">
                  <a:moveTo>
                    <a:pt x="420" y="678"/>
                  </a:moveTo>
                  <a:lnTo>
                    <a:pt x="0" y="678"/>
                  </a:lnTo>
                  <a:lnTo>
                    <a:pt x="0" y="0"/>
                  </a:lnTo>
                  <a:lnTo>
                    <a:pt x="420" y="0"/>
                  </a:lnTo>
                  <a:lnTo>
                    <a:pt x="420" y="6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29" name="Freeform 164"/>
            <p:cNvSpPr>
              <a:spLocks noChangeArrowheads="1"/>
            </p:cNvSpPr>
            <p:nvPr/>
          </p:nvSpPr>
          <p:spPr bwMode="auto">
            <a:xfrm>
              <a:off x="5032814" y="6158546"/>
              <a:ext cx="272741" cy="427885"/>
            </a:xfrm>
            <a:custGeom>
              <a:avLst/>
              <a:gdLst>
                <a:gd name="T0" fmla="*/ 420 w 421"/>
                <a:gd name="T1" fmla="*/ 657 h 658"/>
                <a:gd name="T2" fmla="*/ 0 w 421"/>
                <a:gd name="T3" fmla="*/ 657 h 658"/>
                <a:gd name="T4" fmla="*/ 0 w 421"/>
                <a:gd name="T5" fmla="*/ 0 h 658"/>
                <a:gd name="T6" fmla="*/ 420 w 421"/>
                <a:gd name="T7" fmla="*/ 0 h 658"/>
                <a:gd name="T8" fmla="*/ 420 w 421"/>
                <a:gd name="T9" fmla="*/ 65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58">
                  <a:moveTo>
                    <a:pt x="420" y="657"/>
                  </a:moveTo>
                  <a:lnTo>
                    <a:pt x="0" y="657"/>
                  </a:lnTo>
                  <a:lnTo>
                    <a:pt x="0" y="0"/>
                  </a:lnTo>
                  <a:lnTo>
                    <a:pt x="420" y="0"/>
                  </a:lnTo>
                  <a:lnTo>
                    <a:pt x="420" y="6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0" name="Freeform 165"/>
            <p:cNvSpPr>
              <a:spLocks noChangeArrowheads="1"/>
            </p:cNvSpPr>
            <p:nvPr/>
          </p:nvSpPr>
          <p:spPr bwMode="auto">
            <a:xfrm>
              <a:off x="4653845" y="6158546"/>
              <a:ext cx="284225" cy="427885"/>
            </a:xfrm>
            <a:custGeom>
              <a:avLst/>
              <a:gdLst>
                <a:gd name="T0" fmla="*/ 436 w 437"/>
                <a:gd name="T1" fmla="*/ 0 h 658"/>
                <a:gd name="T2" fmla="*/ 0 w 437"/>
                <a:gd name="T3" fmla="*/ 0 h 658"/>
                <a:gd name="T4" fmla="*/ 0 w 437"/>
                <a:gd name="T5" fmla="*/ 657 h 658"/>
                <a:gd name="T6" fmla="*/ 436 w 437"/>
                <a:gd name="T7" fmla="*/ 657 h 658"/>
                <a:gd name="T8" fmla="*/ 436 w 437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58">
                  <a:moveTo>
                    <a:pt x="436" y="0"/>
                  </a:moveTo>
                  <a:lnTo>
                    <a:pt x="0" y="0"/>
                  </a:lnTo>
                  <a:lnTo>
                    <a:pt x="0" y="657"/>
                  </a:lnTo>
                  <a:lnTo>
                    <a:pt x="436" y="657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1" name="Freeform 166"/>
            <p:cNvSpPr>
              <a:spLocks noChangeArrowheads="1"/>
            </p:cNvSpPr>
            <p:nvPr/>
          </p:nvSpPr>
          <p:spPr bwMode="auto">
            <a:xfrm>
              <a:off x="4653845" y="6158546"/>
              <a:ext cx="284225" cy="427885"/>
            </a:xfrm>
            <a:custGeom>
              <a:avLst/>
              <a:gdLst>
                <a:gd name="T0" fmla="*/ 436 w 437"/>
                <a:gd name="T1" fmla="*/ 0 h 658"/>
                <a:gd name="T2" fmla="*/ 0 w 437"/>
                <a:gd name="T3" fmla="*/ 0 h 658"/>
                <a:gd name="T4" fmla="*/ 0 w 437"/>
                <a:gd name="T5" fmla="*/ 657 h 658"/>
                <a:gd name="T6" fmla="*/ 436 w 437"/>
                <a:gd name="T7" fmla="*/ 657 h 658"/>
                <a:gd name="T8" fmla="*/ 436 w 437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58">
                  <a:moveTo>
                    <a:pt x="436" y="0"/>
                  </a:moveTo>
                  <a:lnTo>
                    <a:pt x="0" y="0"/>
                  </a:lnTo>
                  <a:lnTo>
                    <a:pt x="0" y="657"/>
                  </a:lnTo>
                  <a:lnTo>
                    <a:pt x="436" y="657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2" name="Freeform 167"/>
            <p:cNvSpPr>
              <a:spLocks noChangeArrowheads="1"/>
            </p:cNvSpPr>
            <p:nvPr/>
          </p:nvSpPr>
          <p:spPr bwMode="auto">
            <a:xfrm>
              <a:off x="4653845" y="6158546"/>
              <a:ext cx="284225" cy="427885"/>
            </a:xfrm>
            <a:custGeom>
              <a:avLst/>
              <a:gdLst>
                <a:gd name="T0" fmla="*/ 436 w 437"/>
                <a:gd name="T1" fmla="*/ 0 h 658"/>
                <a:gd name="T2" fmla="*/ 0 w 437"/>
                <a:gd name="T3" fmla="*/ 0 h 658"/>
                <a:gd name="T4" fmla="*/ 0 w 437"/>
                <a:gd name="T5" fmla="*/ 657 h 658"/>
                <a:gd name="T6" fmla="*/ 436 w 437"/>
                <a:gd name="T7" fmla="*/ 657 h 658"/>
                <a:gd name="T8" fmla="*/ 436 w 437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58">
                  <a:moveTo>
                    <a:pt x="436" y="0"/>
                  </a:moveTo>
                  <a:lnTo>
                    <a:pt x="0" y="0"/>
                  </a:lnTo>
                  <a:lnTo>
                    <a:pt x="0" y="657"/>
                  </a:lnTo>
                  <a:lnTo>
                    <a:pt x="436" y="657"/>
                  </a:lnTo>
                  <a:lnTo>
                    <a:pt x="4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4" name="Freeform 169"/>
            <p:cNvSpPr>
              <a:spLocks noChangeArrowheads="1"/>
            </p:cNvSpPr>
            <p:nvPr/>
          </p:nvSpPr>
          <p:spPr bwMode="auto">
            <a:xfrm>
              <a:off x="5032814" y="6158546"/>
              <a:ext cx="272741" cy="427885"/>
            </a:xfrm>
            <a:custGeom>
              <a:avLst/>
              <a:gdLst>
                <a:gd name="T0" fmla="*/ 0 w 421"/>
                <a:gd name="T1" fmla="*/ 657 h 658"/>
                <a:gd name="T2" fmla="*/ 420 w 421"/>
                <a:gd name="T3" fmla="*/ 657 h 658"/>
                <a:gd name="T4" fmla="*/ 420 w 421"/>
                <a:gd name="T5" fmla="*/ 0 h 658"/>
                <a:gd name="T6" fmla="*/ 0 w 421"/>
                <a:gd name="T7" fmla="*/ 0 h 658"/>
                <a:gd name="T8" fmla="*/ 0 w 421"/>
                <a:gd name="T9" fmla="*/ 65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58">
                  <a:moveTo>
                    <a:pt x="0" y="657"/>
                  </a:moveTo>
                  <a:lnTo>
                    <a:pt x="420" y="657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5" name="Freeform 170"/>
            <p:cNvSpPr>
              <a:spLocks noChangeArrowheads="1"/>
            </p:cNvSpPr>
            <p:nvPr/>
          </p:nvSpPr>
          <p:spPr bwMode="auto">
            <a:xfrm>
              <a:off x="5032814" y="6158546"/>
              <a:ext cx="272741" cy="427885"/>
            </a:xfrm>
            <a:custGeom>
              <a:avLst/>
              <a:gdLst>
                <a:gd name="T0" fmla="*/ 0 w 421"/>
                <a:gd name="T1" fmla="*/ 657 h 658"/>
                <a:gd name="T2" fmla="*/ 420 w 421"/>
                <a:gd name="T3" fmla="*/ 657 h 658"/>
                <a:gd name="T4" fmla="*/ 420 w 421"/>
                <a:gd name="T5" fmla="*/ 0 h 658"/>
                <a:gd name="T6" fmla="*/ 0 w 421"/>
                <a:gd name="T7" fmla="*/ 0 h 658"/>
                <a:gd name="T8" fmla="*/ 0 w 421"/>
                <a:gd name="T9" fmla="*/ 65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58">
                  <a:moveTo>
                    <a:pt x="0" y="657"/>
                  </a:moveTo>
                  <a:lnTo>
                    <a:pt x="420" y="657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6" name="Freeform 171"/>
            <p:cNvSpPr>
              <a:spLocks noChangeArrowheads="1"/>
            </p:cNvSpPr>
            <p:nvPr/>
          </p:nvSpPr>
          <p:spPr bwMode="auto">
            <a:xfrm>
              <a:off x="5032814" y="6158546"/>
              <a:ext cx="272741" cy="427885"/>
            </a:xfrm>
            <a:custGeom>
              <a:avLst/>
              <a:gdLst>
                <a:gd name="T0" fmla="*/ 420 w 421"/>
                <a:gd name="T1" fmla="*/ 0 h 658"/>
                <a:gd name="T2" fmla="*/ 0 w 421"/>
                <a:gd name="T3" fmla="*/ 0 h 658"/>
                <a:gd name="T4" fmla="*/ 0 w 421"/>
                <a:gd name="T5" fmla="*/ 657 h 658"/>
                <a:gd name="T6" fmla="*/ 420 w 421"/>
                <a:gd name="T7" fmla="*/ 657 h 658"/>
                <a:gd name="T8" fmla="*/ 420 w 42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58">
                  <a:moveTo>
                    <a:pt x="420" y="0"/>
                  </a:moveTo>
                  <a:lnTo>
                    <a:pt x="0" y="0"/>
                  </a:lnTo>
                  <a:lnTo>
                    <a:pt x="0" y="657"/>
                  </a:lnTo>
                  <a:lnTo>
                    <a:pt x="420" y="657"/>
                  </a:lnTo>
                  <a:lnTo>
                    <a:pt x="42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8" name="Freeform 173"/>
            <p:cNvSpPr>
              <a:spLocks noChangeArrowheads="1"/>
            </p:cNvSpPr>
            <p:nvPr/>
          </p:nvSpPr>
          <p:spPr bwMode="auto">
            <a:xfrm>
              <a:off x="5400298" y="6158546"/>
              <a:ext cx="269872" cy="427885"/>
            </a:xfrm>
            <a:custGeom>
              <a:avLst/>
              <a:gdLst>
                <a:gd name="T0" fmla="*/ 0 w 415"/>
                <a:gd name="T1" fmla="*/ 657 h 658"/>
                <a:gd name="T2" fmla="*/ 414 w 415"/>
                <a:gd name="T3" fmla="*/ 657 h 658"/>
                <a:gd name="T4" fmla="*/ 414 w 415"/>
                <a:gd name="T5" fmla="*/ 0 h 658"/>
                <a:gd name="T6" fmla="*/ 0 w 415"/>
                <a:gd name="T7" fmla="*/ 0 h 658"/>
                <a:gd name="T8" fmla="*/ 0 w 415"/>
                <a:gd name="T9" fmla="*/ 65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58">
                  <a:moveTo>
                    <a:pt x="0" y="657"/>
                  </a:moveTo>
                  <a:lnTo>
                    <a:pt x="414" y="657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9" name="Freeform 174"/>
            <p:cNvSpPr>
              <a:spLocks noChangeArrowheads="1"/>
            </p:cNvSpPr>
            <p:nvPr/>
          </p:nvSpPr>
          <p:spPr bwMode="auto">
            <a:xfrm>
              <a:off x="5400298" y="6158546"/>
              <a:ext cx="269872" cy="427885"/>
            </a:xfrm>
            <a:custGeom>
              <a:avLst/>
              <a:gdLst>
                <a:gd name="T0" fmla="*/ 0 w 415"/>
                <a:gd name="T1" fmla="*/ 657 h 658"/>
                <a:gd name="T2" fmla="*/ 414 w 415"/>
                <a:gd name="T3" fmla="*/ 657 h 658"/>
                <a:gd name="T4" fmla="*/ 414 w 415"/>
                <a:gd name="T5" fmla="*/ 0 h 658"/>
                <a:gd name="T6" fmla="*/ 0 w 415"/>
                <a:gd name="T7" fmla="*/ 0 h 658"/>
                <a:gd name="T8" fmla="*/ 0 w 415"/>
                <a:gd name="T9" fmla="*/ 65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58">
                  <a:moveTo>
                    <a:pt x="0" y="657"/>
                  </a:moveTo>
                  <a:lnTo>
                    <a:pt x="414" y="657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0" name="Freeform 175"/>
            <p:cNvSpPr>
              <a:spLocks noChangeArrowheads="1"/>
            </p:cNvSpPr>
            <p:nvPr/>
          </p:nvSpPr>
          <p:spPr bwMode="auto">
            <a:xfrm>
              <a:off x="5400298" y="6158546"/>
              <a:ext cx="269872" cy="427885"/>
            </a:xfrm>
            <a:custGeom>
              <a:avLst/>
              <a:gdLst>
                <a:gd name="T0" fmla="*/ 414 w 415"/>
                <a:gd name="T1" fmla="*/ 0 h 658"/>
                <a:gd name="T2" fmla="*/ 414 w 415"/>
                <a:gd name="T3" fmla="*/ 0 h 658"/>
                <a:gd name="T4" fmla="*/ 0 w 415"/>
                <a:gd name="T5" fmla="*/ 0 h 658"/>
                <a:gd name="T6" fmla="*/ 0 w 415"/>
                <a:gd name="T7" fmla="*/ 657 h 658"/>
                <a:gd name="T8" fmla="*/ 414 w 415"/>
                <a:gd name="T9" fmla="*/ 657 h 658"/>
                <a:gd name="T10" fmla="*/ 414 w 415"/>
                <a:gd name="T11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58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57"/>
                  </a:lnTo>
                  <a:lnTo>
                    <a:pt x="414" y="657"/>
                  </a:lnTo>
                  <a:lnTo>
                    <a:pt x="414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1" name="Freeform 176"/>
            <p:cNvSpPr>
              <a:spLocks noChangeArrowheads="1"/>
            </p:cNvSpPr>
            <p:nvPr/>
          </p:nvSpPr>
          <p:spPr bwMode="auto">
            <a:xfrm>
              <a:off x="5400298" y="6158546"/>
              <a:ext cx="269872" cy="427885"/>
            </a:xfrm>
            <a:custGeom>
              <a:avLst/>
              <a:gdLst>
                <a:gd name="T0" fmla="*/ 414 w 415"/>
                <a:gd name="T1" fmla="*/ 0 h 658"/>
                <a:gd name="T2" fmla="*/ 414 w 415"/>
                <a:gd name="T3" fmla="*/ 0 h 658"/>
                <a:gd name="T4" fmla="*/ 0 w 415"/>
                <a:gd name="T5" fmla="*/ 0 h 658"/>
                <a:gd name="T6" fmla="*/ 0 w 415"/>
                <a:gd name="T7" fmla="*/ 657 h 658"/>
                <a:gd name="T8" fmla="*/ 414 w 415"/>
                <a:gd name="T9" fmla="*/ 657 h 658"/>
                <a:gd name="T10" fmla="*/ 414 w 415"/>
                <a:gd name="T11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58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57"/>
                  </a:lnTo>
                  <a:lnTo>
                    <a:pt x="414" y="657"/>
                  </a:lnTo>
                  <a:lnTo>
                    <a:pt x="414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2" name="Freeform 177"/>
            <p:cNvSpPr>
              <a:spLocks noChangeArrowheads="1"/>
            </p:cNvSpPr>
            <p:nvPr/>
          </p:nvSpPr>
          <p:spPr bwMode="auto">
            <a:xfrm>
              <a:off x="4653845" y="6684070"/>
              <a:ext cx="284225" cy="442244"/>
            </a:xfrm>
            <a:custGeom>
              <a:avLst/>
              <a:gdLst>
                <a:gd name="T0" fmla="*/ 436 w 437"/>
                <a:gd name="T1" fmla="*/ 0 h 679"/>
                <a:gd name="T2" fmla="*/ 0 w 437"/>
                <a:gd name="T3" fmla="*/ 0 h 679"/>
                <a:gd name="T4" fmla="*/ 0 w 437"/>
                <a:gd name="T5" fmla="*/ 678 h 679"/>
                <a:gd name="T6" fmla="*/ 436 w 437"/>
                <a:gd name="T7" fmla="*/ 678 h 679"/>
                <a:gd name="T8" fmla="*/ 436 w 437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79">
                  <a:moveTo>
                    <a:pt x="436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36" y="678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3" name="Freeform 178"/>
            <p:cNvSpPr>
              <a:spLocks noChangeArrowheads="1"/>
            </p:cNvSpPr>
            <p:nvPr/>
          </p:nvSpPr>
          <p:spPr bwMode="auto">
            <a:xfrm>
              <a:off x="4653845" y="6684070"/>
              <a:ext cx="284225" cy="442244"/>
            </a:xfrm>
            <a:custGeom>
              <a:avLst/>
              <a:gdLst>
                <a:gd name="T0" fmla="*/ 436 w 437"/>
                <a:gd name="T1" fmla="*/ 0 h 679"/>
                <a:gd name="T2" fmla="*/ 0 w 437"/>
                <a:gd name="T3" fmla="*/ 0 h 679"/>
                <a:gd name="T4" fmla="*/ 0 w 437"/>
                <a:gd name="T5" fmla="*/ 678 h 679"/>
                <a:gd name="T6" fmla="*/ 436 w 437"/>
                <a:gd name="T7" fmla="*/ 678 h 679"/>
                <a:gd name="T8" fmla="*/ 436 w 437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79">
                  <a:moveTo>
                    <a:pt x="436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36" y="678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4" name="Freeform 179"/>
            <p:cNvSpPr>
              <a:spLocks noChangeArrowheads="1"/>
            </p:cNvSpPr>
            <p:nvPr/>
          </p:nvSpPr>
          <p:spPr bwMode="auto">
            <a:xfrm>
              <a:off x="4653845" y="6684070"/>
              <a:ext cx="284225" cy="442244"/>
            </a:xfrm>
            <a:custGeom>
              <a:avLst/>
              <a:gdLst>
                <a:gd name="T0" fmla="*/ 436 w 437"/>
                <a:gd name="T1" fmla="*/ 0 h 679"/>
                <a:gd name="T2" fmla="*/ 0 w 437"/>
                <a:gd name="T3" fmla="*/ 0 h 679"/>
                <a:gd name="T4" fmla="*/ 0 w 437"/>
                <a:gd name="T5" fmla="*/ 678 h 679"/>
                <a:gd name="T6" fmla="*/ 436 w 437"/>
                <a:gd name="T7" fmla="*/ 678 h 679"/>
                <a:gd name="T8" fmla="*/ 436 w 437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79">
                  <a:moveTo>
                    <a:pt x="436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36" y="678"/>
                  </a:lnTo>
                  <a:lnTo>
                    <a:pt x="436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5" name="Freeform 180"/>
            <p:cNvSpPr>
              <a:spLocks noChangeArrowheads="1"/>
            </p:cNvSpPr>
            <p:nvPr/>
          </p:nvSpPr>
          <p:spPr bwMode="auto">
            <a:xfrm>
              <a:off x="4653845" y="6684070"/>
              <a:ext cx="284225" cy="442244"/>
            </a:xfrm>
            <a:custGeom>
              <a:avLst/>
              <a:gdLst>
                <a:gd name="T0" fmla="*/ 436 w 437"/>
                <a:gd name="T1" fmla="*/ 0 h 679"/>
                <a:gd name="T2" fmla="*/ 0 w 437"/>
                <a:gd name="T3" fmla="*/ 0 h 679"/>
                <a:gd name="T4" fmla="*/ 0 w 437"/>
                <a:gd name="T5" fmla="*/ 678 h 679"/>
                <a:gd name="T6" fmla="*/ 436 w 437"/>
                <a:gd name="T7" fmla="*/ 678 h 679"/>
                <a:gd name="T8" fmla="*/ 436 w 437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79">
                  <a:moveTo>
                    <a:pt x="436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36" y="678"/>
                  </a:lnTo>
                  <a:lnTo>
                    <a:pt x="4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6" name="Freeform 181"/>
            <p:cNvSpPr>
              <a:spLocks noChangeArrowheads="1"/>
            </p:cNvSpPr>
            <p:nvPr/>
          </p:nvSpPr>
          <p:spPr bwMode="auto">
            <a:xfrm>
              <a:off x="5032814" y="6684070"/>
              <a:ext cx="272741" cy="442244"/>
            </a:xfrm>
            <a:custGeom>
              <a:avLst/>
              <a:gdLst>
                <a:gd name="T0" fmla="*/ 0 w 421"/>
                <a:gd name="T1" fmla="*/ 678 h 679"/>
                <a:gd name="T2" fmla="*/ 420 w 421"/>
                <a:gd name="T3" fmla="*/ 678 h 679"/>
                <a:gd name="T4" fmla="*/ 420 w 421"/>
                <a:gd name="T5" fmla="*/ 0 h 679"/>
                <a:gd name="T6" fmla="*/ 0 w 421"/>
                <a:gd name="T7" fmla="*/ 0 h 679"/>
                <a:gd name="T8" fmla="*/ 0 w 421"/>
                <a:gd name="T9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79">
                  <a:moveTo>
                    <a:pt x="0" y="678"/>
                  </a:moveTo>
                  <a:lnTo>
                    <a:pt x="420" y="67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7" name="Freeform 182"/>
            <p:cNvSpPr>
              <a:spLocks noChangeArrowheads="1"/>
            </p:cNvSpPr>
            <p:nvPr/>
          </p:nvSpPr>
          <p:spPr bwMode="auto">
            <a:xfrm>
              <a:off x="5032814" y="6684070"/>
              <a:ext cx="272741" cy="442244"/>
            </a:xfrm>
            <a:custGeom>
              <a:avLst/>
              <a:gdLst>
                <a:gd name="T0" fmla="*/ 0 w 421"/>
                <a:gd name="T1" fmla="*/ 678 h 679"/>
                <a:gd name="T2" fmla="*/ 420 w 421"/>
                <a:gd name="T3" fmla="*/ 678 h 679"/>
                <a:gd name="T4" fmla="*/ 420 w 421"/>
                <a:gd name="T5" fmla="*/ 0 h 679"/>
                <a:gd name="T6" fmla="*/ 0 w 421"/>
                <a:gd name="T7" fmla="*/ 0 h 679"/>
                <a:gd name="T8" fmla="*/ 0 w 421"/>
                <a:gd name="T9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79">
                  <a:moveTo>
                    <a:pt x="0" y="678"/>
                  </a:moveTo>
                  <a:lnTo>
                    <a:pt x="420" y="67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8" name="Freeform 183"/>
            <p:cNvSpPr>
              <a:spLocks noChangeArrowheads="1"/>
            </p:cNvSpPr>
            <p:nvPr/>
          </p:nvSpPr>
          <p:spPr bwMode="auto">
            <a:xfrm>
              <a:off x="5032814" y="6684070"/>
              <a:ext cx="272741" cy="442244"/>
            </a:xfrm>
            <a:custGeom>
              <a:avLst/>
              <a:gdLst>
                <a:gd name="T0" fmla="*/ 420 w 421"/>
                <a:gd name="T1" fmla="*/ 0 h 679"/>
                <a:gd name="T2" fmla="*/ 0 w 421"/>
                <a:gd name="T3" fmla="*/ 0 h 679"/>
                <a:gd name="T4" fmla="*/ 0 w 421"/>
                <a:gd name="T5" fmla="*/ 678 h 679"/>
                <a:gd name="T6" fmla="*/ 420 w 421"/>
                <a:gd name="T7" fmla="*/ 678 h 679"/>
                <a:gd name="T8" fmla="*/ 420 w 421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79">
                  <a:moveTo>
                    <a:pt x="420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20" y="678"/>
                  </a:lnTo>
                  <a:lnTo>
                    <a:pt x="420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9" name="Freeform 184"/>
            <p:cNvSpPr>
              <a:spLocks noChangeArrowheads="1"/>
            </p:cNvSpPr>
            <p:nvPr/>
          </p:nvSpPr>
          <p:spPr bwMode="auto">
            <a:xfrm>
              <a:off x="5032814" y="6684070"/>
              <a:ext cx="272741" cy="442244"/>
            </a:xfrm>
            <a:custGeom>
              <a:avLst/>
              <a:gdLst>
                <a:gd name="T0" fmla="*/ 420 w 421"/>
                <a:gd name="T1" fmla="*/ 0 h 679"/>
                <a:gd name="T2" fmla="*/ 0 w 421"/>
                <a:gd name="T3" fmla="*/ 0 h 679"/>
                <a:gd name="T4" fmla="*/ 0 w 421"/>
                <a:gd name="T5" fmla="*/ 678 h 679"/>
                <a:gd name="T6" fmla="*/ 420 w 421"/>
                <a:gd name="T7" fmla="*/ 678 h 679"/>
                <a:gd name="T8" fmla="*/ 420 w 421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79">
                  <a:moveTo>
                    <a:pt x="420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20" y="678"/>
                  </a:lnTo>
                  <a:lnTo>
                    <a:pt x="42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0" name="Freeform 185"/>
            <p:cNvSpPr>
              <a:spLocks noChangeArrowheads="1"/>
            </p:cNvSpPr>
            <p:nvPr/>
          </p:nvSpPr>
          <p:spPr bwMode="auto">
            <a:xfrm>
              <a:off x="5400298" y="6684070"/>
              <a:ext cx="269872" cy="442244"/>
            </a:xfrm>
            <a:custGeom>
              <a:avLst/>
              <a:gdLst>
                <a:gd name="T0" fmla="*/ 0 w 415"/>
                <a:gd name="T1" fmla="*/ 678 h 679"/>
                <a:gd name="T2" fmla="*/ 414 w 415"/>
                <a:gd name="T3" fmla="*/ 678 h 679"/>
                <a:gd name="T4" fmla="*/ 414 w 415"/>
                <a:gd name="T5" fmla="*/ 0 h 679"/>
                <a:gd name="T6" fmla="*/ 0 w 415"/>
                <a:gd name="T7" fmla="*/ 0 h 679"/>
                <a:gd name="T8" fmla="*/ 0 w 415"/>
                <a:gd name="T9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79">
                  <a:moveTo>
                    <a:pt x="0" y="678"/>
                  </a:moveTo>
                  <a:lnTo>
                    <a:pt x="414" y="678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1" name="Freeform 186"/>
            <p:cNvSpPr>
              <a:spLocks noChangeArrowheads="1"/>
            </p:cNvSpPr>
            <p:nvPr/>
          </p:nvSpPr>
          <p:spPr bwMode="auto">
            <a:xfrm>
              <a:off x="5400298" y="6684070"/>
              <a:ext cx="269872" cy="442244"/>
            </a:xfrm>
            <a:custGeom>
              <a:avLst/>
              <a:gdLst>
                <a:gd name="T0" fmla="*/ 0 w 415"/>
                <a:gd name="T1" fmla="*/ 678 h 679"/>
                <a:gd name="T2" fmla="*/ 414 w 415"/>
                <a:gd name="T3" fmla="*/ 678 h 679"/>
                <a:gd name="T4" fmla="*/ 414 w 415"/>
                <a:gd name="T5" fmla="*/ 0 h 679"/>
                <a:gd name="T6" fmla="*/ 0 w 415"/>
                <a:gd name="T7" fmla="*/ 0 h 679"/>
                <a:gd name="T8" fmla="*/ 0 w 415"/>
                <a:gd name="T9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79">
                  <a:moveTo>
                    <a:pt x="0" y="678"/>
                  </a:moveTo>
                  <a:lnTo>
                    <a:pt x="414" y="678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2" name="Freeform 187"/>
            <p:cNvSpPr>
              <a:spLocks noChangeArrowheads="1"/>
            </p:cNvSpPr>
            <p:nvPr/>
          </p:nvSpPr>
          <p:spPr bwMode="auto">
            <a:xfrm>
              <a:off x="5400298" y="6684070"/>
              <a:ext cx="269872" cy="442244"/>
            </a:xfrm>
            <a:custGeom>
              <a:avLst/>
              <a:gdLst>
                <a:gd name="T0" fmla="*/ 414 w 415"/>
                <a:gd name="T1" fmla="*/ 0 h 679"/>
                <a:gd name="T2" fmla="*/ 414 w 415"/>
                <a:gd name="T3" fmla="*/ 0 h 679"/>
                <a:gd name="T4" fmla="*/ 0 w 415"/>
                <a:gd name="T5" fmla="*/ 0 h 679"/>
                <a:gd name="T6" fmla="*/ 0 w 415"/>
                <a:gd name="T7" fmla="*/ 678 h 679"/>
                <a:gd name="T8" fmla="*/ 414 w 415"/>
                <a:gd name="T9" fmla="*/ 678 h 679"/>
                <a:gd name="T10" fmla="*/ 414 w 415"/>
                <a:gd name="T11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79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78"/>
                  </a:lnTo>
                  <a:lnTo>
                    <a:pt x="414" y="678"/>
                  </a:lnTo>
                  <a:lnTo>
                    <a:pt x="414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3" name="Freeform 188"/>
            <p:cNvSpPr>
              <a:spLocks noChangeArrowheads="1"/>
            </p:cNvSpPr>
            <p:nvPr/>
          </p:nvSpPr>
          <p:spPr bwMode="auto">
            <a:xfrm>
              <a:off x="5400298" y="6684070"/>
              <a:ext cx="269872" cy="442244"/>
            </a:xfrm>
            <a:custGeom>
              <a:avLst/>
              <a:gdLst>
                <a:gd name="T0" fmla="*/ 414 w 415"/>
                <a:gd name="T1" fmla="*/ 0 h 679"/>
                <a:gd name="T2" fmla="*/ 414 w 415"/>
                <a:gd name="T3" fmla="*/ 0 h 679"/>
                <a:gd name="T4" fmla="*/ 0 w 415"/>
                <a:gd name="T5" fmla="*/ 0 h 679"/>
                <a:gd name="T6" fmla="*/ 0 w 415"/>
                <a:gd name="T7" fmla="*/ 678 h 679"/>
                <a:gd name="T8" fmla="*/ 414 w 415"/>
                <a:gd name="T9" fmla="*/ 678 h 679"/>
                <a:gd name="T10" fmla="*/ 414 w 415"/>
                <a:gd name="T11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79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78"/>
                  </a:lnTo>
                  <a:lnTo>
                    <a:pt x="414" y="678"/>
                  </a:lnTo>
                  <a:lnTo>
                    <a:pt x="414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4" name="Freeform 189"/>
            <p:cNvSpPr>
              <a:spLocks noChangeArrowheads="1"/>
            </p:cNvSpPr>
            <p:nvPr/>
          </p:nvSpPr>
          <p:spPr bwMode="auto">
            <a:xfrm>
              <a:off x="4653845" y="7209594"/>
              <a:ext cx="284225" cy="447988"/>
            </a:xfrm>
            <a:custGeom>
              <a:avLst/>
              <a:gdLst>
                <a:gd name="T0" fmla="*/ 436 w 437"/>
                <a:gd name="T1" fmla="*/ 0 h 689"/>
                <a:gd name="T2" fmla="*/ 0 w 437"/>
                <a:gd name="T3" fmla="*/ 0 h 689"/>
                <a:gd name="T4" fmla="*/ 0 w 437"/>
                <a:gd name="T5" fmla="*/ 688 h 689"/>
                <a:gd name="T6" fmla="*/ 436 w 437"/>
                <a:gd name="T7" fmla="*/ 688 h 689"/>
                <a:gd name="T8" fmla="*/ 436 w 437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89">
                  <a:moveTo>
                    <a:pt x="436" y="0"/>
                  </a:moveTo>
                  <a:lnTo>
                    <a:pt x="0" y="0"/>
                  </a:lnTo>
                  <a:lnTo>
                    <a:pt x="0" y="688"/>
                  </a:lnTo>
                  <a:lnTo>
                    <a:pt x="436" y="688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5" name="Freeform 190"/>
            <p:cNvSpPr>
              <a:spLocks noChangeArrowheads="1"/>
            </p:cNvSpPr>
            <p:nvPr/>
          </p:nvSpPr>
          <p:spPr bwMode="auto">
            <a:xfrm>
              <a:off x="4653845" y="7209594"/>
              <a:ext cx="284225" cy="447988"/>
            </a:xfrm>
            <a:custGeom>
              <a:avLst/>
              <a:gdLst>
                <a:gd name="T0" fmla="*/ 436 w 437"/>
                <a:gd name="T1" fmla="*/ 0 h 689"/>
                <a:gd name="T2" fmla="*/ 0 w 437"/>
                <a:gd name="T3" fmla="*/ 0 h 689"/>
                <a:gd name="T4" fmla="*/ 0 w 437"/>
                <a:gd name="T5" fmla="*/ 688 h 689"/>
                <a:gd name="T6" fmla="*/ 436 w 437"/>
                <a:gd name="T7" fmla="*/ 688 h 689"/>
                <a:gd name="T8" fmla="*/ 436 w 437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89">
                  <a:moveTo>
                    <a:pt x="436" y="0"/>
                  </a:moveTo>
                  <a:lnTo>
                    <a:pt x="0" y="0"/>
                  </a:lnTo>
                  <a:lnTo>
                    <a:pt x="0" y="688"/>
                  </a:lnTo>
                  <a:lnTo>
                    <a:pt x="436" y="688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6" name="Freeform 191"/>
            <p:cNvSpPr>
              <a:spLocks noChangeArrowheads="1"/>
            </p:cNvSpPr>
            <p:nvPr/>
          </p:nvSpPr>
          <p:spPr bwMode="auto">
            <a:xfrm>
              <a:off x="4653845" y="7209594"/>
              <a:ext cx="284225" cy="447988"/>
            </a:xfrm>
            <a:custGeom>
              <a:avLst/>
              <a:gdLst>
                <a:gd name="T0" fmla="*/ 436 w 437"/>
                <a:gd name="T1" fmla="*/ 0 h 689"/>
                <a:gd name="T2" fmla="*/ 0 w 437"/>
                <a:gd name="T3" fmla="*/ 0 h 689"/>
                <a:gd name="T4" fmla="*/ 0 w 437"/>
                <a:gd name="T5" fmla="*/ 688 h 689"/>
                <a:gd name="T6" fmla="*/ 436 w 437"/>
                <a:gd name="T7" fmla="*/ 688 h 689"/>
                <a:gd name="T8" fmla="*/ 436 w 437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89">
                  <a:moveTo>
                    <a:pt x="436" y="0"/>
                  </a:moveTo>
                  <a:lnTo>
                    <a:pt x="0" y="0"/>
                  </a:lnTo>
                  <a:lnTo>
                    <a:pt x="0" y="688"/>
                  </a:lnTo>
                  <a:lnTo>
                    <a:pt x="436" y="688"/>
                  </a:lnTo>
                  <a:lnTo>
                    <a:pt x="436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7" name="Freeform 192"/>
            <p:cNvSpPr>
              <a:spLocks noChangeArrowheads="1"/>
            </p:cNvSpPr>
            <p:nvPr/>
          </p:nvSpPr>
          <p:spPr bwMode="auto">
            <a:xfrm>
              <a:off x="4653845" y="7209594"/>
              <a:ext cx="284225" cy="447988"/>
            </a:xfrm>
            <a:custGeom>
              <a:avLst/>
              <a:gdLst>
                <a:gd name="T0" fmla="*/ 436 w 437"/>
                <a:gd name="T1" fmla="*/ 0 h 689"/>
                <a:gd name="T2" fmla="*/ 0 w 437"/>
                <a:gd name="T3" fmla="*/ 0 h 689"/>
                <a:gd name="T4" fmla="*/ 0 w 437"/>
                <a:gd name="T5" fmla="*/ 688 h 689"/>
                <a:gd name="T6" fmla="*/ 436 w 437"/>
                <a:gd name="T7" fmla="*/ 688 h 689"/>
                <a:gd name="T8" fmla="*/ 436 w 437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89">
                  <a:moveTo>
                    <a:pt x="436" y="0"/>
                  </a:moveTo>
                  <a:lnTo>
                    <a:pt x="0" y="0"/>
                  </a:lnTo>
                  <a:lnTo>
                    <a:pt x="0" y="688"/>
                  </a:lnTo>
                  <a:lnTo>
                    <a:pt x="436" y="688"/>
                  </a:lnTo>
                  <a:lnTo>
                    <a:pt x="4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8" name="Freeform 193"/>
            <p:cNvSpPr>
              <a:spLocks noChangeArrowheads="1"/>
            </p:cNvSpPr>
            <p:nvPr/>
          </p:nvSpPr>
          <p:spPr bwMode="auto">
            <a:xfrm>
              <a:off x="5032814" y="7209594"/>
              <a:ext cx="272741" cy="447988"/>
            </a:xfrm>
            <a:custGeom>
              <a:avLst/>
              <a:gdLst>
                <a:gd name="T0" fmla="*/ 0 w 421"/>
                <a:gd name="T1" fmla="*/ 688 h 689"/>
                <a:gd name="T2" fmla="*/ 420 w 421"/>
                <a:gd name="T3" fmla="*/ 688 h 689"/>
                <a:gd name="T4" fmla="*/ 420 w 421"/>
                <a:gd name="T5" fmla="*/ 0 h 689"/>
                <a:gd name="T6" fmla="*/ 0 w 421"/>
                <a:gd name="T7" fmla="*/ 0 h 689"/>
                <a:gd name="T8" fmla="*/ 0 w 421"/>
                <a:gd name="T9" fmla="*/ 6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89">
                  <a:moveTo>
                    <a:pt x="0" y="688"/>
                  </a:moveTo>
                  <a:lnTo>
                    <a:pt x="420" y="68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59" name="Freeform 194"/>
            <p:cNvSpPr>
              <a:spLocks noChangeArrowheads="1"/>
            </p:cNvSpPr>
            <p:nvPr/>
          </p:nvSpPr>
          <p:spPr bwMode="auto">
            <a:xfrm>
              <a:off x="5032814" y="7209594"/>
              <a:ext cx="272741" cy="447988"/>
            </a:xfrm>
            <a:custGeom>
              <a:avLst/>
              <a:gdLst>
                <a:gd name="T0" fmla="*/ 0 w 421"/>
                <a:gd name="T1" fmla="*/ 688 h 689"/>
                <a:gd name="T2" fmla="*/ 420 w 421"/>
                <a:gd name="T3" fmla="*/ 688 h 689"/>
                <a:gd name="T4" fmla="*/ 420 w 421"/>
                <a:gd name="T5" fmla="*/ 0 h 689"/>
                <a:gd name="T6" fmla="*/ 0 w 421"/>
                <a:gd name="T7" fmla="*/ 0 h 689"/>
                <a:gd name="T8" fmla="*/ 0 w 421"/>
                <a:gd name="T9" fmla="*/ 6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89">
                  <a:moveTo>
                    <a:pt x="0" y="688"/>
                  </a:moveTo>
                  <a:lnTo>
                    <a:pt x="420" y="68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60" name="Freeform 195"/>
            <p:cNvSpPr>
              <a:spLocks noChangeArrowheads="1"/>
            </p:cNvSpPr>
            <p:nvPr/>
          </p:nvSpPr>
          <p:spPr bwMode="auto">
            <a:xfrm>
              <a:off x="5032814" y="7209594"/>
              <a:ext cx="272741" cy="447988"/>
            </a:xfrm>
            <a:custGeom>
              <a:avLst/>
              <a:gdLst>
                <a:gd name="T0" fmla="*/ 420 w 421"/>
                <a:gd name="T1" fmla="*/ 0 h 689"/>
                <a:gd name="T2" fmla="*/ 0 w 421"/>
                <a:gd name="T3" fmla="*/ 0 h 689"/>
                <a:gd name="T4" fmla="*/ 0 w 421"/>
                <a:gd name="T5" fmla="*/ 688 h 689"/>
                <a:gd name="T6" fmla="*/ 420 w 421"/>
                <a:gd name="T7" fmla="*/ 688 h 689"/>
                <a:gd name="T8" fmla="*/ 420 w 421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89">
                  <a:moveTo>
                    <a:pt x="420" y="0"/>
                  </a:moveTo>
                  <a:lnTo>
                    <a:pt x="0" y="0"/>
                  </a:lnTo>
                  <a:lnTo>
                    <a:pt x="0" y="688"/>
                  </a:lnTo>
                  <a:lnTo>
                    <a:pt x="420" y="688"/>
                  </a:lnTo>
                  <a:lnTo>
                    <a:pt x="420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61" name="Freeform 196"/>
            <p:cNvSpPr>
              <a:spLocks noChangeArrowheads="1"/>
            </p:cNvSpPr>
            <p:nvPr/>
          </p:nvSpPr>
          <p:spPr bwMode="auto">
            <a:xfrm>
              <a:off x="5032814" y="7209594"/>
              <a:ext cx="272741" cy="447988"/>
            </a:xfrm>
            <a:custGeom>
              <a:avLst/>
              <a:gdLst>
                <a:gd name="T0" fmla="*/ 420 w 421"/>
                <a:gd name="T1" fmla="*/ 0 h 689"/>
                <a:gd name="T2" fmla="*/ 0 w 421"/>
                <a:gd name="T3" fmla="*/ 0 h 689"/>
                <a:gd name="T4" fmla="*/ 0 w 421"/>
                <a:gd name="T5" fmla="*/ 688 h 689"/>
                <a:gd name="T6" fmla="*/ 420 w 421"/>
                <a:gd name="T7" fmla="*/ 688 h 689"/>
                <a:gd name="T8" fmla="*/ 420 w 421"/>
                <a:gd name="T9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89">
                  <a:moveTo>
                    <a:pt x="420" y="0"/>
                  </a:moveTo>
                  <a:lnTo>
                    <a:pt x="0" y="0"/>
                  </a:lnTo>
                  <a:lnTo>
                    <a:pt x="0" y="688"/>
                  </a:lnTo>
                  <a:lnTo>
                    <a:pt x="420" y="688"/>
                  </a:lnTo>
                  <a:lnTo>
                    <a:pt x="42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62" name="Freeform 197"/>
            <p:cNvSpPr>
              <a:spLocks noChangeArrowheads="1"/>
            </p:cNvSpPr>
            <p:nvPr/>
          </p:nvSpPr>
          <p:spPr bwMode="auto">
            <a:xfrm>
              <a:off x="5400298" y="7209594"/>
              <a:ext cx="269872" cy="447988"/>
            </a:xfrm>
            <a:custGeom>
              <a:avLst/>
              <a:gdLst>
                <a:gd name="T0" fmla="*/ 0 w 415"/>
                <a:gd name="T1" fmla="*/ 688 h 689"/>
                <a:gd name="T2" fmla="*/ 414 w 415"/>
                <a:gd name="T3" fmla="*/ 688 h 689"/>
                <a:gd name="T4" fmla="*/ 414 w 415"/>
                <a:gd name="T5" fmla="*/ 0 h 689"/>
                <a:gd name="T6" fmla="*/ 0 w 415"/>
                <a:gd name="T7" fmla="*/ 0 h 689"/>
                <a:gd name="T8" fmla="*/ 0 w 415"/>
                <a:gd name="T9" fmla="*/ 6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89">
                  <a:moveTo>
                    <a:pt x="0" y="688"/>
                  </a:moveTo>
                  <a:lnTo>
                    <a:pt x="414" y="688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63" name="Freeform 198"/>
            <p:cNvSpPr>
              <a:spLocks noChangeArrowheads="1"/>
            </p:cNvSpPr>
            <p:nvPr/>
          </p:nvSpPr>
          <p:spPr bwMode="auto">
            <a:xfrm>
              <a:off x="5400298" y="7209594"/>
              <a:ext cx="269872" cy="447988"/>
            </a:xfrm>
            <a:custGeom>
              <a:avLst/>
              <a:gdLst>
                <a:gd name="T0" fmla="*/ 0 w 415"/>
                <a:gd name="T1" fmla="*/ 688 h 689"/>
                <a:gd name="T2" fmla="*/ 414 w 415"/>
                <a:gd name="T3" fmla="*/ 688 h 689"/>
                <a:gd name="T4" fmla="*/ 414 w 415"/>
                <a:gd name="T5" fmla="*/ 0 h 689"/>
                <a:gd name="T6" fmla="*/ 0 w 415"/>
                <a:gd name="T7" fmla="*/ 0 h 689"/>
                <a:gd name="T8" fmla="*/ 0 w 415"/>
                <a:gd name="T9" fmla="*/ 68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89">
                  <a:moveTo>
                    <a:pt x="0" y="688"/>
                  </a:moveTo>
                  <a:lnTo>
                    <a:pt x="414" y="688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64" name="Freeform 199"/>
            <p:cNvSpPr>
              <a:spLocks noChangeArrowheads="1"/>
            </p:cNvSpPr>
            <p:nvPr/>
          </p:nvSpPr>
          <p:spPr bwMode="auto">
            <a:xfrm>
              <a:off x="5400298" y="7209594"/>
              <a:ext cx="269872" cy="447988"/>
            </a:xfrm>
            <a:custGeom>
              <a:avLst/>
              <a:gdLst>
                <a:gd name="T0" fmla="*/ 414 w 415"/>
                <a:gd name="T1" fmla="*/ 0 h 689"/>
                <a:gd name="T2" fmla="*/ 414 w 415"/>
                <a:gd name="T3" fmla="*/ 0 h 689"/>
                <a:gd name="T4" fmla="*/ 0 w 415"/>
                <a:gd name="T5" fmla="*/ 0 h 689"/>
                <a:gd name="T6" fmla="*/ 0 w 415"/>
                <a:gd name="T7" fmla="*/ 688 h 689"/>
                <a:gd name="T8" fmla="*/ 414 w 415"/>
                <a:gd name="T9" fmla="*/ 688 h 689"/>
                <a:gd name="T10" fmla="*/ 414 w 415"/>
                <a:gd name="T1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89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88"/>
                  </a:lnTo>
                  <a:lnTo>
                    <a:pt x="414" y="688"/>
                  </a:lnTo>
                  <a:lnTo>
                    <a:pt x="414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65" name="Freeform 200"/>
            <p:cNvSpPr>
              <a:spLocks noChangeArrowheads="1"/>
            </p:cNvSpPr>
            <p:nvPr/>
          </p:nvSpPr>
          <p:spPr bwMode="auto">
            <a:xfrm>
              <a:off x="5400298" y="7209594"/>
              <a:ext cx="269872" cy="447988"/>
            </a:xfrm>
            <a:custGeom>
              <a:avLst/>
              <a:gdLst>
                <a:gd name="T0" fmla="*/ 414 w 415"/>
                <a:gd name="T1" fmla="*/ 0 h 689"/>
                <a:gd name="T2" fmla="*/ 414 w 415"/>
                <a:gd name="T3" fmla="*/ 0 h 689"/>
                <a:gd name="T4" fmla="*/ 0 w 415"/>
                <a:gd name="T5" fmla="*/ 0 h 689"/>
                <a:gd name="T6" fmla="*/ 0 w 415"/>
                <a:gd name="T7" fmla="*/ 688 h 689"/>
                <a:gd name="T8" fmla="*/ 414 w 415"/>
                <a:gd name="T9" fmla="*/ 688 h 689"/>
                <a:gd name="T10" fmla="*/ 414 w 415"/>
                <a:gd name="T11" fmla="*/ 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89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88"/>
                  </a:lnTo>
                  <a:lnTo>
                    <a:pt x="414" y="688"/>
                  </a:lnTo>
                  <a:lnTo>
                    <a:pt x="414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66" name="Freeform 201"/>
            <p:cNvSpPr>
              <a:spLocks noChangeArrowheads="1"/>
            </p:cNvSpPr>
            <p:nvPr/>
          </p:nvSpPr>
          <p:spPr bwMode="auto">
            <a:xfrm>
              <a:off x="4653845" y="7755221"/>
              <a:ext cx="284225" cy="425014"/>
            </a:xfrm>
            <a:custGeom>
              <a:avLst/>
              <a:gdLst>
                <a:gd name="T0" fmla="*/ 436 w 437"/>
                <a:gd name="T1" fmla="*/ 0 h 652"/>
                <a:gd name="T2" fmla="*/ 0 w 437"/>
                <a:gd name="T3" fmla="*/ 0 h 652"/>
                <a:gd name="T4" fmla="*/ 0 w 437"/>
                <a:gd name="T5" fmla="*/ 651 h 652"/>
                <a:gd name="T6" fmla="*/ 436 w 437"/>
                <a:gd name="T7" fmla="*/ 651 h 652"/>
                <a:gd name="T8" fmla="*/ 436 w 437"/>
                <a:gd name="T9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52">
                  <a:moveTo>
                    <a:pt x="436" y="0"/>
                  </a:moveTo>
                  <a:lnTo>
                    <a:pt x="0" y="0"/>
                  </a:lnTo>
                  <a:lnTo>
                    <a:pt x="0" y="651"/>
                  </a:lnTo>
                  <a:lnTo>
                    <a:pt x="436" y="651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67" name="Freeform 202"/>
            <p:cNvSpPr>
              <a:spLocks noChangeArrowheads="1"/>
            </p:cNvSpPr>
            <p:nvPr/>
          </p:nvSpPr>
          <p:spPr bwMode="auto">
            <a:xfrm>
              <a:off x="4653845" y="7755221"/>
              <a:ext cx="284225" cy="425014"/>
            </a:xfrm>
            <a:custGeom>
              <a:avLst/>
              <a:gdLst>
                <a:gd name="T0" fmla="*/ 436 w 437"/>
                <a:gd name="T1" fmla="*/ 0 h 652"/>
                <a:gd name="T2" fmla="*/ 0 w 437"/>
                <a:gd name="T3" fmla="*/ 0 h 652"/>
                <a:gd name="T4" fmla="*/ 0 w 437"/>
                <a:gd name="T5" fmla="*/ 651 h 652"/>
                <a:gd name="T6" fmla="*/ 436 w 437"/>
                <a:gd name="T7" fmla="*/ 651 h 652"/>
                <a:gd name="T8" fmla="*/ 436 w 437"/>
                <a:gd name="T9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52">
                  <a:moveTo>
                    <a:pt x="436" y="0"/>
                  </a:moveTo>
                  <a:lnTo>
                    <a:pt x="0" y="0"/>
                  </a:lnTo>
                  <a:lnTo>
                    <a:pt x="0" y="651"/>
                  </a:lnTo>
                  <a:lnTo>
                    <a:pt x="436" y="651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68" name="Freeform 203"/>
            <p:cNvSpPr>
              <a:spLocks noChangeArrowheads="1"/>
            </p:cNvSpPr>
            <p:nvPr/>
          </p:nvSpPr>
          <p:spPr bwMode="auto">
            <a:xfrm>
              <a:off x="4653845" y="7755221"/>
              <a:ext cx="284225" cy="425014"/>
            </a:xfrm>
            <a:custGeom>
              <a:avLst/>
              <a:gdLst>
                <a:gd name="T0" fmla="*/ 436 w 437"/>
                <a:gd name="T1" fmla="*/ 0 h 652"/>
                <a:gd name="T2" fmla="*/ 0 w 437"/>
                <a:gd name="T3" fmla="*/ 0 h 652"/>
                <a:gd name="T4" fmla="*/ 0 w 437"/>
                <a:gd name="T5" fmla="*/ 651 h 652"/>
                <a:gd name="T6" fmla="*/ 436 w 437"/>
                <a:gd name="T7" fmla="*/ 651 h 652"/>
                <a:gd name="T8" fmla="*/ 436 w 437"/>
                <a:gd name="T9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52">
                  <a:moveTo>
                    <a:pt x="436" y="0"/>
                  </a:moveTo>
                  <a:lnTo>
                    <a:pt x="0" y="0"/>
                  </a:lnTo>
                  <a:lnTo>
                    <a:pt x="0" y="651"/>
                  </a:lnTo>
                  <a:lnTo>
                    <a:pt x="436" y="651"/>
                  </a:lnTo>
                  <a:lnTo>
                    <a:pt x="436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69" name="Freeform 204"/>
            <p:cNvSpPr>
              <a:spLocks noChangeArrowheads="1"/>
            </p:cNvSpPr>
            <p:nvPr/>
          </p:nvSpPr>
          <p:spPr bwMode="auto">
            <a:xfrm>
              <a:off x="4653845" y="7755221"/>
              <a:ext cx="284225" cy="425014"/>
            </a:xfrm>
            <a:custGeom>
              <a:avLst/>
              <a:gdLst>
                <a:gd name="T0" fmla="*/ 436 w 437"/>
                <a:gd name="T1" fmla="*/ 0 h 652"/>
                <a:gd name="T2" fmla="*/ 0 w 437"/>
                <a:gd name="T3" fmla="*/ 0 h 652"/>
                <a:gd name="T4" fmla="*/ 0 w 437"/>
                <a:gd name="T5" fmla="*/ 651 h 652"/>
                <a:gd name="T6" fmla="*/ 436 w 437"/>
                <a:gd name="T7" fmla="*/ 651 h 652"/>
                <a:gd name="T8" fmla="*/ 436 w 437"/>
                <a:gd name="T9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52">
                  <a:moveTo>
                    <a:pt x="436" y="0"/>
                  </a:moveTo>
                  <a:lnTo>
                    <a:pt x="0" y="0"/>
                  </a:lnTo>
                  <a:lnTo>
                    <a:pt x="0" y="651"/>
                  </a:lnTo>
                  <a:lnTo>
                    <a:pt x="436" y="651"/>
                  </a:lnTo>
                  <a:lnTo>
                    <a:pt x="4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0" name="Freeform 205"/>
            <p:cNvSpPr>
              <a:spLocks noChangeArrowheads="1"/>
            </p:cNvSpPr>
            <p:nvPr/>
          </p:nvSpPr>
          <p:spPr bwMode="auto">
            <a:xfrm>
              <a:off x="5032814" y="7755221"/>
              <a:ext cx="272741" cy="425014"/>
            </a:xfrm>
            <a:custGeom>
              <a:avLst/>
              <a:gdLst>
                <a:gd name="T0" fmla="*/ 0 w 421"/>
                <a:gd name="T1" fmla="*/ 651 h 652"/>
                <a:gd name="T2" fmla="*/ 420 w 421"/>
                <a:gd name="T3" fmla="*/ 651 h 652"/>
                <a:gd name="T4" fmla="*/ 420 w 421"/>
                <a:gd name="T5" fmla="*/ 0 h 652"/>
                <a:gd name="T6" fmla="*/ 0 w 421"/>
                <a:gd name="T7" fmla="*/ 0 h 652"/>
                <a:gd name="T8" fmla="*/ 0 w 421"/>
                <a:gd name="T9" fmla="*/ 65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52">
                  <a:moveTo>
                    <a:pt x="0" y="651"/>
                  </a:moveTo>
                  <a:lnTo>
                    <a:pt x="420" y="651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1" name="Freeform 206"/>
            <p:cNvSpPr>
              <a:spLocks noChangeArrowheads="1"/>
            </p:cNvSpPr>
            <p:nvPr/>
          </p:nvSpPr>
          <p:spPr bwMode="auto">
            <a:xfrm>
              <a:off x="5032814" y="7755221"/>
              <a:ext cx="272741" cy="425014"/>
            </a:xfrm>
            <a:custGeom>
              <a:avLst/>
              <a:gdLst>
                <a:gd name="T0" fmla="*/ 0 w 421"/>
                <a:gd name="T1" fmla="*/ 651 h 652"/>
                <a:gd name="T2" fmla="*/ 420 w 421"/>
                <a:gd name="T3" fmla="*/ 651 h 652"/>
                <a:gd name="T4" fmla="*/ 420 w 421"/>
                <a:gd name="T5" fmla="*/ 0 h 652"/>
                <a:gd name="T6" fmla="*/ 0 w 421"/>
                <a:gd name="T7" fmla="*/ 0 h 652"/>
                <a:gd name="T8" fmla="*/ 0 w 421"/>
                <a:gd name="T9" fmla="*/ 65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52">
                  <a:moveTo>
                    <a:pt x="0" y="651"/>
                  </a:moveTo>
                  <a:lnTo>
                    <a:pt x="420" y="651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2" name="Freeform 207"/>
            <p:cNvSpPr>
              <a:spLocks noChangeArrowheads="1"/>
            </p:cNvSpPr>
            <p:nvPr/>
          </p:nvSpPr>
          <p:spPr bwMode="auto">
            <a:xfrm>
              <a:off x="5032814" y="7755221"/>
              <a:ext cx="272741" cy="425014"/>
            </a:xfrm>
            <a:custGeom>
              <a:avLst/>
              <a:gdLst>
                <a:gd name="T0" fmla="*/ 420 w 421"/>
                <a:gd name="T1" fmla="*/ 0 h 652"/>
                <a:gd name="T2" fmla="*/ 0 w 421"/>
                <a:gd name="T3" fmla="*/ 0 h 652"/>
                <a:gd name="T4" fmla="*/ 0 w 421"/>
                <a:gd name="T5" fmla="*/ 651 h 652"/>
                <a:gd name="T6" fmla="*/ 420 w 421"/>
                <a:gd name="T7" fmla="*/ 651 h 652"/>
                <a:gd name="T8" fmla="*/ 420 w 421"/>
                <a:gd name="T9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52">
                  <a:moveTo>
                    <a:pt x="420" y="0"/>
                  </a:moveTo>
                  <a:lnTo>
                    <a:pt x="0" y="0"/>
                  </a:lnTo>
                  <a:lnTo>
                    <a:pt x="0" y="651"/>
                  </a:lnTo>
                  <a:lnTo>
                    <a:pt x="420" y="651"/>
                  </a:lnTo>
                  <a:lnTo>
                    <a:pt x="420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3" name="Freeform 208"/>
            <p:cNvSpPr>
              <a:spLocks noChangeArrowheads="1"/>
            </p:cNvSpPr>
            <p:nvPr/>
          </p:nvSpPr>
          <p:spPr bwMode="auto">
            <a:xfrm>
              <a:off x="5032814" y="7755221"/>
              <a:ext cx="272741" cy="425014"/>
            </a:xfrm>
            <a:custGeom>
              <a:avLst/>
              <a:gdLst>
                <a:gd name="T0" fmla="*/ 420 w 421"/>
                <a:gd name="T1" fmla="*/ 0 h 652"/>
                <a:gd name="T2" fmla="*/ 0 w 421"/>
                <a:gd name="T3" fmla="*/ 0 h 652"/>
                <a:gd name="T4" fmla="*/ 0 w 421"/>
                <a:gd name="T5" fmla="*/ 651 h 652"/>
                <a:gd name="T6" fmla="*/ 420 w 421"/>
                <a:gd name="T7" fmla="*/ 651 h 652"/>
                <a:gd name="T8" fmla="*/ 420 w 421"/>
                <a:gd name="T9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52">
                  <a:moveTo>
                    <a:pt x="420" y="0"/>
                  </a:moveTo>
                  <a:lnTo>
                    <a:pt x="0" y="0"/>
                  </a:lnTo>
                  <a:lnTo>
                    <a:pt x="0" y="651"/>
                  </a:lnTo>
                  <a:lnTo>
                    <a:pt x="420" y="651"/>
                  </a:lnTo>
                  <a:lnTo>
                    <a:pt x="42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4" name="Freeform 209"/>
            <p:cNvSpPr>
              <a:spLocks noChangeArrowheads="1"/>
            </p:cNvSpPr>
            <p:nvPr/>
          </p:nvSpPr>
          <p:spPr bwMode="auto">
            <a:xfrm>
              <a:off x="5400298" y="7755221"/>
              <a:ext cx="269872" cy="425014"/>
            </a:xfrm>
            <a:custGeom>
              <a:avLst/>
              <a:gdLst>
                <a:gd name="T0" fmla="*/ 0 w 415"/>
                <a:gd name="T1" fmla="*/ 651 h 652"/>
                <a:gd name="T2" fmla="*/ 414 w 415"/>
                <a:gd name="T3" fmla="*/ 651 h 652"/>
                <a:gd name="T4" fmla="*/ 414 w 415"/>
                <a:gd name="T5" fmla="*/ 0 h 652"/>
                <a:gd name="T6" fmla="*/ 0 w 415"/>
                <a:gd name="T7" fmla="*/ 0 h 652"/>
                <a:gd name="T8" fmla="*/ 0 w 415"/>
                <a:gd name="T9" fmla="*/ 65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52">
                  <a:moveTo>
                    <a:pt x="0" y="651"/>
                  </a:moveTo>
                  <a:lnTo>
                    <a:pt x="414" y="651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5" name="Freeform 210"/>
            <p:cNvSpPr>
              <a:spLocks noChangeArrowheads="1"/>
            </p:cNvSpPr>
            <p:nvPr/>
          </p:nvSpPr>
          <p:spPr bwMode="auto">
            <a:xfrm>
              <a:off x="5400298" y="7755221"/>
              <a:ext cx="269872" cy="425014"/>
            </a:xfrm>
            <a:custGeom>
              <a:avLst/>
              <a:gdLst>
                <a:gd name="T0" fmla="*/ 0 w 415"/>
                <a:gd name="T1" fmla="*/ 651 h 652"/>
                <a:gd name="T2" fmla="*/ 414 w 415"/>
                <a:gd name="T3" fmla="*/ 651 h 652"/>
                <a:gd name="T4" fmla="*/ 414 w 415"/>
                <a:gd name="T5" fmla="*/ 0 h 652"/>
                <a:gd name="T6" fmla="*/ 0 w 415"/>
                <a:gd name="T7" fmla="*/ 0 h 652"/>
                <a:gd name="T8" fmla="*/ 0 w 415"/>
                <a:gd name="T9" fmla="*/ 65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52">
                  <a:moveTo>
                    <a:pt x="0" y="651"/>
                  </a:moveTo>
                  <a:lnTo>
                    <a:pt x="414" y="651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11" name="Freeform 211"/>
            <p:cNvSpPr>
              <a:spLocks noChangeArrowheads="1"/>
            </p:cNvSpPr>
            <p:nvPr/>
          </p:nvSpPr>
          <p:spPr bwMode="auto">
            <a:xfrm>
              <a:off x="5400298" y="7755221"/>
              <a:ext cx="269872" cy="425014"/>
            </a:xfrm>
            <a:custGeom>
              <a:avLst/>
              <a:gdLst>
                <a:gd name="T0" fmla="*/ 414 w 415"/>
                <a:gd name="T1" fmla="*/ 0 h 652"/>
                <a:gd name="T2" fmla="*/ 414 w 415"/>
                <a:gd name="T3" fmla="*/ 0 h 652"/>
                <a:gd name="T4" fmla="*/ 0 w 415"/>
                <a:gd name="T5" fmla="*/ 0 h 652"/>
                <a:gd name="T6" fmla="*/ 0 w 415"/>
                <a:gd name="T7" fmla="*/ 651 h 652"/>
                <a:gd name="T8" fmla="*/ 414 w 415"/>
                <a:gd name="T9" fmla="*/ 651 h 652"/>
                <a:gd name="T10" fmla="*/ 414 w 415"/>
                <a:gd name="T11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52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414" y="651"/>
                  </a:lnTo>
                  <a:lnTo>
                    <a:pt x="414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14" name="Freeform 212"/>
            <p:cNvSpPr>
              <a:spLocks noChangeArrowheads="1"/>
            </p:cNvSpPr>
            <p:nvPr/>
          </p:nvSpPr>
          <p:spPr bwMode="auto">
            <a:xfrm>
              <a:off x="5400298" y="7755221"/>
              <a:ext cx="269872" cy="425014"/>
            </a:xfrm>
            <a:custGeom>
              <a:avLst/>
              <a:gdLst>
                <a:gd name="T0" fmla="*/ 414 w 415"/>
                <a:gd name="T1" fmla="*/ 0 h 652"/>
                <a:gd name="T2" fmla="*/ 414 w 415"/>
                <a:gd name="T3" fmla="*/ 0 h 652"/>
                <a:gd name="T4" fmla="*/ 0 w 415"/>
                <a:gd name="T5" fmla="*/ 0 h 652"/>
                <a:gd name="T6" fmla="*/ 0 w 415"/>
                <a:gd name="T7" fmla="*/ 651 h 652"/>
                <a:gd name="T8" fmla="*/ 414 w 415"/>
                <a:gd name="T9" fmla="*/ 651 h 652"/>
                <a:gd name="T10" fmla="*/ 414 w 415"/>
                <a:gd name="T11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52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51"/>
                  </a:lnTo>
                  <a:lnTo>
                    <a:pt x="414" y="651"/>
                  </a:lnTo>
                  <a:lnTo>
                    <a:pt x="414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15" name="Freeform 213"/>
            <p:cNvSpPr>
              <a:spLocks noChangeArrowheads="1"/>
            </p:cNvSpPr>
            <p:nvPr/>
          </p:nvSpPr>
          <p:spPr bwMode="auto">
            <a:xfrm>
              <a:off x="4653845" y="8275001"/>
              <a:ext cx="284225" cy="447988"/>
            </a:xfrm>
            <a:custGeom>
              <a:avLst/>
              <a:gdLst>
                <a:gd name="T0" fmla="*/ 436 w 437"/>
                <a:gd name="T1" fmla="*/ 0 h 690"/>
                <a:gd name="T2" fmla="*/ 0 w 437"/>
                <a:gd name="T3" fmla="*/ 0 h 690"/>
                <a:gd name="T4" fmla="*/ 0 w 437"/>
                <a:gd name="T5" fmla="*/ 689 h 690"/>
                <a:gd name="T6" fmla="*/ 436 w 437"/>
                <a:gd name="T7" fmla="*/ 689 h 690"/>
                <a:gd name="T8" fmla="*/ 436 w 437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90">
                  <a:moveTo>
                    <a:pt x="436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36" y="689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16" name="Freeform 214"/>
            <p:cNvSpPr>
              <a:spLocks noChangeArrowheads="1"/>
            </p:cNvSpPr>
            <p:nvPr/>
          </p:nvSpPr>
          <p:spPr bwMode="auto">
            <a:xfrm>
              <a:off x="4653845" y="8275001"/>
              <a:ext cx="284225" cy="447988"/>
            </a:xfrm>
            <a:custGeom>
              <a:avLst/>
              <a:gdLst>
                <a:gd name="T0" fmla="*/ 436 w 437"/>
                <a:gd name="T1" fmla="*/ 0 h 690"/>
                <a:gd name="T2" fmla="*/ 0 w 437"/>
                <a:gd name="T3" fmla="*/ 0 h 690"/>
                <a:gd name="T4" fmla="*/ 0 w 437"/>
                <a:gd name="T5" fmla="*/ 689 h 690"/>
                <a:gd name="T6" fmla="*/ 436 w 437"/>
                <a:gd name="T7" fmla="*/ 689 h 690"/>
                <a:gd name="T8" fmla="*/ 436 w 437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90">
                  <a:moveTo>
                    <a:pt x="436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36" y="689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17" name="Freeform 215"/>
            <p:cNvSpPr>
              <a:spLocks noChangeArrowheads="1"/>
            </p:cNvSpPr>
            <p:nvPr/>
          </p:nvSpPr>
          <p:spPr bwMode="auto">
            <a:xfrm>
              <a:off x="4653845" y="8275001"/>
              <a:ext cx="284225" cy="447988"/>
            </a:xfrm>
            <a:custGeom>
              <a:avLst/>
              <a:gdLst>
                <a:gd name="T0" fmla="*/ 436 w 437"/>
                <a:gd name="T1" fmla="*/ 0 h 690"/>
                <a:gd name="T2" fmla="*/ 0 w 437"/>
                <a:gd name="T3" fmla="*/ 0 h 690"/>
                <a:gd name="T4" fmla="*/ 0 w 437"/>
                <a:gd name="T5" fmla="*/ 689 h 690"/>
                <a:gd name="T6" fmla="*/ 436 w 437"/>
                <a:gd name="T7" fmla="*/ 689 h 690"/>
                <a:gd name="T8" fmla="*/ 436 w 437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90">
                  <a:moveTo>
                    <a:pt x="436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36" y="689"/>
                  </a:lnTo>
                  <a:lnTo>
                    <a:pt x="436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18" name="Freeform 216"/>
            <p:cNvSpPr>
              <a:spLocks noChangeArrowheads="1"/>
            </p:cNvSpPr>
            <p:nvPr/>
          </p:nvSpPr>
          <p:spPr bwMode="auto">
            <a:xfrm>
              <a:off x="4653845" y="8275001"/>
              <a:ext cx="284225" cy="447988"/>
            </a:xfrm>
            <a:custGeom>
              <a:avLst/>
              <a:gdLst>
                <a:gd name="T0" fmla="*/ 436 w 437"/>
                <a:gd name="T1" fmla="*/ 0 h 690"/>
                <a:gd name="T2" fmla="*/ 0 w 437"/>
                <a:gd name="T3" fmla="*/ 0 h 690"/>
                <a:gd name="T4" fmla="*/ 0 w 437"/>
                <a:gd name="T5" fmla="*/ 689 h 690"/>
                <a:gd name="T6" fmla="*/ 436 w 437"/>
                <a:gd name="T7" fmla="*/ 689 h 690"/>
                <a:gd name="T8" fmla="*/ 436 w 437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90">
                  <a:moveTo>
                    <a:pt x="436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36" y="689"/>
                  </a:lnTo>
                  <a:lnTo>
                    <a:pt x="4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19" name="Freeform 217"/>
            <p:cNvSpPr>
              <a:spLocks noChangeArrowheads="1"/>
            </p:cNvSpPr>
            <p:nvPr/>
          </p:nvSpPr>
          <p:spPr bwMode="auto">
            <a:xfrm>
              <a:off x="5032814" y="8275001"/>
              <a:ext cx="272741" cy="447988"/>
            </a:xfrm>
            <a:custGeom>
              <a:avLst/>
              <a:gdLst>
                <a:gd name="T0" fmla="*/ 0 w 421"/>
                <a:gd name="T1" fmla="*/ 689 h 690"/>
                <a:gd name="T2" fmla="*/ 420 w 421"/>
                <a:gd name="T3" fmla="*/ 689 h 690"/>
                <a:gd name="T4" fmla="*/ 420 w 421"/>
                <a:gd name="T5" fmla="*/ 0 h 690"/>
                <a:gd name="T6" fmla="*/ 0 w 421"/>
                <a:gd name="T7" fmla="*/ 0 h 690"/>
                <a:gd name="T8" fmla="*/ 0 w 421"/>
                <a:gd name="T9" fmla="*/ 68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90">
                  <a:moveTo>
                    <a:pt x="0" y="689"/>
                  </a:moveTo>
                  <a:lnTo>
                    <a:pt x="420" y="689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0" name="Freeform 218"/>
            <p:cNvSpPr>
              <a:spLocks noChangeArrowheads="1"/>
            </p:cNvSpPr>
            <p:nvPr/>
          </p:nvSpPr>
          <p:spPr bwMode="auto">
            <a:xfrm>
              <a:off x="5032814" y="8275001"/>
              <a:ext cx="272741" cy="447988"/>
            </a:xfrm>
            <a:custGeom>
              <a:avLst/>
              <a:gdLst>
                <a:gd name="T0" fmla="*/ 0 w 421"/>
                <a:gd name="T1" fmla="*/ 689 h 690"/>
                <a:gd name="T2" fmla="*/ 420 w 421"/>
                <a:gd name="T3" fmla="*/ 689 h 690"/>
                <a:gd name="T4" fmla="*/ 420 w 421"/>
                <a:gd name="T5" fmla="*/ 0 h 690"/>
                <a:gd name="T6" fmla="*/ 0 w 421"/>
                <a:gd name="T7" fmla="*/ 0 h 690"/>
                <a:gd name="T8" fmla="*/ 0 w 421"/>
                <a:gd name="T9" fmla="*/ 68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90">
                  <a:moveTo>
                    <a:pt x="0" y="689"/>
                  </a:moveTo>
                  <a:lnTo>
                    <a:pt x="420" y="689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1" name="Freeform 219"/>
            <p:cNvSpPr>
              <a:spLocks noChangeArrowheads="1"/>
            </p:cNvSpPr>
            <p:nvPr/>
          </p:nvSpPr>
          <p:spPr bwMode="auto">
            <a:xfrm>
              <a:off x="5032814" y="8275001"/>
              <a:ext cx="272741" cy="447988"/>
            </a:xfrm>
            <a:custGeom>
              <a:avLst/>
              <a:gdLst>
                <a:gd name="T0" fmla="*/ 420 w 421"/>
                <a:gd name="T1" fmla="*/ 0 h 690"/>
                <a:gd name="T2" fmla="*/ 0 w 421"/>
                <a:gd name="T3" fmla="*/ 0 h 690"/>
                <a:gd name="T4" fmla="*/ 0 w 421"/>
                <a:gd name="T5" fmla="*/ 689 h 690"/>
                <a:gd name="T6" fmla="*/ 420 w 421"/>
                <a:gd name="T7" fmla="*/ 689 h 690"/>
                <a:gd name="T8" fmla="*/ 420 w 421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90">
                  <a:moveTo>
                    <a:pt x="420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20" y="689"/>
                  </a:lnTo>
                  <a:lnTo>
                    <a:pt x="420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2" name="Freeform 220"/>
            <p:cNvSpPr>
              <a:spLocks noChangeArrowheads="1"/>
            </p:cNvSpPr>
            <p:nvPr/>
          </p:nvSpPr>
          <p:spPr bwMode="auto">
            <a:xfrm>
              <a:off x="5032814" y="8275001"/>
              <a:ext cx="272741" cy="447988"/>
            </a:xfrm>
            <a:custGeom>
              <a:avLst/>
              <a:gdLst>
                <a:gd name="T0" fmla="*/ 420 w 421"/>
                <a:gd name="T1" fmla="*/ 0 h 690"/>
                <a:gd name="T2" fmla="*/ 0 w 421"/>
                <a:gd name="T3" fmla="*/ 0 h 690"/>
                <a:gd name="T4" fmla="*/ 0 w 421"/>
                <a:gd name="T5" fmla="*/ 689 h 690"/>
                <a:gd name="T6" fmla="*/ 420 w 421"/>
                <a:gd name="T7" fmla="*/ 689 h 690"/>
                <a:gd name="T8" fmla="*/ 420 w 421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90">
                  <a:moveTo>
                    <a:pt x="420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20" y="689"/>
                  </a:lnTo>
                  <a:lnTo>
                    <a:pt x="42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3" name="Freeform 221"/>
            <p:cNvSpPr>
              <a:spLocks noChangeArrowheads="1"/>
            </p:cNvSpPr>
            <p:nvPr/>
          </p:nvSpPr>
          <p:spPr bwMode="auto">
            <a:xfrm>
              <a:off x="5400298" y="8275001"/>
              <a:ext cx="269872" cy="447988"/>
            </a:xfrm>
            <a:custGeom>
              <a:avLst/>
              <a:gdLst>
                <a:gd name="T0" fmla="*/ 0 w 415"/>
                <a:gd name="T1" fmla="*/ 689 h 690"/>
                <a:gd name="T2" fmla="*/ 414 w 415"/>
                <a:gd name="T3" fmla="*/ 689 h 690"/>
                <a:gd name="T4" fmla="*/ 414 w 415"/>
                <a:gd name="T5" fmla="*/ 0 h 690"/>
                <a:gd name="T6" fmla="*/ 0 w 415"/>
                <a:gd name="T7" fmla="*/ 0 h 690"/>
                <a:gd name="T8" fmla="*/ 0 w 415"/>
                <a:gd name="T9" fmla="*/ 68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90">
                  <a:moveTo>
                    <a:pt x="0" y="689"/>
                  </a:moveTo>
                  <a:lnTo>
                    <a:pt x="414" y="689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4" name="Freeform 222"/>
            <p:cNvSpPr>
              <a:spLocks noChangeArrowheads="1"/>
            </p:cNvSpPr>
            <p:nvPr/>
          </p:nvSpPr>
          <p:spPr bwMode="auto">
            <a:xfrm>
              <a:off x="5400298" y="8275001"/>
              <a:ext cx="269872" cy="447988"/>
            </a:xfrm>
            <a:custGeom>
              <a:avLst/>
              <a:gdLst>
                <a:gd name="T0" fmla="*/ 0 w 415"/>
                <a:gd name="T1" fmla="*/ 689 h 690"/>
                <a:gd name="T2" fmla="*/ 414 w 415"/>
                <a:gd name="T3" fmla="*/ 689 h 690"/>
                <a:gd name="T4" fmla="*/ 414 w 415"/>
                <a:gd name="T5" fmla="*/ 0 h 690"/>
                <a:gd name="T6" fmla="*/ 0 w 415"/>
                <a:gd name="T7" fmla="*/ 0 h 690"/>
                <a:gd name="T8" fmla="*/ 0 w 415"/>
                <a:gd name="T9" fmla="*/ 68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90">
                  <a:moveTo>
                    <a:pt x="0" y="689"/>
                  </a:moveTo>
                  <a:lnTo>
                    <a:pt x="414" y="689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5" name="Freeform 223"/>
            <p:cNvSpPr>
              <a:spLocks noChangeArrowheads="1"/>
            </p:cNvSpPr>
            <p:nvPr/>
          </p:nvSpPr>
          <p:spPr bwMode="auto">
            <a:xfrm>
              <a:off x="5400298" y="8275001"/>
              <a:ext cx="269872" cy="447988"/>
            </a:xfrm>
            <a:custGeom>
              <a:avLst/>
              <a:gdLst>
                <a:gd name="T0" fmla="*/ 414 w 415"/>
                <a:gd name="T1" fmla="*/ 0 h 690"/>
                <a:gd name="T2" fmla="*/ 414 w 415"/>
                <a:gd name="T3" fmla="*/ 0 h 690"/>
                <a:gd name="T4" fmla="*/ 0 w 415"/>
                <a:gd name="T5" fmla="*/ 0 h 690"/>
                <a:gd name="T6" fmla="*/ 0 w 415"/>
                <a:gd name="T7" fmla="*/ 689 h 690"/>
                <a:gd name="T8" fmla="*/ 414 w 415"/>
                <a:gd name="T9" fmla="*/ 689 h 690"/>
                <a:gd name="T10" fmla="*/ 414 w 415"/>
                <a:gd name="T11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90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89"/>
                  </a:lnTo>
                  <a:lnTo>
                    <a:pt x="414" y="689"/>
                  </a:lnTo>
                  <a:lnTo>
                    <a:pt x="414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6" name="Freeform 224"/>
            <p:cNvSpPr>
              <a:spLocks noChangeArrowheads="1"/>
            </p:cNvSpPr>
            <p:nvPr/>
          </p:nvSpPr>
          <p:spPr bwMode="auto">
            <a:xfrm>
              <a:off x="5400298" y="8275001"/>
              <a:ext cx="269872" cy="447988"/>
            </a:xfrm>
            <a:custGeom>
              <a:avLst/>
              <a:gdLst>
                <a:gd name="T0" fmla="*/ 414 w 415"/>
                <a:gd name="T1" fmla="*/ 0 h 690"/>
                <a:gd name="T2" fmla="*/ 414 w 415"/>
                <a:gd name="T3" fmla="*/ 0 h 690"/>
                <a:gd name="T4" fmla="*/ 0 w 415"/>
                <a:gd name="T5" fmla="*/ 0 h 690"/>
                <a:gd name="T6" fmla="*/ 0 w 415"/>
                <a:gd name="T7" fmla="*/ 689 h 690"/>
                <a:gd name="T8" fmla="*/ 414 w 415"/>
                <a:gd name="T9" fmla="*/ 689 h 690"/>
                <a:gd name="T10" fmla="*/ 414 w 415"/>
                <a:gd name="T11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90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89"/>
                  </a:lnTo>
                  <a:lnTo>
                    <a:pt x="414" y="689"/>
                  </a:lnTo>
                  <a:lnTo>
                    <a:pt x="414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7" name="Freeform 225"/>
            <p:cNvSpPr>
              <a:spLocks noChangeArrowheads="1"/>
            </p:cNvSpPr>
            <p:nvPr/>
          </p:nvSpPr>
          <p:spPr bwMode="auto">
            <a:xfrm>
              <a:off x="4653845" y="8820627"/>
              <a:ext cx="284225" cy="436502"/>
            </a:xfrm>
            <a:custGeom>
              <a:avLst/>
              <a:gdLst>
                <a:gd name="T0" fmla="*/ 436 w 437"/>
                <a:gd name="T1" fmla="*/ 0 h 669"/>
                <a:gd name="T2" fmla="*/ 0 w 437"/>
                <a:gd name="T3" fmla="*/ 0 h 669"/>
                <a:gd name="T4" fmla="*/ 0 w 437"/>
                <a:gd name="T5" fmla="*/ 668 h 669"/>
                <a:gd name="T6" fmla="*/ 436 w 437"/>
                <a:gd name="T7" fmla="*/ 668 h 669"/>
                <a:gd name="T8" fmla="*/ 436 w 437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69">
                  <a:moveTo>
                    <a:pt x="436" y="0"/>
                  </a:moveTo>
                  <a:lnTo>
                    <a:pt x="0" y="0"/>
                  </a:lnTo>
                  <a:lnTo>
                    <a:pt x="0" y="668"/>
                  </a:lnTo>
                  <a:lnTo>
                    <a:pt x="436" y="668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8" name="Freeform 226"/>
            <p:cNvSpPr>
              <a:spLocks noChangeArrowheads="1"/>
            </p:cNvSpPr>
            <p:nvPr/>
          </p:nvSpPr>
          <p:spPr bwMode="auto">
            <a:xfrm>
              <a:off x="4653845" y="8820627"/>
              <a:ext cx="284225" cy="436502"/>
            </a:xfrm>
            <a:custGeom>
              <a:avLst/>
              <a:gdLst>
                <a:gd name="T0" fmla="*/ 436 w 437"/>
                <a:gd name="T1" fmla="*/ 0 h 669"/>
                <a:gd name="T2" fmla="*/ 0 w 437"/>
                <a:gd name="T3" fmla="*/ 0 h 669"/>
                <a:gd name="T4" fmla="*/ 0 w 437"/>
                <a:gd name="T5" fmla="*/ 668 h 669"/>
                <a:gd name="T6" fmla="*/ 436 w 437"/>
                <a:gd name="T7" fmla="*/ 668 h 669"/>
                <a:gd name="T8" fmla="*/ 436 w 437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69">
                  <a:moveTo>
                    <a:pt x="436" y="0"/>
                  </a:moveTo>
                  <a:lnTo>
                    <a:pt x="0" y="0"/>
                  </a:lnTo>
                  <a:lnTo>
                    <a:pt x="0" y="668"/>
                  </a:lnTo>
                  <a:lnTo>
                    <a:pt x="436" y="668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9" name="Freeform 227"/>
            <p:cNvSpPr>
              <a:spLocks noChangeArrowheads="1"/>
            </p:cNvSpPr>
            <p:nvPr/>
          </p:nvSpPr>
          <p:spPr bwMode="auto">
            <a:xfrm>
              <a:off x="4653845" y="8820627"/>
              <a:ext cx="284225" cy="436502"/>
            </a:xfrm>
            <a:custGeom>
              <a:avLst/>
              <a:gdLst>
                <a:gd name="T0" fmla="*/ 436 w 437"/>
                <a:gd name="T1" fmla="*/ 0 h 669"/>
                <a:gd name="T2" fmla="*/ 0 w 437"/>
                <a:gd name="T3" fmla="*/ 0 h 669"/>
                <a:gd name="T4" fmla="*/ 0 w 437"/>
                <a:gd name="T5" fmla="*/ 668 h 669"/>
                <a:gd name="T6" fmla="*/ 436 w 437"/>
                <a:gd name="T7" fmla="*/ 668 h 669"/>
                <a:gd name="T8" fmla="*/ 436 w 437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69">
                  <a:moveTo>
                    <a:pt x="436" y="0"/>
                  </a:moveTo>
                  <a:lnTo>
                    <a:pt x="0" y="0"/>
                  </a:lnTo>
                  <a:lnTo>
                    <a:pt x="0" y="668"/>
                  </a:lnTo>
                  <a:lnTo>
                    <a:pt x="436" y="668"/>
                  </a:lnTo>
                  <a:lnTo>
                    <a:pt x="436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30" name="Freeform 228"/>
            <p:cNvSpPr>
              <a:spLocks noChangeArrowheads="1"/>
            </p:cNvSpPr>
            <p:nvPr/>
          </p:nvSpPr>
          <p:spPr bwMode="auto">
            <a:xfrm>
              <a:off x="4653845" y="8820627"/>
              <a:ext cx="284225" cy="436502"/>
            </a:xfrm>
            <a:custGeom>
              <a:avLst/>
              <a:gdLst>
                <a:gd name="T0" fmla="*/ 436 w 437"/>
                <a:gd name="T1" fmla="*/ 0 h 669"/>
                <a:gd name="T2" fmla="*/ 0 w 437"/>
                <a:gd name="T3" fmla="*/ 0 h 669"/>
                <a:gd name="T4" fmla="*/ 0 w 437"/>
                <a:gd name="T5" fmla="*/ 668 h 669"/>
                <a:gd name="T6" fmla="*/ 436 w 437"/>
                <a:gd name="T7" fmla="*/ 668 h 669"/>
                <a:gd name="T8" fmla="*/ 436 w 437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69">
                  <a:moveTo>
                    <a:pt x="436" y="0"/>
                  </a:moveTo>
                  <a:lnTo>
                    <a:pt x="0" y="0"/>
                  </a:lnTo>
                  <a:lnTo>
                    <a:pt x="0" y="668"/>
                  </a:lnTo>
                  <a:lnTo>
                    <a:pt x="436" y="668"/>
                  </a:lnTo>
                  <a:lnTo>
                    <a:pt x="4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31" name="Freeform 229"/>
            <p:cNvSpPr>
              <a:spLocks noChangeArrowheads="1"/>
            </p:cNvSpPr>
            <p:nvPr/>
          </p:nvSpPr>
          <p:spPr bwMode="auto">
            <a:xfrm>
              <a:off x="5032814" y="8820627"/>
              <a:ext cx="272741" cy="436502"/>
            </a:xfrm>
            <a:custGeom>
              <a:avLst/>
              <a:gdLst>
                <a:gd name="T0" fmla="*/ 0 w 421"/>
                <a:gd name="T1" fmla="*/ 668 h 669"/>
                <a:gd name="T2" fmla="*/ 420 w 421"/>
                <a:gd name="T3" fmla="*/ 668 h 669"/>
                <a:gd name="T4" fmla="*/ 420 w 421"/>
                <a:gd name="T5" fmla="*/ 0 h 669"/>
                <a:gd name="T6" fmla="*/ 0 w 421"/>
                <a:gd name="T7" fmla="*/ 0 h 669"/>
                <a:gd name="T8" fmla="*/ 0 w 421"/>
                <a:gd name="T9" fmla="*/ 668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69">
                  <a:moveTo>
                    <a:pt x="0" y="668"/>
                  </a:moveTo>
                  <a:lnTo>
                    <a:pt x="420" y="6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32" name="Freeform 230"/>
            <p:cNvSpPr>
              <a:spLocks noChangeArrowheads="1"/>
            </p:cNvSpPr>
            <p:nvPr/>
          </p:nvSpPr>
          <p:spPr bwMode="auto">
            <a:xfrm>
              <a:off x="5032814" y="8820627"/>
              <a:ext cx="272741" cy="436502"/>
            </a:xfrm>
            <a:custGeom>
              <a:avLst/>
              <a:gdLst>
                <a:gd name="T0" fmla="*/ 0 w 421"/>
                <a:gd name="T1" fmla="*/ 668 h 669"/>
                <a:gd name="T2" fmla="*/ 420 w 421"/>
                <a:gd name="T3" fmla="*/ 668 h 669"/>
                <a:gd name="T4" fmla="*/ 420 w 421"/>
                <a:gd name="T5" fmla="*/ 0 h 669"/>
                <a:gd name="T6" fmla="*/ 0 w 421"/>
                <a:gd name="T7" fmla="*/ 0 h 669"/>
                <a:gd name="T8" fmla="*/ 0 w 421"/>
                <a:gd name="T9" fmla="*/ 668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69">
                  <a:moveTo>
                    <a:pt x="0" y="668"/>
                  </a:moveTo>
                  <a:lnTo>
                    <a:pt x="420" y="66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33" name="Freeform 231"/>
            <p:cNvSpPr>
              <a:spLocks noChangeArrowheads="1"/>
            </p:cNvSpPr>
            <p:nvPr/>
          </p:nvSpPr>
          <p:spPr bwMode="auto">
            <a:xfrm>
              <a:off x="5032814" y="8820627"/>
              <a:ext cx="272741" cy="436502"/>
            </a:xfrm>
            <a:custGeom>
              <a:avLst/>
              <a:gdLst>
                <a:gd name="T0" fmla="*/ 420 w 421"/>
                <a:gd name="T1" fmla="*/ 0 h 669"/>
                <a:gd name="T2" fmla="*/ 0 w 421"/>
                <a:gd name="T3" fmla="*/ 0 h 669"/>
                <a:gd name="T4" fmla="*/ 0 w 421"/>
                <a:gd name="T5" fmla="*/ 668 h 669"/>
                <a:gd name="T6" fmla="*/ 420 w 421"/>
                <a:gd name="T7" fmla="*/ 668 h 669"/>
                <a:gd name="T8" fmla="*/ 420 w 421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69">
                  <a:moveTo>
                    <a:pt x="420" y="0"/>
                  </a:moveTo>
                  <a:lnTo>
                    <a:pt x="0" y="0"/>
                  </a:lnTo>
                  <a:lnTo>
                    <a:pt x="0" y="668"/>
                  </a:lnTo>
                  <a:lnTo>
                    <a:pt x="420" y="668"/>
                  </a:lnTo>
                  <a:lnTo>
                    <a:pt x="420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34" name="Freeform 232"/>
            <p:cNvSpPr>
              <a:spLocks noChangeArrowheads="1"/>
            </p:cNvSpPr>
            <p:nvPr/>
          </p:nvSpPr>
          <p:spPr bwMode="auto">
            <a:xfrm>
              <a:off x="5032814" y="8820627"/>
              <a:ext cx="272741" cy="436502"/>
            </a:xfrm>
            <a:custGeom>
              <a:avLst/>
              <a:gdLst>
                <a:gd name="T0" fmla="*/ 420 w 421"/>
                <a:gd name="T1" fmla="*/ 0 h 669"/>
                <a:gd name="T2" fmla="*/ 0 w 421"/>
                <a:gd name="T3" fmla="*/ 0 h 669"/>
                <a:gd name="T4" fmla="*/ 0 w 421"/>
                <a:gd name="T5" fmla="*/ 668 h 669"/>
                <a:gd name="T6" fmla="*/ 420 w 421"/>
                <a:gd name="T7" fmla="*/ 668 h 669"/>
                <a:gd name="T8" fmla="*/ 420 w 421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69">
                  <a:moveTo>
                    <a:pt x="420" y="0"/>
                  </a:moveTo>
                  <a:lnTo>
                    <a:pt x="0" y="0"/>
                  </a:lnTo>
                  <a:lnTo>
                    <a:pt x="0" y="668"/>
                  </a:lnTo>
                  <a:lnTo>
                    <a:pt x="420" y="668"/>
                  </a:lnTo>
                  <a:lnTo>
                    <a:pt x="42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35" name="Freeform 233"/>
            <p:cNvSpPr>
              <a:spLocks noChangeArrowheads="1"/>
            </p:cNvSpPr>
            <p:nvPr/>
          </p:nvSpPr>
          <p:spPr bwMode="auto">
            <a:xfrm>
              <a:off x="5400298" y="8820627"/>
              <a:ext cx="269872" cy="436502"/>
            </a:xfrm>
            <a:custGeom>
              <a:avLst/>
              <a:gdLst>
                <a:gd name="T0" fmla="*/ 0 w 415"/>
                <a:gd name="T1" fmla="*/ 668 h 669"/>
                <a:gd name="T2" fmla="*/ 414 w 415"/>
                <a:gd name="T3" fmla="*/ 668 h 669"/>
                <a:gd name="T4" fmla="*/ 414 w 415"/>
                <a:gd name="T5" fmla="*/ 0 h 669"/>
                <a:gd name="T6" fmla="*/ 0 w 415"/>
                <a:gd name="T7" fmla="*/ 0 h 669"/>
                <a:gd name="T8" fmla="*/ 0 w 415"/>
                <a:gd name="T9" fmla="*/ 668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69">
                  <a:moveTo>
                    <a:pt x="0" y="668"/>
                  </a:moveTo>
                  <a:lnTo>
                    <a:pt x="414" y="668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36" name="Freeform 234"/>
            <p:cNvSpPr>
              <a:spLocks noChangeArrowheads="1"/>
            </p:cNvSpPr>
            <p:nvPr/>
          </p:nvSpPr>
          <p:spPr bwMode="auto">
            <a:xfrm>
              <a:off x="5400298" y="8820627"/>
              <a:ext cx="269872" cy="436502"/>
            </a:xfrm>
            <a:custGeom>
              <a:avLst/>
              <a:gdLst>
                <a:gd name="T0" fmla="*/ 0 w 415"/>
                <a:gd name="T1" fmla="*/ 668 h 669"/>
                <a:gd name="T2" fmla="*/ 414 w 415"/>
                <a:gd name="T3" fmla="*/ 668 h 669"/>
                <a:gd name="T4" fmla="*/ 414 w 415"/>
                <a:gd name="T5" fmla="*/ 0 h 669"/>
                <a:gd name="T6" fmla="*/ 0 w 415"/>
                <a:gd name="T7" fmla="*/ 0 h 669"/>
                <a:gd name="T8" fmla="*/ 0 w 415"/>
                <a:gd name="T9" fmla="*/ 668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69">
                  <a:moveTo>
                    <a:pt x="0" y="668"/>
                  </a:moveTo>
                  <a:lnTo>
                    <a:pt x="414" y="668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37" name="Freeform 235"/>
            <p:cNvSpPr>
              <a:spLocks noChangeArrowheads="1"/>
            </p:cNvSpPr>
            <p:nvPr/>
          </p:nvSpPr>
          <p:spPr bwMode="auto">
            <a:xfrm>
              <a:off x="5400298" y="8820627"/>
              <a:ext cx="269872" cy="436502"/>
            </a:xfrm>
            <a:custGeom>
              <a:avLst/>
              <a:gdLst>
                <a:gd name="T0" fmla="*/ 414 w 415"/>
                <a:gd name="T1" fmla="*/ 0 h 669"/>
                <a:gd name="T2" fmla="*/ 414 w 415"/>
                <a:gd name="T3" fmla="*/ 0 h 669"/>
                <a:gd name="T4" fmla="*/ 0 w 415"/>
                <a:gd name="T5" fmla="*/ 0 h 669"/>
                <a:gd name="T6" fmla="*/ 0 w 415"/>
                <a:gd name="T7" fmla="*/ 668 h 669"/>
                <a:gd name="T8" fmla="*/ 414 w 415"/>
                <a:gd name="T9" fmla="*/ 668 h 669"/>
                <a:gd name="T10" fmla="*/ 414 w 415"/>
                <a:gd name="T11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69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68"/>
                  </a:lnTo>
                  <a:lnTo>
                    <a:pt x="414" y="668"/>
                  </a:lnTo>
                  <a:lnTo>
                    <a:pt x="414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38" name="Freeform 236"/>
            <p:cNvSpPr>
              <a:spLocks noChangeArrowheads="1"/>
            </p:cNvSpPr>
            <p:nvPr/>
          </p:nvSpPr>
          <p:spPr bwMode="auto">
            <a:xfrm>
              <a:off x="5400298" y="8820627"/>
              <a:ext cx="269872" cy="436502"/>
            </a:xfrm>
            <a:custGeom>
              <a:avLst/>
              <a:gdLst>
                <a:gd name="T0" fmla="*/ 414 w 415"/>
                <a:gd name="T1" fmla="*/ 0 h 669"/>
                <a:gd name="T2" fmla="*/ 414 w 415"/>
                <a:gd name="T3" fmla="*/ 0 h 669"/>
                <a:gd name="T4" fmla="*/ 0 w 415"/>
                <a:gd name="T5" fmla="*/ 0 h 669"/>
                <a:gd name="T6" fmla="*/ 0 w 415"/>
                <a:gd name="T7" fmla="*/ 668 h 669"/>
                <a:gd name="T8" fmla="*/ 414 w 415"/>
                <a:gd name="T9" fmla="*/ 668 h 669"/>
                <a:gd name="T10" fmla="*/ 414 w 415"/>
                <a:gd name="T11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69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68"/>
                  </a:lnTo>
                  <a:lnTo>
                    <a:pt x="414" y="668"/>
                  </a:lnTo>
                  <a:lnTo>
                    <a:pt x="414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39" name="Freeform 237"/>
            <p:cNvSpPr>
              <a:spLocks noChangeArrowheads="1"/>
            </p:cNvSpPr>
            <p:nvPr/>
          </p:nvSpPr>
          <p:spPr bwMode="auto">
            <a:xfrm>
              <a:off x="4653845" y="9349025"/>
              <a:ext cx="284225" cy="442244"/>
            </a:xfrm>
            <a:custGeom>
              <a:avLst/>
              <a:gdLst>
                <a:gd name="T0" fmla="*/ 436 w 437"/>
                <a:gd name="T1" fmla="*/ 0 h 679"/>
                <a:gd name="T2" fmla="*/ 0 w 437"/>
                <a:gd name="T3" fmla="*/ 0 h 679"/>
                <a:gd name="T4" fmla="*/ 0 w 437"/>
                <a:gd name="T5" fmla="*/ 678 h 679"/>
                <a:gd name="T6" fmla="*/ 436 w 437"/>
                <a:gd name="T7" fmla="*/ 678 h 679"/>
                <a:gd name="T8" fmla="*/ 436 w 437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79">
                  <a:moveTo>
                    <a:pt x="436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36" y="678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0" name="Freeform 238"/>
            <p:cNvSpPr>
              <a:spLocks noChangeArrowheads="1"/>
            </p:cNvSpPr>
            <p:nvPr/>
          </p:nvSpPr>
          <p:spPr bwMode="auto">
            <a:xfrm>
              <a:off x="4653845" y="9349025"/>
              <a:ext cx="284225" cy="442244"/>
            </a:xfrm>
            <a:custGeom>
              <a:avLst/>
              <a:gdLst>
                <a:gd name="T0" fmla="*/ 436 w 437"/>
                <a:gd name="T1" fmla="*/ 0 h 679"/>
                <a:gd name="T2" fmla="*/ 0 w 437"/>
                <a:gd name="T3" fmla="*/ 0 h 679"/>
                <a:gd name="T4" fmla="*/ 0 w 437"/>
                <a:gd name="T5" fmla="*/ 678 h 679"/>
                <a:gd name="T6" fmla="*/ 436 w 437"/>
                <a:gd name="T7" fmla="*/ 678 h 679"/>
                <a:gd name="T8" fmla="*/ 436 w 437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79">
                  <a:moveTo>
                    <a:pt x="436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36" y="678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1" name="Freeform 239"/>
            <p:cNvSpPr>
              <a:spLocks noChangeArrowheads="1"/>
            </p:cNvSpPr>
            <p:nvPr/>
          </p:nvSpPr>
          <p:spPr bwMode="auto">
            <a:xfrm>
              <a:off x="4653845" y="9349025"/>
              <a:ext cx="284225" cy="442244"/>
            </a:xfrm>
            <a:custGeom>
              <a:avLst/>
              <a:gdLst>
                <a:gd name="T0" fmla="*/ 436 w 437"/>
                <a:gd name="T1" fmla="*/ 0 h 679"/>
                <a:gd name="T2" fmla="*/ 0 w 437"/>
                <a:gd name="T3" fmla="*/ 0 h 679"/>
                <a:gd name="T4" fmla="*/ 0 w 437"/>
                <a:gd name="T5" fmla="*/ 678 h 679"/>
                <a:gd name="T6" fmla="*/ 436 w 437"/>
                <a:gd name="T7" fmla="*/ 678 h 679"/>
                <a:gd name="T8" fmla="*/ 436 w 437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79">
                  <a:moveTo>
                    <a:pt x="436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36" y="678"/>
                  </a:lnTo>
                  <a:lnTo>
                    <a:pt x="436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2" name="Freeform 240"/>
            <p:cNvSpPr>
              <a:spLocks noChangeArrowheads="1"/>
            </p:cNvSpPr>
            <p:nvPr/>
          </p:nvSpPr>
          <p:spPr bwMode="auto">
            <a:xfrm>
              <a:off x="4653845" y="9349025"/>
              <a:ext cx="284225" cy="442244"/>
            </a:xfrm>
            <a:custGeom>
              <a:avLst/>
              <a:gdLst>
                <a:gd name="T0" fmla="*/ 436 w 437"/>
                <a:gd name="T1" fmla="*/ 0 h 679"/>
                <a:gd name="T2" fmla="*/ 0 w 437"/>
                <a:gd name="T3" fmla="*/ 0 h 679"/>
                <a:gd name="T4" fmla="*/ 0 w 437"/>
                <a:gd name="T5" fmla="*/ 678 h 679"/>
                <a:gd name="T6" fmla="*/ 436 w 437"/>
                <a:gd name="T7" fmla="*/ 678 h 679"/>
                <a:gd name="T8" fmla="*/ 436 w 437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79">
                  <a:moveTo>
                    <a:pt x="436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36" y="678"/>
                  </a:lnTo>
                  <a:lnTo>
                    <a:pt x="4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3" name="Freeform 241"/>
            <p:cNvSpPr>
              <a:spLocks noChangeArrowheads="1"/>
            </p:cNvSpPr>
            <p:nvPr/>
          </p:nvSpPr>
          <p:spPr bwMode="auto">
            <a:xfrm>
              <a:off x="5032814" y="9349025"/>
              <a:ext cx="272741" cy="442244"/>
            </a:xfrm>
            <a:custGeom>
              <a:avLst/>
              <a:gdLst>
                <a:gd name="T0" fmla="*/ 0 w 421"/>
                <a:gd name="T1" fmla="*/ 678 h 679"/>
                <a:gd name="T2" fmla="*/ 420 w 421"/>
                <a:gd name="T3" fmla="*/ 678 h 679"/>
                <a:gd name="T4" fmla="*/ 420 w 421"/>
                <a:gd name="T5" fmla="*/ 0 h 679"/>
                <a:gd name="T6" fmla="*/ 0 w 421"/>
                <a:gd name="T7" fmla="*/ 0 h 679"/>
                <a:gd name="T8" fmla="*/ 0 w 421"/>
                <a:gd name="T9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79">
                  <a:moveTo>
                    <a:pt x="0" y="678"/>
                  </a:moveTo>
                  <a:lnTo>
                    <a:pt x="420" y="67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4" name="Freeform 242"/>
            <p:cNvSpPr>
              <a:spLocks noChangeArrowheads="1"/>
            </p:cNvSpPr>
            <p:nvPr/>
          </p:nvSpPr>
          <p:spPr bwMode="auto">
            <a:xfrm>
              <a:off x="5032814" y="9349025"/>
              <a:ext cx="272741" cy="442244"/>
            </a:xfrm>
            <a:custGeom>
              <a:avLst/>
              <a:gdLst>
                <a:gd name="T0" fmla="*/ 0 w 421"/>
                <a:gd name="T1" fmla="*/ 678 h 679"/>
                <a:gd name="T2" fmla="*/ 420 w 421"/>
                <a:gd name="T3" fmla="*/ 678 h 679"/>
                <a:gd name="T4" fmla="*/ 420 w 421"/>
                <a:gd name="T5" fmla="*/ 0 h 679"/>
                <a:gd name="T6" fmla="*/ 0 w 421"/>
                <a:gd name="T7" fmla="*/ 0 h 679"/>
                <a:gd name="T8" fmla="*/ 0 w 421"/>
                <a:gd name="T9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79">
                  <a:moveTo>
                    <a:pt x="0" y="678"/>
                  </a:moveTo>
                  <a:lnTo>
                    <a:pt x="420" y="678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5" name="Freeform 243"/>
            <p:cNvSpPr>
              <a:spLocks noChangeArrowheads="1"/>
            </p:cNvSpPr>
            <p:nvPr/>
          </p:nvSpPr>
          <p:spPr bwMode="auto">
            <a:xfrm>
              <a:off x="5032814" y="9349025"/>
              <a:ext cx="272741" cy="442244"/>
            </a:xfrm>
            <a:custGeom>
              <a:avLst/>
              <a:gdLst>
                <a:gd name="T0" fmla="*/ 420 w 421"/>
                <a:gd name="T1" fmla="*/ 0 h 679"/>
                <a:gd name="T2" fmla="*/ 0 w 421"/>
                <a:gd name="T3" fmla="*/ 0 h 679"/>
                <a:gd name="T4" fmla="*/ 0 w 421"/>
                <a:gd name="T5" fmla="*/ 678 h 679"/>
                <a:gd name="T6" fmla="*/ 420 w 421"/>
                <a:gd name="T7" fmla="*/ 678 h 679"/>
                <a:gd name="T8" fmla="*/ 420 w 421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79">
                  <a:moveTo>
                    <a:pt x="420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20" y="678"/>
                  </a:lnTo>
                  <a:lnTo>
                    <a:pt x="420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6" name="Freeform 244"/>
            <p:cNvSpPr>
              <a:spLocks noChangeArrowheads="1"/>
            </p:cNvSpPr>
            <p:nvPr/>
          </p:nvSpPr>
          <p:spPr bwMode="auto">
            <a:xfrm>
              <a:off x="5032814" y="9349025"/>
              <a:ext cx="272741" cy="442244"/>
            </a:xfrm>
            <a:custGeom>
              <a:avLst/>
              <a:gdLst>
                <a:gd name="T0" fmla="*/ 420 w 421"/>
                <a:gd name="T1" fmla="*/ 0 h 679"/>
                <a:gd name="T2" fmla="*/ 0 w 421"/>
                <a:gd name="T3" fmla="*/ 0 h 679"/>
                <a:gd name="T4" fmla="*/ 0 w 421"/>
                <a:gd name="T5" fmla="*/ 678 h 679"/>
                <a:gd name="T6" fmla="*/ 420 w 421"/>
                <a:gd name="T7" fmla="*/ 678 h 679"/>
                <a:gd name="T8" fmla="*/ 420 w 421"/>
                <a:gd name="T9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79">
                  <a:moveTo>
                    <a:pt x="420" y="0"/>
                  </a:moveTo>
                  <a:lnTo>
                    <a:pt x="0" y="0"/>
                  </a:lnTo>
                  <a:lnTo>
                    <a:pt x="0" y="678"/>
                  </a:lnTo>
                  <a:lnTo>
                    <a:pt x="420" y="678"/>
                  </a:lnTo>
                  <a:lnTo>
                    <a:pt x="42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7" name="Freeform 245"/>
            <p:cNvSpPr>
              <a:spLocks noChangeArrowheads="1"/>
            </p:cNvSpPr>
            <p:nvPr/>
          </p:nvSpPr>
          <p:spPr bwMode="auto">
            <a:xfrm>
              <a:off x="5400298" y="9349025"/>
              <a:ext cx="269872" cy="442244"/>
            </a:xfrm>
            <a:custGeom>
              <a:avLst/>
              <a:gdLst>
                <a:gd name="T0" fmla="*/ 0 w 415"/>
                <a:gd name="T1" fmla="*/ 678 h 679"/>
                <a:gd name="T2" fmla="*/ 414 w 415"/>
                <a:gd name="T3" fmla="*/ 678 h 679"/>
                <a:gd name="T4" fmla="*/ 414 w 415"/>
                <a:gd name="T5" fmla="*/ 0 h 679"/>
                <a:gd name="T6" fmla="*/ 0 w 415"/>
                <a:gd name="T7" fmla="*/ 0 h 679"/>
                <a:gd name="T8" fmla="*/ 0 w 415"/>
                <a:gd name="T9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79">
                  <a:moveTo>
                    <a:pt x="0" y="678"/>
                  </a:moveTo>
                  <a:lnTo>
                    <a:pt x="414" y="678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8" name="Freeform 246"/>
            <p:cNvSpPr>
              <a:spLocks noChangeArrowheads="1"/>
            </p:cNvSpPr>
            <p:nvPr/>
          </p:nvSpPr>
          <p:spPr bwMode="auto">
            <a:xfrm>
              <a:off x="5400298" y="9349025"/>
              <a:ext cx="269872" cy="442244"/>
            </a:xfrm>
            <a:custGeom>
              <a:avLst/>
              <a:gdLst>
                <a:gd name="T0" fmla="*/ 0 w 415"/>
                <a:gd name="T1" fmla="*/ 678 h 679"/>
                <a:gd name="T2" fmla="*/ 414 w 415"/>
                <a:gd name="T3" fmla="*/ 678 h 679"/>
                <a:gd name="T4" fmla="*/ 414 w 415"/>
                <a:gd name="T5" fmla="*/ 0 h 679"/>
                <a:gd name="T6" fmla="*/ 0 w 415"/>
                <a:gd name="T7" fmla="*/ 0 h 679"/>
                <a:gd name="T8" fmla="*/ 0 w 415"/>
                <a:gd name="T9" fmla="*/ 67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79">
                  <a:moveTo>
                    <a:pt x="0" y="678"/>
                  </a:moveTo>
                  <a:lnTo>
                    <a:pt x="414" y="678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9" name="Freeform 247"/>
            <p:cNvSpPr>
              <a:spLocks noChangeArrowheads="1"/>
            </p:cNvSpPr>
            <p:nvPr/>
          </p:nvSpPr>
          <p:spPr bwMode="auto">
            <a:xfrm>
              <a:off x="5400298" y="9349025"/>
              <a:ext cx="269872" cy="442244"/>
            </a:xfrm>
            <a:custGeom>
              <a:avLst/>
              <a:gdLst>
                <a:gd name="T0" fmla="*/ 414 w 415"/>
                <a:gd name="T1" fmla="*/ 0 h 679"/>
                <a:gd name="T2" fmla="*/ 414 w 415"/>
                <a:gd name="T3" fmla="*/ 0 h 679"/>
                <a:gd name="T4" fmla="*/ 0 w 415"/>
                <a:gd name="T5" fmla="*/ 0 h 679"/>
                <a:gd name="T6" fmla="*/ 0 w 415"/>
                <a:gd name="T7" fmla="*/ 678 h 679"/>
                <a:gd name="T8" fmla="*/ 414 w 415"/>
                <a:gd name="T9" fmla="*/ 678 h 679"/>
                <a:gd name="T10" fmla="*/ 414 w 415"/>
                <a:gd name="T11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79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78"/>
                  </a:lnTo>
                  <a:lnTo>
                    <a:pt x="414" y="678"/>
                  </a:lnTo>
                  <a:lnTo>
                    <a:pt x="414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0" name="Freeform 248"/>
            <p:cNvSpPr>
              <a:spLocks noChangeArrowheads="1"/>
            </p:cNvSpPr>
            <p:nvPr/>
          </p:nvSpPr>
          <p:spPr bwMode="auto">
            <a:xfrm>
              <a:off x="5400298" y="9349025"/>
              <a:ext cx="269872" cy="442244"/>
            </a:xfrm>
            <a:custGeom>
              <a:avLst/>
              <a:gdLst>
                <a:gd name="T0" fmla="*/ 414 w 415"/>
                <a:gd name="T1" fmla="*/ 0 h 679"/>
                <a:gd name="T2" fmla="*/ 414 w 415"/>
                <a:gd name="T3" fmla="*/ 0 h 679"/>
                <a:gd name="T4" fmla="*/ 0 w 415"/>
                <a:gd name="T5" fmla="*/ 0 h 679"/>
                <a:gd name="T6" fmla="*/ 0 w 415"/>
                <a:gd name="T7" fmla="*/ 678 h 679"/>
                <a:gd name="T8" fmla="*/ 414 w 415"/>
                <a:gd name="T9" fmla="*/ 678 h 679"/>
                <a:gd name="T10" fmla="*/ 414 w 415"/>
                <a:gd name="T11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79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78"/>
                  </a:lnTo>
                  <a:lnTo>
                    <a:pt x="414" y="678"/>
                  </a:lnTo>
                  <a:lnTo>
                    <a:pt x="414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1" name="Freeform 249"/>
            <p:cNvSpPr>
              <a:spLocks noChangeArrowheads="1"/>
            </p:cNvSpPr>
            <p:nvPr/>
          </p:nvSpPr>
          <p:spPr bwMode="auto">
            <a:xfrm>
              <a:off x="4653845" y="9871677"/>
              <a:ext cx="284225" cy="447988"/>
            </a:xfrm>
            <a:custGeom>
              <a:avLst/>
              <a:gdLst>
                <a:gd name="T0" fmla="*/ 436 w 437"/>
                <a:gd name="T1" fmla="*/ 0 h 690"/>
                <a:gd name="T2" fmla="*/ 0 w 437"/>
                <a:gd name="T3" fmla="*/ 0 h 690"/>
                <a:gd name="T4" fmla="*/ 0 w 437"/>
                <a:gd name="T5" fmla="*/ 689 h 690"/>
                <a:gd name="T6" fmla="*/ 436 w 437"/>
                <a:gd name="T7" fmla="*/ 689 h 690"/>
                <a:gd name="T8" fmla="*/ 436 w 437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90">
                  <a:moveTo>
                    <a:pt x="436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36" y="689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2" name="Freeform 250"/>
            <p:cNvSpPr>
              <a:spLocks noChangeArrowheads="1"/>
            </p:cNvSpPr>
            <p:nvPr/>
          </p:nvSpPr>
          <p:spPr bwMode="auto">
            <a:xfrm>
              <a:off x="4653845" y="9871677"/>
              <a:ext cx="284225" cy="447988"/>
            </a:xfrm>
            <a:custGeom>
              <a:avLst/>
              <a:gdLst>
                <a:gd name="T0" fmla="*/ 436 w 437"/>
                <a:gd name="T1" fmla="*/ 0 h 690"/>
                <a:gd name="T2" fmla="*/ 0 w 437"/>
                <a:gd name="T3" fmla="*/ 0 h 690"/>
                <a:gd name="T4" fmla="*/ 0 w 437"/>
                <a:gd name="T5" fmla="*/ 689 h 690"/>
                <a:gd name="T6" fmla="*/ 436 w 437"/>
                <a:gd name="T7" fmla="*/ 689 h 690"/>
                <a:gd name="T8" fmla="*/ 436 w 437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90">
                  <a:moveTo>
                    <a:pt x="436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36" y="689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3" name="Freeform 251"/>
            <p:cNvSpPr>
              <a:spLocks noChangeArrowheads="1"/>
            </p:cNvSpPr>
            <p:nvPr/>
          </p:nvSpPr>
          <p:spPr bwMode="auto">
            <a:xfrm>
              <a:off x="4653845" y="9871677"/>
              <a:ext cx="284225" cy="447988"/>
            </a:xfrm>
            <a:custGeom>
              <a:avLst/>
              <a:gdLst>
                <a:gd name="T0" fmla="*/ 436 w 437"/>
                <a:gd name="T1" fmla="*/ 0 h 690"/>
                <a:gd name="T2" fmla="*/ 0 w 437"/>
                <a:gd name="T3" fmla="*/ 0 h 690"/>
                <a:gd name="T4" fmla="*/ 0 w 437"/>
                <a:gd name="T5" fmla="*/ 689 h 690"/>
                <a:gd name="T6" fmla="*/ 436 w 437"/>
                <a:gd name="T7" fmla="*/ 689 h 690"/>
                <a:gd name="T8" fmla="*/ 436 w 437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90">
                  <a:moveTo>
                    <a:pt x="436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36" y="689"/>
                  </a:lnTo>
                  <a:lnTo>
                    <a:pt x="436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4" name="Freeform 252"/>
            <p:cNvSpPr>
              <a:spLocks noChangeArrowheads="1"/>
            </p:cNvSpPr>
            <p:nvPr/>
          </p:nvSpPr>
          <p:spPr bwMode="auto">
            <a:xfrm>
              <a:off x="4653845" y="9871677"/>
              <a:ext cx="284225" cy="447988"/>
            </a:xfrm>
            <a:custGeom>
              <a:avLst/>
              <a:gdLst>
                <a:gd name="T0" fmla="*/ 436 w 437"/>
                <a:gd name="T1" fmla="*/ 0 h 690"/>
                <a:gd name="T2" fmla="*/ 0 w 437"/>
                <a:gd name="T3" fmla="*/ 0 h 690"/>
                <a:gd name="T4" fmla="*/ 0 w 437"/>
                <a:gd name="T5" fmla="*/ 689 h 690"/>
                <a:gd name="T6" fmla="*/ 436 w 437"/>
                <a:gd name="T7" fmla="*/ 689 h 690"/>
                <a:gd name="T8" fmla="*/ 436 w 437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90">
                  <a:moveTo>
                    <a:pt x="436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36" y="689"/>
                  </a:lnTo>
                  <a:lnTo>
                    <a:pt x="4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5" name="Freeform 253"/>
            <p:cNvSpPr>
              <a:spLocks noChangeArrowheads="1"/>
            </p:cNvSpPr>
            <p:nvPr/>
          </p:nvSpPr>
          <p:spPr bwMode="auto">
            <a:xfrm>
              <a:off x="5032814" y="9871677"/>
              <a:ext cx="272741" cy="447988"/>
            </a:xfrm>
            <a:custGeom>
              <a:avLst/>
              <a:gdLst>
                <a:gd name="T0" fmla="*/ 0 w 421"/>
                <a:gd name="T1" fmla="*/ 689 h 690"/>
                <a:gd name="T2" fmla="*/ 420 w 421"/>
                <a:gd name="T3" fmla="*/ 689 h 690"/>
                <a:gd name="T4" fmla="*/ 420 w 421"/>
                <a:gd name="T5" fmla="*/ 0 h 690"/>
                <a:gd name="T6" fmla="*/ 0 w 421"/>
                <a:gd name="T7" fmla="*/ 0 h 690"/>
                <a:gd name="T8" fmla="*/ 0 w 421"/>
                <a:gd name="T9" fmla="*/ 68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90">
                  <a:moveTo>
                    <a:pt x="0" y="689"/>
                  </a:moveTo>
                  <a:lnTo>
                    <a:pt x="420" y="689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6" name="Freeform 254"/>
            <p:cNvSpPr>
              <a:spLocks noChangeArrowheads="1"/>
            </p:cNvSpPr>
            <p:nvPr/>
          </p:nvSpPr>
          <p:spPr bwMode="auto">
            <a:xfrm>
              <a:off x="5032814" y="9871677"/>
              <a:ext cx="272741" cy="447988"/>
            </a:xfrm>
            <a:custGeom>
              <a:avLst/>
              <a:gdLst>
                <a:gd name="T0" fmla="*/ 0 w 421"/>
                <a:gd name="T1" fmla="*/ 689 h 690"/>
                <a:gd name="T2" fmla="*/ 420 w 421"/>
                <a:gd name="T3" fmla="*/ 689 h 690"/>
                <a:gd name="T4" fmla="*/ 420 w 421"/>
                <a:gd name="T5" fmla="*/ 0 h 690"/>
                <a:gd name="T6" fmla="*/ 0 w 421"/>
                <a:gd name="T7" fmla="*/ 0 h 690"/>
                <a:gd name="T8" fmla="*/ 0 w 421"/>
                <a:gd name="T9" fmla="*/ 68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90">
                  <a:moveTo>
                    <a:pt x="0" y="689"/>
                  </a:moveTo>
                  <a:lnTo>
                    <a:pt x="420" y="689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7" name="Freeform 255"/>
            <p:cNvSpPr>
              <a:spLocks noChangeArrowheads="1"/>
            </p:cNvSpPr>
            <p:nvPr/>
          </p:nvSpPr>
          <p:spPr bwMode="auto">
            <a:xfrm>
              <a:off x="5032814" y="9871677"/>
              <a:ext cx="272741" cy="447988"/>
            </a:xfrm>
            <a:custGeom>
              <a:avLst/>
              <a:gdLst>
                <a:gd name="T0" fmla="*/ 420 w 421"/>
                <a:gd name="T1" fmla="*/ 0 h 690"/>
                <a:gd name="T2" fmla="*/ 0 w 421"/>
                <a:gd name="T3" fmla="*/ 0 h 690"/>
                <a:gd name="T4" fmla="*/ 0 w 421"/>
                <a:gd name="T5" fmla="*/ 689 h 690"/>
                <a:gd name="T6" fmla="*/ 420 w 421"/>
                <a:gd name="T7" fmla="*/ 689 h 690"/>
                <a:gd name="T8" fmla="*/ 420 w 421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90">
                  <a:moveTo>
                    <a:pt x="420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20" y="689"/>
                  </a:lnTo>
                  <a:lnTo>
                    <a:pt x="420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8" name="Freeform 256"/>
            <p:cNvSpPr>
              <a:spLocks noChangeArrowheads="1"/>
            </p:cNvSpPr>
            <p:nvPr/>
          </p:nvSpPr>
          <p:spPr bwMode="auto">
            <a:xfrm>
              <a:off x="5032814" y="9871677"/>
              <a:ext cx="272741" cy="447988"/>
            </a:xfrm>
            <a:custGeom>
              <a:avLst/>
              <a:gdLst>
                <a:gd name="T0" fmla="*/ 420 w 421"/>
                <a:gd name="T1" fmla="*/ 0 h 690"/>
                <a:gd name="T2" fmla="*/ 0 w 421"/>
                <a:gd name="T3" fmla="*/ 0 h 690"/>
                <a:gd name="T4" fmla="*/ 0 w 421"/>
                <a:gd name="T5" fmla="*/ 689 h 690"/>
                <a:gd name="T6" fmla="*/ 420 w 421"/>
                <a:gd name="T7" fmla="*/ 689 h 690"/>
                <a:gd name="T8" fmla="*/ 420 w 421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90">
                  <a:moveTo>
                    <a:pt x="420" y="0"/>
                  </a:moveTo>
                  <a:lnTo>
                    <a:pt x="0" y="0"/>
                  </a:lnTo>
                  <a:lnTo>
                    <a:pt x="0" y="689"/>
                  </a:lnTo>
                  <a:lnTo>
                    <a:pt x="420" y="689"/>
                  </a:lnTo>
                  <a:lnTo>
                    <a:pt x="42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9" name="Freeform 257"/>
            <p:cNvSpPr>
              <a:spLocks noChangeArrowheads="1"/>
            </p:cNvSpPr>
            <p:nvPr/>
          </p:nvSpPr>
          <p:spPr bwMode="auto">
            <a:xfrm>
              <a:off x="5400298" y="9871677"/>
              <a:ext cx="269872" cy="447988"/>
            </a:xfrm>
            <a:custGeom>
              <a:avLst/>
              <a:gdLst>
                <a:gd name="T0" fmla="*/ 0 w 415"/>
                <a:gd name="T1" fmla="*/ 689 h 690"/>
                <a:gd name="T2" fmla="*/ 414 w 415"/>
                <a:gd name="T3" fmla="*/ 689 h 690"/>
                <a:gd name="T4" fmla="*/ 414 w 415"/>
                <a:gd name="T5" fmla="*/ 0 h 690"/>
                <a:gd name="T6" fmla="*/ 0 w 415"/>
                <a:gd name="T7" fmla="*/ 0 h 690"/>
                <a:gd name="T8" fmla="*/ 0 w 415"/>
                <a:gd name="T9" fmla="*/ 68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90">
                  <a:moveTo>
                    <a:pt x="0" y="689"/>
                  </a:moveTo>
                  <a:lnTo>
                    <a:pt x="414" y="689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0" name="Freeform 258"/>
            <p:cNvSpPr>
              <a:spLocks noChangeArrowheads="1"/>
            </p:cNvSpPr>
            <p:nvPr/>
          </p:nvSpPr>
          <p:spPr bwMode="auto">
            <a:xfrm>
              <a:off x="5400298" y="9871677"/>
              <a:ext cx="269872" cy="447988"/>
            </a:xfrm>
            <a:custGeom>
              <a:avLst/>
              <a:gdLst>
                <a:gd name="T0" fmla="*/ 0 w 415"/>
                <a:gd name="T1" fmla="*/ 689 h 690"/>
                <a:gd name="T2" fmla="*/ 414 w 415"/>
                <a:gd name="T3" fmla="*/ 689 h 690"/>
                <a:gd name="T4" fmla="*/ 414 w 415"/>
                <a:gd name="T5" fmla="*/ 0 h 690"/>
                <a:gd name="T6" fmla="*/ 0 w 415"/>
                <a:gd name="T7" fmla="*/ 0 h 690"/>
                <a:gd name="T8" fmla="*/ 0 w 415"/>
                <a:gd name="T9" fmla="*/ 689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90">
                  <a:moveTo>
                    <a:pt x="0" y="689"/>
                  </a:moveTo>
                  <a:lnTo>
                    <a:pt x="414" y="689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1" name="Freeform 259"/>
            <p:cNvSpPr>
              <a:spLocks noChangeArrowheads="1"/>
            </p:cNvSpPr>
            <p:nvPr/>
          </p:nvSpPr>
          <p:spPr bwMode="auto">
            <a:xfrm>
              <a:off x="5400298" y="9871677"/>
              <a:ext cx="269872" cy="447988"/>
            </a:xfrm>
            <a:custGeom>
              <a:avLst/>
              <a:gdLst>
                <a:gd name="T0" fmla="*/ 414 w 415"/>
                <a:gd name="T1" fmla="*/ 0 h 690"/>
                <a:gd name="T2" fmla="*/ 414 w 415"/>
                <a:gd name="T3" fmla="*/ 0 h 690"/>
                <a:gd name="T4" fmla="*/ 0 w 415"/>
                <a:gd name="T5" fmla="*/ 0 h 690"/>
                <a:gd name="T6" fmla="*/ 0 w 415"/>
                <a:gd name="T7" fmla="*/ 689 h 690"/>
                <a:gd name="T8" fmla="*/ 414 w 415"/>
                <a:gd name="T9" fmla="*/ 689 h 690"/>
                <a:gd name="T10" fmla="*/ 414 w 415"/>
                <a:gd name="T11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90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89"/>
                  </a:lnTo>
                  <a:lnTo>
                    <a:pt x="414" y="689"/>
                  </a:lnTo>
                  <a:lnTo>
                    <a:pt x="414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2" name="Freeform 260"/>
            <p:cNvSpPr>
              <a:spLocks noChangeArrowheads="1"/>
            </p:cNvSpPr>
            <p:nvPr/>
          </p:nvSpPr>
          <p:spPr bwMode="auto">
            <a:xfrm>
              <a:off x="5400298" y="9871677"/>
              <a:ext cx="269872" cy="447988"/>
            </a:xfrm>
            <a:custGeom>
              <a:avLst/>
              <a:gdLst>
                <a:gd name="T0" fmla="*/ 414 w 415"/>
                <a:gd name="T1" fmla="*/ 0 h 690"/>
                <a:gd name="T2" fmla="*/ 414 w 415"/>
                <a:gd name="T3" fmla="*/ 0 h 690"/>
                <a:gd name="T4" fmla="*/ 0 w 415"/>
                <a:gd name="T5" fmla="*/ 0 h 690"/>
                <a:gd name="T6" fmla="*/ 0 w 415"/>
                <a:gd name="T7" fmla="*/ 689 h 690"/>
                <a:gd name="T8" fmla="*/ 414 w 415"/>
                <a:gd name="T9" fmla="*/ 689 h 690"/>
                <a:gd name="T10" fmla="*/ 414 w 415"/>
                <a:gd name="T11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90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89"/>
                  </a:lnTo>
                  <a:lnTo>
                    <a:pt x="414" y="689"/>
                  </a:lnTo>
                  <a:lnTo>
                    <a:pt x="414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3" name="Freeform 261"/>
            <p:cNvSpPr>
              <a:spLocks noChangeArrowheads="1"/>
            </p:cNvSpPr>
            <p:nvPr/>
          </p:nvSpPr>
          <p:spPr bwMode="auto">
            <a:xfrm>
              <a:off x="4653845" y="10417304"/>
              <a:ext cx="284225" cy="445117"/>
            </a:xfrm>
            <a:custGeom>
              <a:avLst/>
              <a:gdLst>
                <a:gd name="T0" fmla="*/ 436 w 437"/>
                <a:gd name="T1" fmla="*/ 0 h 684"/>
                <a:gd name="T2" fmla="*/ 0 w 437"/>
                <a:gd name="T3" fmla="*/ 0 h 684"/>
                <a:gd name="T4" fmla="*/ 0 w 437"/>
                <a:gd name="T5" fmla="*/ 683 h 684"/>
                <a:gd name="T6" fmla="*/ 436 w 437"/>
                <a:gd name="T7" fmla="*/ 683 h 684"/>
                <a:gd name="T8" fmla="*/ 436 w 437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84">
                  <a:moveTo>
                    <a:pt x="436" y="0"/>
                  </a:moveTo>
                  <a:lnTo>
                    <a:pt x="0" y="0"/>
                  </a:lnTo>
                  <a:lnTo>
                    <a:pt x="0" y="683"/>
                  </a:lnTo>
                  <a:lnTo>
                    <a:pt x="436" y="683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4" name="Freeform 262"/>
            <p:cNvSpPr>
              <a:spLocks noChangeArrowheads="1"/>
            </p:cNvSpPr>
            <p:nvPr/>
          </p:nvSpPr>
          <p:spPr bwMode="auto">
            <a:xfrm>
              <a:off x="4653845" y="10417304"/>
              <a:ext cx="284225" cy="445117"/>
            </a:xfrm>
            <a:custGeom>
              <a:avLst/>
              <a:gdLst>
                <a:gd name="T0" fmla="*/ 436 w 437"/>
                <a:gd name="T1" fmla="*/ 0 h 684"/>
                <a:gd name="T2" fmla="*/ 0 w 437"/>
                <a:gd name="T3" fmla="*/ 0 h 684"/>
                <a:gd name="T4" fmla="*/ 0 w 437"/>
                <a:gd name="T5" fmla="*/ 683 h 684"/>
                <a:gd name="T6" fmla="*/ 436 w 437"/>
                <a:gd name="T7" fmla="*/ 683 h 684"/>
                <a:gd name="T8" fmla="*/ 436 w 437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84">
                  <a:moveTo>
                    <a:pt x="436" y="0"/>
                  </a:moveTo>
                  <a:lnTo>
                    <a:pt x="0" y="0"/>
                  </a:lnTo>
                  <a:lnTo>
                    <a:pt x="0" y="683"/>
                  </a:lnTo>
                  <a:lnTo>
                    <a:pt x="436" y="683"/>
                  </a:lnTo>
                  <a:lnTo>
                    <a:pt x="43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5" name="Freeform 263"/>
            <p:cNvSpPr>
              <a:spLocks noChangeArrowheads="1"/>
            </p:cNvSpPr>
            <p:nvPr/>
          </p:nvSpPr>
          <p:spPr bwMode="auto">
            <a:xfrm>
              <a:off x="4653845" y="10417304"/>
              <a:ext cx="284225" cy="445117"/>
            </a:xfrm>
            <a:custGeom>
              <a:avLst/>
              <a:gdLst>
                <a:gd name="T0" fmla="*/ 436 w 437"/>
                <a:gd name="T1" fmla="*/ 0 h 684"/>
                <a:gd name="T2" fmla="*/ 0 w 437"/>
                <a:gd name="T3" fmla="*/ 0 h 684"/>
                <a:gd name="T4" fmla="*/ 0 w 437"/>
                <a:gd name="T5" fmla="*/ 683 h 684"/>
                <a:gd name="T6" fmla="*/ 436 w 437"/>
                <a:gd name="T7" fmla="*/ 683 h 684"/>
                <a:gd name="T8" fmla="*/ 436 w 437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84">
                  <a:moveTo>
                    <a:pt x="436" y="0"/>
                  </a:moveTo>
                  <a:lnTo>
                    <a:pt x="0" y="0"/>
                  </a:lnTo>
                  <a:lnTo>
                    <a:pt x="0" y="683"/>
                  </a:lnTo>
                  <a:lnTo>
                    <a:pt x="436" y="683"/>
                  </a:lnTo>
                  <a:lnTo>
                    <a:pt x="436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6" name="Freeform 264"/>
            <p:cNvSpPr>
              <a:spLocks noChangeArrowheads="1"/>
            </p:cNvSpPr>
            <p:nvPr/>
          </p:nvSpPr>
          <p:spPr bwMode="auto">
            <a:xfrm>
              <a:off x="4653845" y="10417304"/>
              <a:ext cx="284225" cy="445117"/>
            </a:xfrm>
            <a:custGeom>
              <a:avLst/>
              <a:gdLst>
                <a:gd name="T0" fmla="*/ 436 w 437"/>
                <a:gd name="T1" fmla="*/ 0 h 684"/>
                <a:gd name="T2" fmla="*/ 0 w 437"/>
                <a:gd name="T3" fmla="*/ 0 h 684"/>
                <a:gd name="T4" fmla="*/ 0 w 437"/>
                <a:gd name="T5" fmla="*/ 683 h 684"/>
                <a:gd name="T6" fmla="*/ 436 w 437"/>
                <a:gd name="T7" fmla="*/ 683 h 684"/>
                <a:gd name="T8" fmla="*/ 436 w 437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684">
                  <a:moveTo>
                    <a:pt x="436" y="0"/>
                  </a:moveTo>
                  <a:lnTo>
                    <a:pt x="0" y="0"/>
                  </a:lnTo>
                  <a:lnTo>
                    <a:pt x="0" y="683"/>
                  </a:lnTo>
                  <a:lnTo>
                    <a:pt x="436" y="683"/>
                  </a:lnTo>
                  <a:lnTo>
                    <a:pt x="4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7" name="Freeform 265"/>
            <p:cNvSpPr>
              <a:spLocks noChangeArrowheads="1"/>
            </p:cNvSpPr>
            <p:nvPr/>
          </p:nvSpPr>
          <p:spPr bwMode="auto">
            <a:xfrm>
              <a:off x="5032814" y="10417304"/>
              <a:ext cx="272741" cy="445117"/>
            </a:xfrm>
            <a:custGeom>
              <a:avLst/>
              <a:gdLst>
                <a:gd name="T0" fmla="*/ 0 w 421"/>
                <a:gd name="T1" fmla="*/ 683 h 684"/>
                <a:gd name="T2" fmla="*/ 420 w 421"/>
                <a:gd name="T3" fmla="*/ 683 h 684"/>
                <a:gd name="T4" fmla="*/ 420 w 421"/>
                <a:gd name="T5" fmla="*/ 0 h 684"/>
                <a:gd name="T6" fmla="*/ 0 w 421"/>
                <a:gd name="T7" fmla="*/ 0 h 684"/>
                <a:gd name="T8" fmla="*/ 0 w 421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84">
                  <a:moveTo>
                    <a:pt x="0" y="683"/>
                  </a:moveTo>
                  <a:lnTo>
                    <a:pt x="420" y="683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8" name="Freeform 266"/>
            <p:cNvSpPr>
              <a:spLocks noChangeArrowheads="1"/>
            </p:cNvSpPr>
            <p:nvPr/>
          </p:nvSpPr>
          <p:spPr bwMode="auto">
            <a:xfrm>
              <a:off x="5032814" y="10417304"/>
              <a:ext cx="272741" cy="445117"/>
            </a:xfrm>
            <a:custGeom>
              <a:avLst/>
              <a:gdLst>
                <a:gd name="T0" fmla="*/ 0 w 421"/>
                <a:gd name="T1" fmla="*/ 683 h 684"/>
                <a:gd name="T2" fmla="*/ 420 w 421"/>
                <a:gd name="T3" fmla="*/ 683 h 684"/>
                <a:gd name="T4" fmla="*/ 420 w 421"/>
                <a:gd name="T5" fmla="*/ 0 h 684"/>
                <a:gd name="T6" fmla="*/ 0 w 421"/>
                <a:gd name="T7" fmla="*/ 0 h 684"/>
                <a:gd name="T8" fmla="*/ 0 w 421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84">
                  <a:moveTo>
                    <a:pt x="0" y="683"/>
                  </a:moveTo>
                  <a:lnTo>
                    <a:pt x="420" y="683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9" name="Freeform 267"/>
            <p:cNvSpPr>
              <a:spLocks noChangeArrowheads="1"/>
            </p:cNvSpPr>
            <p:nvPr/>
          </p:nvSpPr>
          <p:spPr bwMode="auto">
            <a:xfrm>
              <a:off x="5032814" y="10417304"/>
              <a:ext cx="272741" cy="445117"/>
            </a:xfrm>
            <a:custGeom>
              <a:avLst/>
              <a:gdLst>
                <a:gd name="T0" fmla="*/ 420 w 421"/>
                <a:gd name="T1" fmla="*/ 0 h 684"/>
                <a:gd name="T2" fmla="*/ 0 w 421"/>
                <a:gd name="T3" fmla="*/ 0 h 684"/>
                <a:gd name="T4" fmla="*/ 0 w 421"/>
                <a:gd name="T5" fmla="*/ 683 h 684"/>
                <a:gd name="T6" fmla="*/ 420 w 421"/>
                <a:gd name="T7" fmla="*/ 683 h 684"/>
                <a:gd name="T8" fmla="*/ 420 w 421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84">
                  <a:moveTo>
                    <a:pt x="420" y="0"/>
                  </a:moveTo>
                  <a:lnTo>
                    <a:pt x="0" y="0"/>
                  </a:lnTo>
                  <a:lnTo>
                    <a:pt x="0" y="683"/>
                  </a:lnTo>
                  <a:lnTo>
                    <a:pt x="420" y="683"/>
                  </a:lnTo>
                  <a:lnTo>
                    <a:pt x="420" y="0"/>
                  </a:lnTo>
                </a:path>
              </a:pathLst>
            </a:custGeom>
            <a:solidFill>
              <a:srgbClr val="A8A0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70" name="Freeform 268"/>
            <p:cNvSpPr>
              <a:spLocks noChangeArrowheads="1"/>
            </p:cNvSpPr>
            <p:nvPr/>
          </p:nvSpPr>
          <p:spPr bwMode="auto">
            <a:xfrm>
              <a:off x="5032814" y="10417304"/>
              <a:ext cx="272741" cy="445117"/>
            </a:xfrm>
            <a:custGeom>
              <a:avLst/>
              <a:gdLst>
                <a:gd name="T0" fmla="*/ 420 w 421"/>
                <a:gd name="T1" fmla="*/ 0 h 684"/>
                <a:gd name="T2" fmla="*/ 0 w 421"/>
                <a:gd name="T3" fmla="*/ 0 h 684"/>
                <a:gd name="T4" fmla="*/ 0 w 421"/>
                <a:gd name="T5" fmla="*/ 683 h 684"/>
                <a:gd name="T6" fmla="*/ 420 w 421"/>
                <a:gd name="T7" fmla="*/ 683 h 684"/>
                <a:gd name="T8" fmla="*/ 420 w 421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1" h="684">
                  <a:moveTo>
                    <a:pt x="420" y="0"/>
                  </a:moveTo>
                  <a:lnTo>
                    <a:pt x="0" y="0"/>
                  </a:lnTo>
                  <a:lnTo>
                    <a:pt x="0" y="683"/>
                  </a:lnTo>
                  <a:lnTo>
                    <a:pt x="420" y="683"/>
                  </a:lnTo>
                  <a:lnTo>
                    <a:pt x="42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71" name="Freeform 269"/>
            <p:cNvSpPr>
              <a:spLocks noChangeArrowheads="1"/>
            </p:cNvSpPr>
            <p:nvPr/>
          </p:nvSpPr>
          <p:spPr bwMode="auto">
            <a:xfrm>
              <a:off x="5400298" y="10417304"/>
              <a:ext cx="269872" cy="445117"/>
            </a:xfrm>
            <a:custGeom>
              <a:avLst/>
              <a:gdLst>
                <a:gd name="T0" fmla="*/ 0 w 415"/>
                <a:gd name="T1" fmla="*/ 683 h 684"/>
                <a:gd name="T2" fmla="*/ 414 w 415"/>
                <a:gd name="T3" fmla="*/ 683 h 684"/>
                <a:gd name="T4" fmla="*/ 414 w 415"/>
                <a:gd name="T5" fmla="*/ 0 h 684"/>
                <a:gd name="T6" fmla="*/ 0 w 415"/>
                <a:gd name="T7" fmla="*/ 0 h 684"/>
                <a:gd name="T8" fmla="*/ 0 w 415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84">
                  <a:moveTo>
                    <a:pt x="0" y="683"/>
                  </a:moveTo>
                  <a:lnTo>
                    <a:pt x="414" y="683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72" name="Freeform 270"/>
            <p:cNvSpPr>
              <a:spLocks noChangeArrowheads="1"/>
            </p:cNvSpPr>
            <p:nvPr/>
          </p:nvSpPr>
          <p:spPr bwMode="auto">
            <a:xfrm>
              <a:off x="5400298" y="10417304"/>
              <a:ext cx="269872" cy="445117"/>
            </a:xfrm>
            <a:custGeom>
              <a:avLst/>
              <a:gdLst>
                <a:gd name="T0" fmla="*/ 0 w 415"/>
                <a:gd name="T1" fmla="*/ 683 h 684"/>
                <a:gd name="T2" fmla="*/ 414 w 415"/>
                <a:gd name="T3" fmla="*/ 683 h 684"/>
                <a:gd name="T4" fmla="*/ 414 w 415"/>
                <a:gd name="T5" fmla="*/ 0 h 684"/>
                <a:gd name="T6" fmla="*/ 0 w 415"/>
                <a:gd name="T7" fmla="*/ 0 h 684"/>
                <a:gd name="T8" fmla="*/ 0 w 415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684">
                  <a:moveTo>
                    <a:pt x="0" y="683"/>
                  </a:moveTo>
                  <a:lnTo>
                    <a:pt x="414" y="683"/>
                  </a:lnTo>
                  <a:lnTo>
                    <a:pt x="414" y="0"/>
                  </a:lnTo>
                  <a:lnTo>
                    <a:pt x="0" y="0"/>
                  </a:lnTo>
                  <a:lnTo>
                    <a:pt x="0" y="6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73" name="Freeform 271"/>
            <p:cNvSpPr>
              <a:spLocks noChangeArrowheads="1"/>
            </p:cNvSpPr>
            <p:nvPr/>
          </p:nvSpPr>
          <p:spPr bwMode="auto">
            <a:xfrm>
              <a:off x="5400298" y="10417304"/>
              <a:ext cx="269872" cy="445117"/>
            </a:xfrm>
            <a:custGeom>
              <a:avLst/>
              <a:gdLst>
                <a:gd name="T0" fmla="*/ 414 w 415"/>
                <a:gd name="T1" fmla="*/ 0 h 684"/>
                <a:gd name="T2" fmla="*/ 414 w 415"/>
                <a:gd name="T3" fmla="*/ 0 h 684"/>
                <a:gd name="T4" fmla="*/ 0 w 415"/>
                <a:gd name="T5" fmla="*/ 0 h 684"/>
                <a:gd name="T6" fmla="*/ 0 w 415"/>
                <a:gd name="T7" fmla="*/ 683 h 684"/>
                <a:gd name="T8" fmla="*/ 414 w 415"/>
                <a:gd name="T9" fmla="*/ 683 h 684"/>
                <a:gd name="T10" fmla="*/ 414 w 415"/>
                <a:gd name="T11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84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83"/>
                  </a:lnTo>
                  <a:lnTo>
                    <a:pt x="414" y="683"/>
                  </a:lnTo>
                  <a:lnTo>
                    <a:pt x="414" y="0"/>
                  </a:lnTo>
                </a:path>
              </a:pathLst>
            </a:custGeom>
            <a:solidFill>
              <a:srgbClr val="978D9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74" name="Freeform 272"/>
            <p:cNvSpPr>
              <a:spLocks noChangeArrowheads="1"/>
            </p:cNvSpPr>
            <p:nvPr/>
          </p:nvSpPr>
          <p:spPr bwMode="auto">
            <a:xfrm>
              <a:off x="5400298" y="10417304"/>
              <a:ext cx="269872" cy="445117"/>
            </a:xfrm>
            <a:custGeom>
              <a:avLst/>
              <a:gdLst>
                <a:gd name="T0" fmla="*/ 414 w 415"/>
                <a:gd name="T1" fmla="*/ 0 h 684"/>
                <a:gd name="T2" fmla="*/ 414 w 415"/>
                <a:gd name="T3" fmla="*/ 0 h 684"/>
                <a:gd name="T4" fmla="*/ 0 w 415"/>
                <a:gd name="T5" fmla="*/ 0 h 684"/>
                <a:gd name="T6" fmla="*/ 0 w 415"/>
                <a:gd name="T7" fmla="*/ 683 h 684"/>
                <a:gd name="T8" fmla="*/ 414 w 415"/>
                <a:gd name="T9" fmla="*/ 683 h 684"/>
                <a:gd name="T10" fmla="*/ 414 w 415"/>
                <a:gd name="T11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684">
                  <a:moveTo>
                    <a:pt x="414" y="0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683"/>
                  </a:lnTo>
                  <a:lnTo>
                    <a:pt x="414" y="683"/>
                  </a:lnTo>
                  <a:lnTo>
                    <a:pt x="414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339271" y="8711502"/>
            <a:ext cx="958904" cy="2676442"/>
            <a:chOff x="9339271" y="8711502"/>
            <a:chExt cx="958904" cy="2676442"/>
          </a:xfrm>
        </p:grpSpPr>
        <p:sp>
          <p:nvSpPr>
            <p:cNvPr id="662" name="Freeform 360"/>
            <p:cNvSpPr>
              <a:spLocks noChangeArrowheads="1"/>
            </p:cNvSpPr>
            <p:nvPr/>
          </p:nvSpPr>
          <p:spPr bwMode="auto">
            <a:xfrm>
              <a:off x="9339271" y="8711502"/>
              <a:ext cx="958904" cy="2676442"/>
            </a:xfrm>
            <a:custGeom>
              <a:avLst/>
              <a:gdLst>
                <a:gd name="T0" fmla="*/ 0 w 1471"/>
                <a:gd name="T1" fmla="*/ 0 h 4109"/>
                <a:gd name="T2" fmla="*/ 0 w 1471"/>
                <a:gd name="T3" fmla="*/ 4108 h 4109"/>
                <a:gd name="T4" fmla="*/ 1470 w 1471"/>
                <a:gd name="T5" fmla="*/ 4108 h 4109"/>
                <a:gd name="T6" fmla="*/ 1470 w 1471"/>
                <a:gd name="T7" fmla="*/ 0 h 4109"/>
                <a:gd name="T8" fmla="*/ 0 w 1471"/>
                <a:gd name="T9" fmla="*/ 0 h 4109"/>
                <a:gd name="T10" fmla="*/ 566 w 1471"/>
                <a:gd name="T11" fmla="*/ 3456 h 4109"/>
                <a:gd name="T12" fmla="*/ 297 w 1471"/>
                <a:gd name="T13" fmla="*/ 3456 h 4109"/>
                <a:gd name="T14" fmla="*/ 297 w 1471"/>
                <a:gd name="T15" fmla="*/ 3015 h 4109"/>
                <a:gd name="T16" fmla="*/ 566 w 1471"/>
                <a:gd name="T17" fmla="*/ 3015 h 4109"/>
                <a:gd name="T18" fmla="*/ 566 w 1471"/>
                <a:gd name="T19" fmla="*/ 3456 h 4109"/>
                <a:gd name="T20" fmla="*/ 566 w 1471"/>
                <a:gd name="T21" fmla="*/ 2789 h 4109"/>
                <a:gd name="T22" fmla="*/ 297 w 1471"/>
                <a:gd name="T23" fmla="*/ 2789 h 4109"/>
                <a:gd name="T24" fmla="*/ 297 w 1471"/>
                <a:gd name="T25" fmla="*/ 2326 h 4109"/>
                <a:gd name="T26" fmla="*/ 566 w 1471"/>
                <a:gd name="T27" fmla="*/ 2326 h 4109"/>
                <a:gd name="T28" fmla="*/ 566 w 1471"/>
                <a:gd name="T29" fmla="*/ 2789 h 4109"/>
                <a:gd name="T30" fmla="*/ 566 w 1471"/>
                <a:gd name="T31" fmla="*/ 2100 h 4109"/>
                <a:gd name="T32" fmla="*/ 297 w 1471"/>
                <a:gd name="T33" fmla="*/ 2100 h 4109"/>
                <a:gd name="T34" fmla="*/ 297 w 1471"/>
                <a:gd name="T35" fmla="*/ 1658 h 4109"/>
                <a:gd name="T36" fmla="*/ 566 w 1471"/>
                <a:gd name="T37" fmla="*/ 1658 h 4109"/>
                <a:gd name="T38" fmla="*/ 566 w 1471"/>
                <a:gd name="T39" fmla="*/ 2100 h 4109"/>
                <a:gd name="T40" fmla="*/ 566 w 1471"/>
                <a:gd name="T41" fmla="*/ 1443 h 4109"/>
                <a:gd name="T42" fmla="*/ 297 w 1471"/>
                <a:gd name="T43" fmla="*/ 1443 h 4109"/>
                <a:gd name="T44" fmla="*/ 297 w 1471"/>
                <a:gd name="T45" fmla="*/ 980 h 4109"/>
                <a:gd name="T46" fmla="*/ 566 w 1471"/>
                <a:gd name="T47" fmla="*/ 980 h 4109"/>
                <a:gd name="T48" fmla="*/ 566 w 1471"/>
                <a:gd name="T49" fmla="*/ 1443 h 4109"/>
                <a:gd name="T50" fmla="*/ 566 w 1471"/>
                <a:gd name="T51" fmla="*/ 754 h 4109"/>
                <a:gd name="T52" fmla="*/ 297 w 1471"/>
                <a:gd name="T53" fmla="*/ 754 h 4109"/>
                <a:gd name="T54" fmla="*/ 297 w 1471"/>
                <a:gd name="T55" fmla="*/ 296 h 4109"/>
                <a:gd name="T56" fmla="*/ 566 w 1471"/>
                <a:gd name="T57" fmla="*/ 296 h 4109"/>
                <a:gd name="T58" fmla="*/ 566 w 1471"/>
                <a:gd name="T59" fmla="*/ 754 h 4109"/>
                <a:gd name="T60" fmla="*/ 1179 w 1471"/>
                <a:gd name="T61" fmla="*/ 3456 h 4109"/>
                <a:gd name="T62" fmla="*/ 883 w 1471"/>
                <a:gd name="T63" fmla="*/ 3456 h 4109"/>
                <a:gd name="T64" fmla="*/ 883 w 1471"/>
                <a:gd name="T65" fmla="*/ 3015 h 4109"/>
                <a:gd name="T66" fmla="*/ 1179 w 1471"/>
                <a:gd name="T67" fmla="*/ 3015 h 4109"/>
                <a:gd name="T68" fmla="*/ 1179 w 1471"/>
                <a:gd name="T69" fmla="*/ 3456 h 4109"/>
                <a:gd name="T70" fmla="*/ 1179 w 1471"/>
                <a:gd name="T71" fmla="*/ 2789 h 4109"/>
                <a:gd name="T72" fmla="*/ 883 w 1471"/>
                <a:gd name="T73" fmla="*/ 2789 h 4109"/>
                <a:gd name="T74" fmla="*/ 883 w 1471"/>
                <a:gd name="T75" fmla="*/ 2326 h 4109"/>
                <a:gd name="T76" fmla="*/ 1179 w 1471"/>
                <a:gd name="T77" fmla="*/ 2326 h 4109"/>
                <a:gd name="T78" fmla="*/ 1179 w 1471"/>
                <a:gd name="T79" fmla="*/ 2789 h 4109"/>
                <a:gd name="T80" fmla="*/ 1179 w 1471"/>
                <a:gd name="T81" fmla="*/ 2100 h 4109"/>
                <a:gd name="T82" fmla="*/ 883 w 1471"/>
                <a:gd name="T83" fmla="*/ 2100 h 4109"/>
                <a:gd name="T84" fmla="*/ 883 w 1471"/>
                <a:gd name="T85" fmla="*/ 1658 h 4109"/>
                <a:gd name="T86" fmla="*/ 1179 w 1471"/>
                <a:gd name="T87" fmla="*/ 1658 h 4109"/>
                <a:gd name="T88" fmla="*/ 1179 w 1471"/>
                <a:gd name="T89" fmla="*/ 2100 h 4109"/>
                <a:gd name="T90" fmla="*/ 1179 w 1471"/>
                <a:gd name="T91" fmla="*/ 1443 h 4109"/>
                <a:gd name="T92" fmla="*/ 883 w 1471"/>
                <a:gd name="T93" fmla="*/ 1443 h 4109"/>
                <a:gd name="T94" fmla="*/ 883 w 1471"/>
                <a:gd name="T95" fmla="*/ 980 h 4109"/>
                <a:gd name="T96" fmla="*/ 1179 w 1471"/>
                <a:gd name="T97" fmla="*/ 980 h 4109"/>
                <a:gd name="T98" fmla="*/ 1179 w 1471"/>
                <a:gd name="T99" fmla="*/ 1443 h 4109"/>
                <a:gd name="T100" fmla="*/ 1179 w 1471"/>
                <a:gd name="T101" fmla="*/ 754 h 4109"/>
                <a:gd name="T102" fmla="*/ 883 w 1471"/>
                <a:gd name="T103" fmla="*/ 754 h 4109"/>
                <a:gd name="T104" fmla="*/ 883 w 1471"/>
                <a:gd name="T105" fmla="*/ 296 h 4109"/>
                <a:gd name="T106" fmla="*/ 1179 w 1471"/>
                <a:gd name="T107" fmla="*/ 296 h 4109"/>
                <a:gd name="T108" fmla="*/ 1179 w 1471"/>
                <a:gd name="T109" fmla="*/ 754 h 4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1" h="4109">
                  <a:moveTo>
                    <a:pt x="0" y="0"/>
                  </a:moveTo>
                  <a:lnTo>
                    <a:pt x="0" y="4108"/>
                  </a:lnTo>
                  <a:lnTo>
                    <a:pt x="1470" y="4108"/>
                  </a:lnTo>
                  <a:lnTo>
                    <a:pt x="1470" y="0"/>
                  </a:lnTo>
                  <a:lnTo>
                    <a:pt x="0" y="0"/>
                  </a:lnTo>
                  <a:close/>
                  <a:moveTo>
                    <a:pt x="566" y="3456"/>
                  </a:moveTo>
                  <a:lnTo>
                    <a:pt x="297" y="3456"/>
                  </a:lnTo>
                  <a:lnTo>
                    <a:pt x="297" y="3015"/>
                  </a:lnTo>
                  <a:lnTo>
                    <a:pt x="566" y="3015"/>
                  </a:lnTo>
                  <a:lnTo>
                    <a:pt x="566" y="3456"/>
                  </a:lnTo>
                  <a:close/>
                  <a:moveTo>
                    <a:pt x="566" y="2789"/>
                  </a:moveTo>
                  <a:lnTo>
                    <a:pt x="297" y="2789"/>
                  </a:lnTo>
                  <a:lnTo>
                    <a:pt x="297" y="2326"/>
                  </a:lnTo>
                  <a:lnTo>
                    <a:pt x="566" y="2326"/>
                  </a:lnTo>
                  <a:lnTo>
                    <a:pt x="566" y="2789"/>
                  </a:lnTo>
                  <a:close/>
                  <a:moveTo>
                    <a:pt x="566" y="2100"/>
                  </a:moveTo>
                  <a:lnTo>
                    <a:pt x="297" y="2100"/>
                  </a:lnTo>
                  <a:lnTo>
                    <a:pt x="297" y="1658"/>
                  </a:lnTo>
                  <a:lnTo>
                    <a:pt x="566" y="1658"/>
                  </a:lnTo>
                  <a:lnTo>
                    <a:pt x="566" y="2100"/>
                  </a:lnTo>
                  <a:close/>
                  <a:moveTo>
                    <a:pt x="566" y="1443"/>
                  </a:moveTo>
                  <a:lnTo>
                    <a:pt x="297" y="1443"/>
                  </a:lnTo>
                  <a:lnTo>
                    <a:pt x="297" y="980"/>
                  </a:lnTo>
                  <a:lnTo>
                    <a:pt x="566" y="980"/>
                  </a:lnTo>
                  <a:lnTo>
                    <a:pt x="566" y="1443"/>
                  </a:lnTo>
                  <a:close/>
                  <a:moveTo>
                    <a:pt x="566" y="754"/>
                  </a:moveTo>
                  <a:lnTo>
                    <a:pt x="297" y="754"/>
                  </a:lnTo>
                  <a:lnTo>
                    <a:pt x="297" y="296"/>
                  </a:lnTo>
                  <a:lnTo>
                    <a:pt x="566" y="296"/>
                  </a:lnTo>
                  <a:lnTo>
                    <a:pt x="566" y="754"/>
                  </a:lnTo>
                  <a:close/>
                  <a:moveTo>
                    <a:pt x="1179" y="3456"/>
                  </a:moveTo>
                  <a:lnTo>
                    <a:pt x="883" y="3456"/>
                  </a:lnTo>
                  <a:lnTo>
                    <a:pt x="883" y="3015"/>
                  </a:lnTo>
                  <a:lnTo>
                    <a:pt x="1179" y="3015"/>
                  </a:lnTo>
                  <a:lnTo>
                    <a:pt x="1179" y="3456"/>
                  </a:lnTo>
                  <a:close/>
                  <a:moveTo>
                    <a:pt x="1179" y="2789"/>
                  </a:moveTo>
                  <a:lnTo>
                    <a:pt x="883" y="2789"/>
                  </a:lnTo>
                  <a:lnTo>
                    <a:pt x="883" y="2326"/>
                  </a:lnTo>
                  <a:lnTo>
                    <a:pt x="1179" y="2326"/>
                  </a:lnTo>
                  <a:lnTo>
                    <a:pt x="1179" y="2789"/>
                  </a:lnTo>
                  <a:close/>
                  <a:moveTo>
                    <a:pt x="1179" y="2100"/>
                  </a:moveTo>
                  <a:lnTo>
                    <a:pt x="883" y="2100"/>
                  </a:lnTo>
                  <a:lnTo>
                    <a:pt x="883" y="1658"/>
                  </a:lnTo>
                  <a:lnTo>
                    <a:pt x="1179" y="1658"/>
                  </a:lnTo>
                  <a:lnTo>
                    <a:pt x="1179" y="2100"/>
                  </a:lnTo>
                  <a:close/>
                  <a:moveTo>
                    <a:pt x="1179" y="1443"/>
                  </a:moveTo>
                  <a:lnTo>
                    <a:pt x="883" y="1443"/>
                  </a:lnTo>
                  <a:lnTo>
                    <a:pt x="883" y="980"/>
                  </a:lnTo>
                  <a:lnTo>
                    <a:pt x="1179" y="980"/>
                  </a:lnTo>
                  <a:lnTo>
                    <a:pt x="1179" y="1443"/>
                  </a:lnTo>
                  <a:close/>
                  <a:moveTo>
                    <a:pt x="1179" y="754"/>
                  </a:moveTo>
                  <a:lnTo>
                    <a:pt x="883" y="754"/>
                  </a:lnTo>
                  <a:lnTo>
                    <a:pt x="883" y="296"/>
                  </a:lnTo>
                  <a:lnTo>
                    <a:pt x="1179" y="296"/>
                  </a:lnTo>
                  <a:lnTo>
                    <a:pt x="1179" y="7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63" name="Freeform 361"/>
            <p:cNvSpPr>
              <a:spLocks noChangeArrowheads="1"/>
            </p:cNvSpPr>
            <p:nvPr/>
          </p:nvSpPr>
          <p:spPr bwMode="auto">
            <a:xfrm>
              <a:off x="9531624" y="8903908"/>
              <a:ext cx="175131" cy="298659"/>
            </a:xfrm>
            <a:custGeom>
              <a:avLst/>
              <a:gdLst>
                <a:gd name="T0" fmla="*/ 0 w 270"/>
                <a:gd name="T1" fmla="*/ 458 h 459"/>
                <a:gd name="T2" fmla="*/ 269 w 270"/>
                <a:gd name="T3" fmla="*/ 458 h 459"/>
                <a:gd name="T4" fmla="*/ 269 w 270"/>
                <a:gd name="T5" fmla="*/ 0 h 459"/>
                <a:gd name="T6" fmla="*/ 0 w 270"/>
                <a:gd name="T7" fmla="*/ 0 h 459"/>
                <a:gd name="T8" fmla="*/ 0 w 270"/>
                <a:gd name="T9" fmla="*/ 458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459">
                  <a:moveTo>
                    <a:pt x="0" y="458"/>
                  </a:moveTo>
                  <a:lnTo>
                    <a:pt x="269" y="458"/>
                  </a:lnTo>
                  <a:lnTo>
                    <a:pt x="269" y="0"/>
                  </a:lnTo>
                  <a:lnTo>
                    <a:pt x="0" y="0"/>
                  </a:lnTo>
                  <a:lnTo>
                    <a:pt x="0" y="4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64" name="Freeform 362"/>
            <p:cNvSpPr>
              <a:spLocks noChangeArrowheads="1"/>
            </p:cNvSpPr>
            <p:nvPr/>
          </p:nvSpPr>
          <p:spPr bwMode="auto">
            <a:xfrm>
              <a:off x="9913464" y="8903908"/>
              <a:ext cx="192354" cy="298659"/>
            </a:xfrm>
            <a:custGeom>
              <a:avLst/>
              <a:gdLst>
                <a:gd name="T0" fmla="*/ 0 w 297"/>
                <a:gd name="T1" fmla="*/ 458 h 459"/>
                <a:gd name="T2" fmla="*/ 296 w 297"/>
                <a:gd name="T3" fmla="*/ 458 h 459"/>
                <a:gd name="T4" fmla="*/ 296 w 297"/>
                <a:gd name="T5" fmla="*/ 0 h 459"/>
                <a:gd name="T6" fmla="*/ 0 w 297"/>
                <a:gd name="T7" fmla="*/ 0 h 459"/>
                <a:gd name="T8" fmla="*/ 0 w 297"/>
                <a:gd name="T9" fmla="*/ 458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59">
                  <a:moveTo>
                    <a:pt x="0" y="458"/>
                  </a:moveTo>
                  <a:lnTo>
                    <a:pt x="296" y="458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4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65" name="Freeform 363"/>
            <p:cNvSpPr>
              <a:spLocks noChangeArrowheads="1"/>
            </p:cNvSpPr>
            <p:nvPr/>
          </p:nvSpPr>
          <p:spPr bwMode="auto">
            <a:xfrm>
              <a:off x="9531624" y="9349025"/>
              <a:ext cx="175131" cy="301531"/>
            </a:xfrm>
            <a:custGeom>
              <a:avLst/>
              <a:gdLst>
                <a:gd name="T0" fmla="*/ 0 w 270"/>
                <a:gd name="T1" fmla="*/ 463 h 464"/>
                <a:gd name="T2" fmla="*/ 269 w 270"/>
                <a:gd name="T3" fmla="*/ 463 h 464"/>
                <a:gd name="T4" fmla="*/ 269 w 270"/>
                <a:gd name="T5" fmla="*/ 0 h 464"/>
                <a:gd name="T6" fmla="*/ 0 w 270"/>
                <a:gd name="T7" fmla="*/ 0 h 464"/>
                <a:gd name="T8" fmla="*/ 0 w 270"/>
                <a:gd name="T9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464">
                  <a:moveTo>
                    <a:pt x="0" y="463"/>
                  </a:moveTo>
                  <a:lnTo>
                    <a:pt x="269" y="463"/>
                  </a:lnTo>
                  <a:lnTo>
                    <a:pt x="269" y="0"/>
                  </a:lnTo>
                  <a:lnTo>
                    <a:pt x="0" y="0"/>
                  </a:lnTo>
                  <a:lnTo>
                    <a:pt x="0" y="46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66" name="Freeform 364"/>
            <p:cNvSpPr>
              <a:spLocks noChangeArrowheads="1"/>
            </p:cNvSpPr>
            <p:nvPr/>
          </p:nvSpPr>
          <p:spPr bwMode="auto">
            <a:xfrm>
              <a:off x="9913464" y="9349025"/>
              <a:ext cx="192354" cy="301531"/>
            </a:xfrm>
            <a:custGeom>
              <a:avLst/>
              <a:gdLst>
                <a:gd name="T0" fmla="*/ 0 w 297"/>
                <a:gd name="T1" fmla="*/ 463 h 464"/>
                <a:gd name="T2" fmla="*/ 296 w 297"/>
                <a:gd name="T3" fmla="*/ 463 h 464"/>
                <a:gd name="T4" fmla="*/ 296 w 297"/>
                <a:gd name="T5" fmla="*/ 0 h 464"/>
                <a:gd name="T6" fmla="*/ 0 w 297"/>
                <a:gd name="T7" fmla="*/ 0 h 464"/>
                <a:gd name="T8" fmla="*/ 0 w 297"/>
                <a:gd name="T9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64">
                  <a:moveTo>
                    <a:pt x="0" y="463"/>
                  </a:moveTo>
                  <a:lnTo>
                    <a:pt x="296" y="463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46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67" name="Freeform 365"/>
            <p:cNvSpPr>
              <a:spLocks noChangeArrowheads="1"/>
            </p:cNvSpPr>
            <p:nvPr/>
          </p:nvSpPr>
          <p:spPr bwMode="auto">
            <a:xfrm>
              <a:off x="9531624" y="9791269"/>
              <a:ext cx="175131" cy="287172"/>
            </a:xfrm>
            <a:custGeom>
              <a:avLst/>
              <a:gdLst>
                <a:gd name="T0" fmla="*/ 0 w 270"/>
                <a:gd name="T1" fmla="*/ 442 h 443"/>
                <a:gd name="T2" fmla="*/ 269 w 270"/>
                <a:gd name="T3" fmla="*/ 442 h 443"/>
                <a:gd name="T4" fmla="*/ 269 w 270"/>
                <a:gd name="T5" fmla="*/ 0 h 443"/>
                <a:gd name="T6" fmla="*/ 0 w 270"/>
                <a:gd name="T7" fmla="*/ 0 h 443"/>
                <a:gd name="T8" fmla="*/ 0 w 270"/>
                <a:gd name="T9" fmla="*/ 442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443">
                  <a:moveTo>
                    <a:pt x="0" y="442"/>
                  </a:moveTo>
                  <a:lnTo>
                    <a:pt x="269" y="442"/>
                  </a:lnTo>
                  <a:lnTo>
                    <a:pt x="269" y="0"/>
                  </a:lnTo>
                  <a:lnTo>
                    <a:pt x="0" y="0"/>
                  </a:lnTo>
                  <a:lnTo>
                    <a:pt x="0" y="4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68" name="Freeform 366"/>
            <p:cNvSpPr>
              <a:spLocks noChangeArrowheads="1"/>
            </p:cNvSpPr>
            <p:nvPr/>
          </p:nvSpPr>
          <p:spPr bwMode="auto">
            <a:xfrm>
              <a:off x="9913464" y="9791269"/>
              <a:ext cx="192354" cy="287172"/>
            </a:xfrm>
            <a:custGeom>
              <a:avLst/>
              <a:gdLst>
                <a:gd name="T0" fmla="*/ 0 w 297"/>
                <a:gd name="T1" fmla="*/ 442 h 443"/>
                <a:gd name="T2" fmla="*/ 296 w 297"/>
                <a:gd name="T3" fmla="*/ 442 h 443"/>
                <a:gd name="T4" fmla="*/ 296 w 297"/>
                <a:gd name="T5" fmla="*/ 0 h 443"/>
                <a:gd name="T6" fmla="*/ 0 w 297"/>
                <a:gd name="T7" fmla="*/ 0 h 443"/>
                <a:gd name="T8" fmla="*/ 0 w 297"/>
                <a:gd name="T9" fmla="*/ 442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43">
                  <a:moveTo>
                    <a:pt x="0" y="442"/>
                  </a:moveTo>
                  <a:lnTo>
                    <a:pt x="296" y="442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4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69" name="Freeform 367"/>
            <p:cNvSpPr>
              <a:spLocks noChangeArrowheads="1"/>
            </p:cNvSpPr>
            <p:nvPr/>
          </p:nvSpPr>
          <p:spPr bwMode="auto">
            <a:xfrm>
              <a:off x="9531624" y="10224900"/>
              <a:ext cx="175131" cy="301530"/>
            </a:xfrm>
            <a:custGeom>
              <a:avLst/>
              <a:gdLst>
                <a:gd name="T0" fmla="*/ 0 w 270"/>
                <a:gd name="T1" fmla="*/ 463 h 464"/>
                <a:gd name="T2" fmla="*/ 269 w 270"/>
                <a:gd name="T3" fmla="*/ 463 h 464"/>
                <a:gd name="T4" fmla="*/ 269 w 270"/>
                <a:gd name="T5" fmla="*/ 0 h 464"/>
                <a:gd name="T6" fmla="*/ 0 w 270"/>
                <a:gd name="T7" fmla="*/ 0 h 464"/>
                <a:gd name="T8" fmla="*/ 0 w 270"/>
                <a:gd name="T9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464">
                  <a:moveTo>
                    <a:pt x="0" y="463"/>
                  </a:moveTo>
                  <a:lnTo>
                    <a:pt x="269" y="463"/>
                  </a:lnTo>
                  <a:lnTo>
                    <a:pt x="269" y="0"/>
                  </a:lnTo>
                  <a:lnTo>
                    <a:pt x="0" y="0"/>
                  </a:lnTo>
                  <a:lnTo>
                    <a:pt x="0" y="46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70" name="Freeform 368"/>
            <p:cNvSpPr>
              <a:spLocks noChangeArrowheads="1"/>
            </p:cNvSpPr>
            <p:nvPr/>
          </p:nvSpPr>
          <p:spPr bwMode="auto">
            <a:xfrm>
              <a:off x="9913464" y="10224900"/>
              <a:ext cx="192354" cy="301530"/>
            </a:xfrm>
            <a:custGeom>
              <a:avLst/>
              <a:gdLst>
                <a:gd name="T0" fmla="*/ 0 w 297"/>
                <a:gd name="T1" fmla="*/ 463 h 464"/>
                <a:gd name="T2" fmla="*/ 296 w 297"/>
                <a:gd name="T3" fmla="*/ 463 h 464"/>
                <a:gd name="T4" fmla="*/ 296 w 297"/>
                <a:gd name="T5" fmla="*/ 0 h 464"/>
                <a:gd name="T6" fmla="*/ 0 w 297"/>
                <a:gd name="T7" fmla="*/ 0 h 464"/>
                <a:gd name="T8" fmla="*/ 0 w 297"/>
                <a:gd name="T9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64">
                  <a:moveTo>
                    <a:pt x="0" y="463"/>
                  </a:moveTo>
                  <a:lnTo>
                    <a:pt x="296" y="463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46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71" name="Freeform 369"/>
            <p:cNvSpPr>
              <a:spLocks noChangeArrowheads="1"/>
            </p:cNvSpPr>
            <p:nvPr/>
          </p:nvSpPr>
          <p:spPr bwMode="auto">
            <a:xfrm>
              <a:off x="9531624" y="10672888"/>
              <a:ext cx="175131" cy="287172"/>
            </a:xfrm>
            <a:custGeom>
              <a:avLst/>
              <a:gdLst>
                <a:gd name="T0" fmla="*/ 0 w 270"/>
                <a:gd name="T1" fmla="*/ 441 h 442"/>
                <a:gd name="T2" fmla="*/ 269 w 270"/>
                <a:gd name="T3" fmla="*/ 441 h 442"/>
                <a:gd name="T4" fmla="*/ 269 w 270"/>
                <a:gd name="T5" fmla="*/ 0 h 442"/>
                <a:gd name="T6" fmla="*/ 0 w 270"/>
                <a:gd name="T7" fmla="*/ 0 h 442"/>
                <a:gd name="T8" fmla="*/ 0 w 270"/>
                <a:gd name="T9" fmla="*/ 44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442">
                  <a:moveTo>
                    <a:pt x="0" y="441"/>
                  </a:moveTo>
                  <a:lnTo>
                    <a:pt x="269" y="441"/>
                  </a:lnTo>
                  <a:lnTo>
                    <a:pt x="269" y="0"/>
                  </a:lnTo>
                  <a:lnTo>
                    <a:pt x="0" y="0"/>
                  </a:lnTo>
                  <a:lnTo>
                    <a:pt x="0" y="4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72" name="Freeform 370"/>
            <p:cNvSpPr>
              <a:spLocks noChangeArrowheads="1"/>
            </p:cNvSpPr>
            <p:nvPr/>
          </p:nvSpPr>
          <p:spPr bwMode="auto">
            <a:xfrm>
              <a:off x="9913464" y="10672888"/>
              <a:ext cx="192354" cy="287172"/>
            </a:xfrm>
            <a:custGeom>
              <a:avLst/>
              <a:gdLst>
                <a:gd name="T0" fmla="*/ 0 w 297"/>
                <a:gd name="T1" fmla="*/ 441 h 442"/>
                <a:gd name="T2" fmla="*/ 296 w 297"/>
                <a:gd name="T3" fmla="*/ 441 h 442"/>
                <a:gd name="T4" fmla="*/ 296 w 297"/>
                <a:gd name="T5" fmla="*/ 0 h 442"/>
                <a:gd name="T6" fmla="*/ 0 w 297"/>
                <a:gd name="T7" fmla="*/ 0 h 442"/>
                <a:gd name="T8" fmla="*/ 0 w 297"/>
                <a:gd name="T9" fmla="*/ 44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42">
                  <a:moveTo>
                    <a:pt x="0" y="441"/>
                  </a:moveTo>
                  <a:lnTo>
                    <a:pt x="296" y="441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4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673" name="Freeform 371"/>
          <p:cNvSpPr>
            <a:spLocks noChangeArrowheads="1"/>
          </p:cNvSpPr>
          <p:nvPr/>
        </p:nvSpPr>
        <p:spPr bwMode="auto">
          <a:xfrm>
            <a:off x="10395788" y="7140674"/>
            <a:ext cx="749323" cy="479576"/>
          </a:xfrm>
          <a:custGeom>
            <a:avLst/>
            <a:gdLst>
              <a:gd name="T0" fmla="*/ 1147 w 1153"/>
              <a:gd name="T1" fmla="*/ 419 h 738"/>
              <a:gd name="T2" fmla="*/ 1147 w 1153"/>
              <a:gd name="T3" fmla="*/ 419 h 738"/>
              <a:gd name="T4" fmla="*/ 1147 w 1153"/>
              <a:gd name="T5" fmla="*/ 409 h 738"/>
              <a:gd name="T6" fmla="*/ 1098 w 1153"/>
              <a:gd name="T7" fmla="*/ 313 h 738"/>
              <a:gd name="T8" fmla="*/ 964 w 1153"/>
              <a:gd name="T9" fmla="*/ 248 h 738"/>
              <a:gd name="T10" fmla="*/ 905 w 1153"/>
              <a:gd name="T11" fmla="*/ 254 h 738"/>
              <a:gd name="T12" fmla="*/ 727 w 1153"/>
              <a:gd name="T13" fmla="*/ 108 h 738"/>
              <a:gd name="T14" fmla="*/ 619 w 1153"/>
              <a:gd name="T15" fmla="*/ 135 h 738"/>
              <a:gd name="T16" fmla="*/ 458 w 1153"/>
              <a:gd name="T17" fmla="*/ 0 h 738"/>
              <a:gd name="T18" fmla="*/ 259 w 1153"/>
              <a:gd name="T19" fmla="*/ 173 h 738"/>
              <a:gd name="T20" fmla="*/ 275 w 1153"/>
              <a:gd name="T21" fmla="*/ 264 h 738"/>
              <a:gd name="T22" fmla="*/ 183 w 1153"/>
              <a:gd name="T23" fmla="*/ 227 h 738"/>
              <a:gd name="T24" fmla="*/ 6 w 1153"/>
              <a:gd name="T25" fmla="*/ 376 h 738"/>
              <a:gd name="T26" fmla="*/ 162 w 1153"/>
              <a:gd name="T27" fmla="*/ 554 h 738"/>
              <a:gd name="T28" fmla="*/ 194 w 1153"/>
              <a:gd name="T29" fmla="*/ 554 h 738"/>
              <a:gd name="T30" fmla="*/ 210 w 1153"/>
              <a:gd name="T31" fmla="*/ 624 h 738"/>
              <a:gd name="T32" fmla="*/ 350 w 1153"/>
              <a:gd name="T33" fmla="*/ 721 h 738"/>
              <a:gd name="T34" fmla="*/ 436 w 1153"/>
              <a:gd name="T35" fmla="*/ 705 h 738"/>
              <a:gd name="T36" fmla="*/ 485 w 1153"/>
              <a:gd name="T37" fmla="*/ 667 h 738"/>
              <a:gd name="T38" fmla="*/ 522 w 1153"/>
              <a:gd name="T39" fmla="*/ 699 h 738"/>
              <a:gd name="T40" fmla="*/ 619 w 1153"/>
              <a:gd name="T41" fmla="*/ 732 h 738"/>
              <a:gd name="T42" fmla="*/ 722 w 1153"/>
              <a:gd name="T43" fmla="*/ 710 h 738"/>
              <a:gd name="T44" fmla="*/ 808 w 1153"/>
              <a:gd name="T45" fmla="*/ 640 h 738"/>
              <a:gd name="T46" fmla="*/ 824 w 1153"/>
              <a:gd name="T47" fmla="*/ 608 h 738"/>
              <a:gd name="T48" fmla="*/ 937 w 1153"/>
              <a:gd name="T49" fmla="*/ 651 h 738"/>
              <a:gd name="T50" fmla="*/ 1082 w 1153"/>
              <a:gd name="T51" fmla="*/ 602 h 738"/>
              <a:gd name="T52" fmla="*/ 1136 w 1153"/>
              <a:gd name="T53" fmla="*/ 516 h 738"/>
              <a:gd name="T54" fmla="*/ 1147 w 1153"/>
              <a:gd name="T55" fmla="*/ 419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53" h="738">
                <a:moveTo>
                  <a:pt x="1147" y="419"/>
                </a:moveTo>
                <a:lnTo>
                  <a:pt x="1147" y="419"/>
                </a:lnTo>
                <a:cubicBezTo>
                  <a:pt x="1147" y="414"/>
                  <a:pt x="1147" y="409"/>
                  <a:pt x="1147" y="409"/>
                </a:cubicBezTo>
                <a:cubicBezTo>
                  <a:pt x="1136" y="371"/>
                  <a:pt x="1125" y="339"/>
                  <a:pt x="1098" y="313"/>
                </a:cubicBezTo>
                <a:cubicBezTo>
                  <a:pt x="1066" y="275"/>
                  <a:pt x="1018" y="254"/>
                  <a:pt x="964" y="248"/>
                </a:cubicBezTo>
                <a:cubicBezTo>
                  <a:pt x="948" y="248"/>
                  <a:pt x="926" y="248"/>
                  <a:pt x="905" y="254"/>
                </a:cubicBezTo>
                <a:cubicBezTo>
                  <a:pt x="883" y="173"/>
                  <a:pt x="813" y="108"/>
                  <a:pt x="727" y="108"/>
                </a:cubicBezTo>
                <a:cubicBezTo>
                  <a:pt x="689" y="108"/>
                  <a:pt x="652" y="119"/>
                  <a:pt x="619" y="135"/>
                </a:cubicBezTo>
                <a:cubicBezTo>
                  <a:pt x="598" y="60"/>
                  <a:pt x="533" y="0"/>
                  <a:pt x="458" y="0"/>
                </a:cubicBezTo>
                <a:cubicBezTo>
                  <a:pt x="355" y="0"/>
                  <a:pt x="264" y="65"/>
                  <a:pt x="259" y="173"/>
                </a:cubicBezTo>
                <a:cubicBezTo>
                  <a:pt x="253" y="200"/>
                  <a:pt x="264" y="232"/>
                  <a:pt x="275" y="264"/>
                </a:cubicBezTo>
                <a:cubicBezTo>
                  <a:pt x="248" y="243"/>
                  <a:pt x="221" y="227"/>
                  <a:pt x="183" y="227"/>
                </a:cubicBezTo>
                <a:cubicBezTo>
                  <a:pt x="92" y="227"/>
                  <a:pt x="16" y="286"/>
                  <a:pt x="6" y="376"/>
                </a:cubicBezTo>
                <a:cubicBezTo>
                  <a:pt x="0" y="463"/>
                  <a:pt x="70" y="554"/>
                  <a:pt x="162" y="554"/>
                </a:cubicBezTo>
                <a:cubicBezTo>
                  <a:pt x="173" y="554"/>
                  <a:pt x="183" y="554"/>
                  <a:pt x="194" y="554"/>
                </a:cubicBezTo>
                <a:cubicBezTo>
                  <a:pt x="194" y="576"/>
                  <a:pt x="199" y="602"/>
                  <a:pt x="210" y="624"/>
                </a:cubicBezTo>
                <a:cubicBezTo>
                  <a:pt x="237" y="678"/>
                  <a:pt x="291" y="716"/>
                  <a:pt x="350" y="721"/>
                </a:cubicBezTo>
                <a:cubicBezTo>
                  <a:pt x="382" y="721"/>
                  <a:pt x="409" y="716"/>
                  <a:pt x="436" y="705"/>
                </a:cubicBezTo>
                <a:cubicBezTo>
                  <a:pt x="458" y="694"/>
                  <a:pt x="474" y="683"/>
                  <a:pt x="485" y="667"/>
                </a:cubicBezTo>
                <a:cubicBezTo>
                  <a:pt x="496" y="678"/>
                  <a:pt x="512" y="689"/>
                  <a:pt x="522" y="699"/>
                </a:cubicBezTo>
                <a:cubicBezTo>
                  <a:pt x="549" y="721"/>
                  <a:pt x="582" y="732"/>
                  <a:pt x="619" y="732"/>
                </a:cubicBezTo>
                <a:cubicBezTo>
                  <a:pt x="652" y="737"/>
                  <a:pt x="689" y="726"/>
                  <a:pt x="722" y="710"/>
                </a:cubicBezTo>
                <a:cubicBezTo>
                  <a:pt x="754" y="699"/>
                  <a:pt x="781" y="667"/>
                  <a:pt x="808" y="640"/>
                </a:cubicBezTo>
                <a:cubicBezTo>
                  <a:pt x="813" y="629"/>
                  <a:pt x="819" y="619"/>
                  <a:pt x="824" y="608"/>
                </a:cubicBezTo>
                <a:cubicBezTo>
                  <a:pt x="856" y="635"/>
                  <a:pt x="894" y="651"/>
                  <a:pt x="937" y="651"/>
                </a:cubicBezTo>
                <a:cubicBezTo>
                  <a:pt x="991" y="656"/>
                  <a:pt x="1045" y="640"/>
                  <a:pt x="1082" y="602"/>
                </a:cubicBezTo>
                <a:cubicBezTo>
                  <a:pt x="1109" y="581"/>
                  <a:pt x="1125" y="549"/>
                  <a:pt x="1136" y="516"/>
                </a:cubicBezTo>
                <a:cubicBezTo>
                  <a:pt x="1152" y="484"/>
                  <a:pt x="1152" y="452"/>
                  <a:pt x="1147" y="41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74" name="Freeform 372"/>
          <p:cNvSpPr>
            <a:spLocks noChangeArrowheads="1"/>
          </p:cNvSpPr>
          <p:nvPr/>
        </p:nvSpPr>
        <p:spPr bwMode="auto">
          <a:xfrm>
            <a:off x="1518746" y="7895935"/>
            <a:ext cx="611516" cy="445117"/>
          </a:xfrm>
          <a:custGeom>
            <a:avLst/>
            <a:gdLst>
              <a:gd name="T0" fmla="*/ 894 w 938"/>
              <a:gd name="T1" fmla="*/ 248 h 685"/>
              <a:gd name="T2" fmla="*/ 894 w 938"/>
              <a:gd name="T3" fmla="*/ 248 h 685"/>
              <a:gd name="T4" fmla="*/ 856 w 938"/>
              <a:gd name="T5" fmla="*/ 210 h 685"/>
              <a:gd name="T6" fmla="*/ 765 w 938"/>
              <a:gd name="T7" fmla="*/ 173 h 685"/>
              <a:gd name="T8" fmla="*/ 711 w 938"/>
              <a:gd name="T9" fmla="*/ 173 h 685"/>
              <a:gd name="T10" fmla="*/ 668 w 938"/>
              <a:gd name="T11" fmla="*/ 183 h 685"/>
              <a:gd name="T12" fmla="*/ 501 w 938"/>
              <a:gd name="T13" fmla="*/ 6 h 685"/>
              <a:gd name="T14" fmla="*/ 280 w 938"/>
              <a:gd name="T15" fmla="*/ 173 h 685"/>
              <a:gd name="T16" fmla="*/ 280 w 938"/>
              <a:gd name="T17" fmla="*/ 200 h 685"/>
              <a:gd name="T18" fmla="*/ 210 w 938"/>
              <a:gd name="T19" fmla="*/ 178 h 685"/>
              <a:gd name="T20" fmla="*/ 76 w 938"/>
              <a:gd name="T21" fmla="*/ 216 h 685"/>
              <a:gd name="T22" fmla="*/ 76 w 938"/>
              <a:gd name="T23" fmla="*/ 216 h 685"/>
              <a:gd name="T24" fmla="*/ 43 w 938"/>
              <a:gd name="T25" fmla="*/ 248 h 685"/>
              <a:gd name="T26" fmla="*/ 6 w 938"/>
              <a:gd name="T27" fmla="*/ 334 h 685"/>
              <a:gd name="T28" fmla="*/ 43 w 938"/>
              <a:gd name="T29" fmla="*/ 469 h 685"/>
              <a:gd name="T30" fmla="*/ 162 w 938"/>
              <a:gd name="T31" fmla="*/ 539 h 685"/>
              <a:gd name="T32" fmla="*/ 243 w 938"/>
              <a:gd name="T33" fmla="*/ 533 h 685"/>
              <a:gd name="T34" fmla="*/ 280 w 938"/>
              <a:gd name="T35" fmla="*/ 609 h 685"/>
              <a:gd name="T36" fmla="*/ 318 w 938"/>
              <a:gd name="T37" fmla="*/ 646 h 685"/>
              <a:gd name="T38" fmla="*/ 415 w 938"/>
              <a:gd name="T39" fmla="*/ 684 h 685"/>
              <a:gd name="T40" fmla="*/ 463 w 938"/>
              <a:gd name="T41" fmla="*/ 684 h 685"/>
              <a:gd name="T42" fmla="*/ 566 w 938"/>
              <a:gd name="T43" fmla="*/ 646 h 685"/>
              <a:gd name="T44" fmla="*/ 636 w 938"/>
              <a:gd name="T45" fmla="*/ 539 h 685"/>
              <a:gd name="T46" fmla="*/ 711 w 938"/>
              <a:gd name="T47" fmla="*/ 566 h 685"/>
              <a:gd name="T48" fmla="*/ 759 w 938"/>
              <a:gd name="T49" fmla="*/ 566 h 685"/>
              <a:gd name="T50" fmla="*/ 856 w 938"/>
              <a:gd name="T51" fmla="*/ 528 h 685"/>
              <a:gd name="T52" fmla="*/ 932 w 938"/>
              <a:gd name="T53" fmla="*/ 399 h 685"/>
              <a:gd name="T54" fmla="*/ 894 w 938"/>
              <a:gd name="T55" fmla="*/ 248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8" h="685">
                <a:moveTo>
                  <a:pt x="894" y="248"/>
                </a:moveTo>
                <a:lnTo>
                  <a:pt x="894" y="248"/>
                </a:lnTo>
                <a:cubicBezTo>
                  <a:pt x="878" y="237"/>
                  <a:pt x="867" y="226"/>
                  <a:pt x="856" y="210"/>
                </a:cubicBezTo>
                <a:cubicBezTo>
                  <a:pt x="829" y="194"/>
                  <a:pt x="797" y="178"/>
                  <a:pt x="765" y="173"/>
                </a:cubicBezTo>
                <a:cubicBezTo>
                  <a:pt x="743" y="173"/>
                  <a:pt x="727" y="173"/>
                  <a:pt x="711" y="173"/>
                </a:cubicBezTo>
                <a:cubicBezTo>
                  <a:pt x="695" y="178"/>
                  <a:pt x="679" y="178"/>
                  <a:pt x="668" y="183"/>
                </a:cubicBezTo>
                <a:cubicBezTo>
                  <a:pt x="662" y="97"/>
                  <a:pt x="593" y="11"/>
                  <a:pt x="501" y="6"/>
                </a:cubicBezTo>
                <a:cubicBezTo>
                  <a:pt x="393" y="0"/>
                  <a:pt x="296" y="60"/>
                  <a:pt x="280" y="173"/>
                </a:cubicBezTo>
                <a:cubicBezTo>
                  <a:pt x="280" y="183"/>
                  <a:pt x="280" y="194"/>
                  <a:pt x="280" y="200"/>
                </a:cubicBezTo>
                <a:cubicBezTo>
                  <a:pt x="259" y="189"/>
                  <a:pt x="237" y="183"/>
                  <a:pt x="210" y="178"/>
                </a:cubicBezTo>
                <a:cubicBezTo>
                  <a:pt x="167" y="173"/>
                  <a:pt x="113" y="183"/>
                  <a:pt x="76" y="216"/>
                </a:cubicBezTo>
                <a:lnTo>
                  <a:pt x="76" y="216"/>
                </a:lnTo>
                <a:cubicBezTo>
                  <a:pt x="65" y="226"/>
                  <a:pt x="54" y="237"/>
                  <a:pt x="43" y="248"/>
                </a:cubicBezTo>
                <a:cubicBezTo>
                  <a:pt x="22" y="275"/>
                  <a:pt x="11" y="302"/>
                  <a:pt x="6" y="334"/>
                </a:cubicBezTo>
                <a:cubicBezTo>
                  <a:pt x="0" y="383"/>
                  <a:pt x="16" y="431"/>
                  <a:pt x="43" y="469"/>
                </a:cubicBezTo>
                <a:cubicBezTo>
                  <a:pt x="76" y="506"/>
                  <a:pt x="119" y="533"/>
                  <a:pt x="162" y="539"/>
                </a:cubicBezTo>
                <a:cubicBezTo>
                  <a:pt x="189" y="544"/>
                  <a:pt x="216" y="539"/>
                  <a:pt x="243" y="533"/>
                </a:cubicBezTo>
                <a:cubicBezTo>
                  <a:pt x="248" y="560"/>
                  <a:pt x="259" y="587"/>
                  <a:pt x="280" y="609"/>
                </a:cubicBezTo>
                <a:cubicBezTo>
                  <a:pt x="291" y="619"/>
                  <a:pt x="302" y="636"/>
                  <a:pt x="318" y="646"/>
                </a:cubicBezTo>
                <a:cubicBezTo>
                  <a:pt x="345" y="668"/>
                  <a:pt x="377" y="679"/>
                  <a:pt x="415" y="684"/>
                </a:cubicBezTo>
                <a:cubicBezTo>
                  <a:pt x="431" y="684"/>
                  <a:pt x="447" y="684"/>
                  <a:pt x="463" y="684"/>
                </a:cubicBezTo>
                <a:cubicBezTo>
                  <a:pt x="501" y="679"/>
                  <a:pt x="539" y="668"/>
                  <a:pt x="566" y="646"/>
                </a:cubicBezTo>
                <a:cubicBezTo>
                  <a:pt x="598" y="619"/>
                  <a:pt x="625" y="582"/>
                  <a:pt x="636" y="539"/>
                </a:cubicBezTo>
                <a:cubicBezTo>
                  <a:pt x="657" y="555"/>
                  <a:pt x="684" y="560"/>
                  <a:pt x="711" y="566"/>
                </a:cubicBezTo>
                <a:cubicBezTo>
                  <a:pt x="727" y="566"/>
                  <a:pt x="743" y="566"/>
                  <a:pt x="759" y="566"/>
                </a:cubicBezTo>
                <a:cubicBezTo>
                  <a:pt x="797" y="560"/>
                  <a:pt x="829" y="549"/>
                  <a:pt x="856" y="528"/>
                </a:cubicBezTo>
                <a:cubicBezTo>
                  <a:pt x="899" y="496"/>
                  <a:pt x="926" y="447"/>
                  <a:pt x="932" y="399"/>
                </a:cubicBezTo>
                <a:cubicBezTo>
                  <a:pt x="937" y="345"/>
                  <a:pt x="926" y="291"/>
                  <a:pt x="894" y="24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76" name="Freeform 374"/>
          <p:cNvSpPr>
            <a:spLocks noChangeArrowheads="1"/>
          </p:cNvSpPr>
          <p:nvPr/>
        </p:nvSpPr>
        <p:spPr bwMode="auto">
          <a:xfrm>
            <a:off x="289970" y="5351591"/>
            <a:ext cx="1096711" cy="600190"/>
          </a:xfrm>
          <a:custGeom>
            <a:avLst/>
            <a:gdLst>
              <a:gd name="T0" fmla="*/ 1383 w 1686"/>
              <a:gd name="T1" fmla="*/ 248 h 922"/>
              <a:gd name="T2" fmla="*/ 1383 w 1686"/>
              <a:gd name="T3" fmla="*/ 248 h 922"/>
              <a:gd name="T4" fmla="*/ 1254 w 1686"/>
              <a:gd name="T5" fmla="*/ 280 h 922"/>
              <a:gd name="T6" fmla="*/ 1012 w 1686"/>
              <a:gd name="T7" fmla="*/ 135 h 922"/>
              <a:gd name="T8" fmla="*/ 845 w 1686"/>
              <a:gd name="T9" fmla="*/ 172 h 922"/>
              <a:gd name="T10" fmla="*/ 802 w 1686"/>
              <a:gd name="T11" fmla="*/ 102 h 922"/>
              <a:gd name="T12" fmla="*/ 603 w 1686"/>
              <a:gd name="T13" fmla="*/ 0 h 922"/>
              <a:gd name="T14" fmla="*/ 527 w 1686"/>
              <a:gd name="T15" fmla="*/ 6 h 922"/>
              <a:gd name="T16" fmla="*/ 387 w 1686"/>
              <a:gd name="T17" fmla="*/ 75 h 922"/>
              <a:gd name="T18" fmla="*/ 296 w 1686"/>
              <a:gd name="T19" fmla="*/ 237 h 922"/>
              <a:gd name="T20" fmla="*/ 221 w 1686"/>
              <a:gd name="T21" fmla="*/ 221 h 922"/>
              <a:gd name="T22" fmla="*/ 75 w 1686"/>
              <a:gd name="T23" fmla="*/ 269 h 922"/>
              <a:gd name="T24" fmla="*/ 5 w 1686"/>
              <a:gd name="T25" fmla="*/ 404 h 922"/>
              <a:gd name="T26" fmla="*/ 54 w 1686"/>
              <a:gd name="T27" fmla="*/ 555 h 922"/>
              <a:gd name="T28" fmla="*/ 194 w 1686"/>
              <a:gd name="T29" fmla="*/ 619 h 922"/>
              <a:gd name="T30" fmla="*/ 296 w 1686"/>
              <a:gd name="T31" fmla="*/ 598 h 922"/>
              <a:gd name="T32" fmla="*/ 592 w 1686"/>
              <a:gd name="T33" fmla="*/ 921 h 922"/>
              <a:gd name="T34" fmla="*/ 893 w 1686"/>
              <a:gd name="T35" fmla="*/ 759 h 922"/>
              <a:gd name="T36" fmla="*/ 963 w 1686"/>
              <a:gd name="T37" fmla="*/ 770 h 922"/>
              <a:gd name="T38" fmla="*/ 1211 w 1686"/>
              <a:gd name="T39" fmla="*/ 673 h 922"/>
              <a:gd name="T40" fmla="*/ 1346 w 1686"/>
              <a:gd name="T41" fmla="*/ 716 h 922"/>
              <a:gd name="T42" fmla="*/ 1383 w 1686"/>
              <a:gd name="T43" fmla="*/ 248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86" h="922">
                <a:moveTo>
                  <a:pt x="1383" y="248"/>
                </a:moveTo>
                <a:lnTo>
                  <a:pt x="1383" y="248"/>
                </a:lnTo>
                <a:cubicBezTo>
                  <a:pt x="1329" y="248"/>
                  <a:pt x="1292" y="259"/>
                  <a:pt x="1254" y="280"/>
                </a:cubicBezTo>
                <a:cubicBezTo>
                  <a:pt x="1206" y="194"/>
                  <a:pt x="1114" y="135"/>
                  <a:pt x="1012" y="135"/>
                </a:cubicBezTo>
                <a:cubicBezTo>
                  <a:pt x="953" y="135"/>
                  <a:pt x="899" y="146"/>
                  <a:pt x="845" y="172"/>
                </a:cubicBezTo>
                <a:cubicBezTo>
                  <a:pt x="834" y="146"/>
                  <a:pt x="818" y="124"/>
                  <a:pt x="802" y="102"/>
                </a:cubicBezTo>
                <a:cubicBezTo>
                  <a:pt x="754" y="49"/>
                  <a:pt x="678" y="0"/>
                  <a:pt x="603" y="0"/>
                </a:cubicBezTo>
                <a:cubicBezTo>
                  <a:pt x="527" y="6"/>
                  <a:pt x="527" y="6"/>
                  <a:pt x="527" y="6"/>
                </a:cubicBezTo>
                <a:cubicBezTo>
                  <a:pt x="474" y="16"/>
                  <a:pt x="431" y="38"/>
                  <a:pt x="387" y="75"/>
                </a:cubicBezTo>
                <a:cubicBezTo>
                  <a:pt x="339" y="119"/>
                  <a:pt x="307" y="172"/>
                  <a:pt x="296" y="237"/>
                </a:cubicBezTo>
                <a:cubicBezTo>
                  <a:pt x="269" y="226"/>
                  <a:pt x="247" y="221"/>
                  <a:pt x="221" y="221"/>
                </a:cubicBezTo>
                <a:cubicBezTo>
                  <a:pt x="167" y="221"/>
                  <a:pt x="118" y="232"/>
                  <a:pt x="75" y="269"/>
                </a:cubicBezTo>
                <a:cubicBezTo>
                  <a:pt x="32" y="302"/>
                  <a:pt x="11" y="350"/>
                  <a:pt x="5" y="404"/>
                </a:cubicBezTo>
                <a:cubicBezTo>
                  <a:pt x="0" y="458"/>
                  <a:pt x="21" y="512"/>
                  <a:pt x="54" y="555"/>
                </a:cubicBezTo>
                <a:cubicBezTo>
                  <a:pt x="86" y="587"/>
                  <a:pt x="140" y="619"/>
                  <a:pt x="194" y="619"/>
                </a:cubicBezTo>
                <a:cubicBezTo>
                  <a:pt x="231" y="619"/>
                  <a:pt x="264" y="614"/>
                  <a:pt x="296" y="598"/>
                </a:cubicBezTo>
                <a:cubicBezTo>
                  <a:pt x="296" y="754"/>
                  <a:pt x="425" y="921"/>
                  <a:pt x="592" y="921"/>
                </a:cubicBezTo>
                <a:cubicBezTo>
                  <a:pt x="716" y="921"/>
                  <a:pt x="834" y="861"/>
                  <a:pt x="893" y="759"/>
                </a:cubicBezTo>
                <a:cubicBezTo>
                  <a:pt x="915" y="764"/>
                  <a:pt x="936" y="770"/>
                  <a:pt x="963" y="770"/>
                </a:cubicBezTo>
                <a:cubicBezTo>
                  <a:pt x="1060" y="770"/>
                  <a:pt x="1146" y="732"/>
                  <a:pt x="1211" y="673"/>
                </a:cubicBezTo>
                <a:cubicBezTo>
                  <a:pt x="1243" y="700"/>
                  <a:pt x="1292" y="716"/>
                  <a:pt x="1346" y="716"/>
                </a:cubicBezTo>
                <a:cubicBezTo>
                  <a:pt x="1647" y="716"/>
                  <a:pt x="1685" y="248"/>
                  <a:pt x="1383" y="24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77" name="Freeform 375"/>
          <p:cNvSpPr>
            <a:spLocks noChangeArrowheads="1"/>
          </p:cNvSpPr>
          <p:nvPr/>
        </p:nvSpPr>
        <p:spPr bwMode="auto">
          <a:xfrm>
            <a:off x="2431715" y="4369464"/>
            <a:ext cx="1231646" cy="824184"/>
          </a:xfrm>
          <a:custGeom>
            <a:avLst/>
            <a:gdLst>
              <a:gd name="T0" fmla="*/ 1830 w 1890"/>
              <a:gd name="T1" fmla="*/ 559 h 1265"/>
              <a:gd name="T2" fmla="*/ 1830 w 1890"/>
              <a:gd name="T3" fmla="*/ 559 h 1265"/>
              <a:gd name="T4" fmla="*/ 1782 w 1890"/>
              <a:gd name="T5" fmla="*/ 522 h 1265"/>
              <a:gd name="T6" fmla="*/ 1669 w 1890"/>
              <a:gd name="T7" fmla="*/ 479 h 1265"/>
              <a:gd name="T8" fmla="*/ 1604 w 1890"/>
              <a:gd name="T9" fmla="*/ 484 h 1265"/>
              <a:gd name="T10" fmla="*/ 1518 w 1890"/>
              <a:gd name="T11" fmla="*/ 516 h 1265"/>
              <a:gd name="T12" fmla="*/ 1459 w 1890"/>
              <a:gd name="T13" fmla="*/ 419 h 1265"/>
              <a:gd name="T14" fmla="*/ 1297 w 1890"/>
              <a:gd name="T15" fmla="*/ 317 h 1265"/>
              <a:gd name="T16" fmla="*/ 1109 w 1890"/>
              <a:gd name="T17" fmla="*/ 301 h 1265"/>
              <a:gd name="T18" fmla="*/ 1093 w 1890"/>
              <a:gd name="T19" fmla="*/ 301 h 1265"/>
              <a:gd name="T20" fmla="*/ 969 w 1890"/>
              <a:gd name="T21" fmla="*/ 349 h 1265"/>
              <a:gd name="T22" fmla="*/ 974 w 1890"/>
              <a:gd name="T23" fmla="*/ 323 h 1265"/>
              <a:gd name="T24" fmla="*/ 899 w 1890"/>
              <a:gd name="T25" fmla="*/ 102 h 1265"/>
              <a:gd name="T26" fmla="*/ 840 w 1890"/>
              <a:gd name="T27" fmla="*/ 48 h 1265"/>
              <a:gd name="T28" fmla="*/ 694 w 1890"/>
              <a:gd name="T29" fmla="*/ 0 h 1265"/>
              <a:gd name="T30" fmla="*/ 614 w 1890"/>
              <a:gd name="T31" fmla="*/ 5 h 1265"/>
              <a:gd name="T32" fmla="*/ 468 w 1890"/>
              <a:gd name="T33" fmla="*/ 75 h 1265"/>
              <a:gd name="T34" fmla="*/ 366 w 1890"/>
              <a:gd name="T35" fmla="*/ 279 h 1265"/>
              <a:gd name="T36" fmla="*/ 371 w 1890"/>
              <a:gd name="T37" fmla="*/ 360 h 1265"/>
              <a:gd name="T38" fmla="*/ 323 w 1890"/>
              <a:gd name="T39" fmla="*/ 355 h 1265"/>
              <a:gd name="T40" fmla="*/ 11 w 1890"/>
              <a:gd name="T41" fmla="*/ 624 h 1265"/>
              <a:gd name="T42" fmla="*/ 280 w 1890"/>
              <a:gd name="T43" fmla="*/ 936 h 1265"/>
              <a:gd name="T44" fmla="*/ 318 w 1890"/>
              <a:gd name="T45" fmla="*/ 931 h 1265"/>
              <a:gd name="T46" fmla="*/ 646 w 1890"/>
              <a:gd name="T47" fmla="*/ 1264 h 1265"/>
              <a:gd name="T48" fmla="*/ 1012 w 1890"/>
              <a:gd name="T49" fmla="*/ 1012 h 1265"/>
              <a:gd name="T50" fmla="*/ 1130 w 1890"/>
              <a:gd name="T51" fmla="*/ 1038 h 1265"/>
              <a:gd name="T52" fmla="*/ 1147 w 1890"/>
              <a:gd name="T53" fmla="*/ 1044 h 1265"/>
              <a:gd name="T54" fmla="*/ 1427 w 1890"/>
              <a:gd name="T55" fmla="*/ 952 h 1265"/>
              <a:gd name="T56" fmla="*/ 1480 w 1890"/>
              <a:gd name="T57" fmla="*/ 882 h 1265"/>
              <a:gd name="T58" fmla="*/ 1518 w 1890"/>
              <a:gd name="T59" fmla="*/ 915 h 1265"/>
              <a:gd name="T60" fmla="*/ 1631 w 1890"/>
              <a:gd name="T61" fmla="*/ 958 h 1265"/>
              <a:gd name="T62" fmla="*/ 1690 w 1890"/>
              <a:gd name="T63" fmla="*/ 952 h 1265"/>
              <a:gd name="T64" fmla="*/ 1809 w 1890"/>
              <a:gd name="T65" fmla="*/ 898 h 1265"/>
              <a:gd name="T66" fmla="*/ 1884 w 1890"/>
              <a:gd name="T67" fmla="*/ 737 h 1265"/>
              <a:gd name="T68" fmla="*/ 1830 w 1890"/>
              <a:gd name="T69" fmla="*/ 559 h 1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90" h="1265">
                <a:moveTo>
                  <a:pt x="1830" y="559"/>
                </a:moveTo>
                <a:lnTo>
                  <a:pt x="1830" y="559"/>
                </a:lnTo>
                <a:cubicBezTo>
                  <a:pt x="1814" y="549"/>
                  <a:pt x="1798" y="532"/>
                  <a:pt x="1782" y="522"/>
                </a:cubicBezTo>
                <a:cubicBezTo>
                  <a:pt x="1744" y="495"/>
                  <a:pt x="1707" y="484"/>
                  <a:pt x="1669" y="479"/>
                </a:cubicBezTo>
                <a:cubicBezTo>
                  <a:pt x="1647" y="484"/>
                  <a:pt x="1626" y="484"/>
                  <a:pt x="1604" y="484"/>
                </a:cubicBezTo>
                <a:cubicBezTo>
                  <a:pt x="1572" y="489"/>
                  <a:pt x="1545" y="500"/>
                  <a:pt x="1518" y="516"/>
                </a:cubicBezTo>
                <a:cubicBezTo>
                  <a:pt x="1502" y="484"/>
                  <a:pt x="1480" y="452"/>
                  <a:pt x="1459" y="419"/>
                </a:cubicBezTo>
                <a:cubicBezTo>
                  <a:pt x="1416" y="371"/>
                  <a:pt x="1362" y="339"/>
                  <a:pt x="1297" y="317"/>
                </a:cubicBezTo>
                <a:cubicBezTo>
                  <a:pt x="1238" y="295"/>
                  <a:pt x="1174" y="290"/>
                  <a:pt x="1109" y="301"/>
                </a:cubicBezTo>
                <a:cubicBezTo>
                  <a:pt x="1104" y="301"/>
                  <a:pt x="1098" y="301"/>
                  <a:pt x="1093" y="301"/>
                </a:cubicBezTo>
                <a:cubicBezTo>
                  <a:pt x="1050" y="312"/>
                  <a:pt x="1007" y="328"/>
                  <a:pt x="969" y="349"/>
                </a:cubicBezTo>
                <a:cubicBezTo>
                  <a:pt x="969" y="339"/>
                  <a:pt x="974" y="333"/>
                  <a:pt x="974" y="323"/>
                </a:cubicBezTo>
                <a:cubicBezTo>
                  <a:pt x="980" y="242"/>
                  <a:pt x="953" y="161"/>
                  <a:pt x="899" y="102"/>
                </a:cubicBezTo>
                <a:cubicBezTo>
                  <a:pt x="877" y="86"/>
                  <a:pt x="856" y="64"/>
                  <a:pt x="840" y="48"/>
                </a:cubicBezTo>
                <a:cubicBezTo>
                  <a:pt x="791" y="21"/>
                  <a:pt x="743" y="5"/>
                  <a:pt x="694" y="0"/>
                </a:cubicBezTo>
                <a:cubicBezTo>
                  <a:pt x="667" y="0"/>
                  <a:pt x="641" y="0"/>
                  <a:pt x="614" y="5"/>
                </a:cubicBezTo>
                <a:cubicBezTo>
                  <a:pt x="560" y="16"/>
                  <a:pt x="511" y="37"/>
                  <a:pt x="468" y="75"/>
                </a:cubicBezTo>
                <a:cubicBezTo>
                  <a:pt x="409" y="123"/>
                  <a:pt x="371" y="199"/>
                  <a:pt x="366" y="279"/>
                </a:cubicBezTo>
                <a:cubicBezTo>
                  <a:pt x="366" y="306"/>
                  <a:pt x="366" y="333"/>
                  <a:pt x="371" y="360"/>
                </a:cubicBezTo>
                <a:cubicBezTo>
                  <a:pt x="355" y="355"/>
                  <a:pt x="339" y="355"/>
                  <a:pt x="323" y="355"/>
                </a:cubicBezTo>
                <a:cubicBezTo>
                  <a:pt x="167" y="355"/>
                  <a:pt x="27" y="457"/>
                  <a:pt x="11" y="624"/>
                </a:cubicBezTo>
                <a:cubicBezTo>
                  <a:pt x="0" y="769"/>
                  <a:pt x="124" y="936"/>
                  <a:pt x="280" y="936"/>
                </a:cubicBezTo>
                <a:cubicBezTo>
                  <a:pt x="291" y="936"/>
                  <a:pt x="307" y="931"/>
                  <a:pt x="318" y="931"/>
                </a:cubicBezTo>
                <a:cubicBezTo>
                  <a:pt x="328" y="1098"/>
                  <a:pt x="468" y="1264"/>
                  <a:pt x="646" y="1264"/>
                </a:cubicBezTo>
                <a:cubicBezTo>
                  <a:pt x="813" y="1264"/>
                  <a:pt x="964" y="1168"/>
                  <a:pt x="1012" y="1012"/>
                </a:cubicBezTo>
                <a:cubicBezTo>
                  <a:pt x="1050" y="1028"/>
                  <a:pt x="1087" y="1038"/>
                  <a:pt x="1130" y="1038"/>
                </a:cubicBezTo>
                <a:cubicBezTo>
                  <a:pt x="1136" y="1038"/>
                  <a:pt x="1141" y="1044"/>
                  <a:pt x="1147" y="1044"/>
                </a:cubicBezTo>
                <a:cubicBezTo>
                  <a:pt x="1243" y="1055"/>
                  <a:pt x="1351" y="1012"/>
                  <a:pt x="1427" y="952"/>
                </a:cubicBezTo>
                <a:cubicBezTo>
                  <a:pt x="1448" y="931"/>
                  <a:pt x="1464" y="909"/>
                  <a:pt x="1480" y="882"/>
                </a:cubicBezTo>
                <a:cubicBezTo>
                  <a:pt x="1491" y="893"/>
                  <a:pt x="1507" y="904"/>
                  <a:pt x="1518" y="915"/>
                </a:cubicBezTo>
                <a:cubicBezTo>
                  <a:pt x="1550" y="936"/>
                  <a:pt x="1588" y="952"/>
                  <a:pt x="1631" y="958"/>
                </a:cubicBezTo>
                <a:cubicBezTo>
                  <a:pt x="1653" y="952"/>
                  <a:pt x="1674" y="952"/>
                  <a:pt x="1690" y="952"/>
                </a:cubicBezTo>
                <a:cubicBezTo>
                  <a:pt x="1733" y="941"/>
                  <a:pt x="1776" y="925"/>
                  <a:pt x="1809" y="898"/>
                </a:cubicBezTo>
                <a:cubicBezTo>
                  <a:pt x="1852" y="855"/>
                  <a:pt x="1884" y="796"/>
                  <a:pt x="1884" y="737"/>
                </a:cubicBezTo>
                <a:cubicBezTo>
                  <a:pt x="1889" y="672"/>
                  <a:pt x="1868" y="608"/>
                  <a:pt x="1830" y="55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78" name="Freeform 376"/>
          <p:cNvSpPr>
            <a:spLocks noChangeArrowheads="1"/>
          </p:cNvSpPr>
          <p:nvPr/>
        </p:nvSpPr>
        <p:spPr bwMode="auto">
          <a:xfrm>
            <a:off x="5116072" y="2729712"/>
            <a:ext cx="950293" cy="559985"/>
          </a:xfrm>
          <a:custGeom>
            <a:avLst/>
            <a:gdLst>
              <a:gd name="T0" fmla="*/ 1292 w 1460"/>
              <a:gd name="T1" fmla="*/ 280 h 862"/>
              <a:gd name="T2" fmla="*/ 1292 w 1460"/>
              <a:gd name="T3" fmla="*/ 280 h 862"/>
              <a:gd name="T4" fmla="*/ 1292 w 1460"/>
              <a:gd name="T5" fmla="*/ 247 h 862"/>
              <a:gd name="T6" fmla="*/ 1130 w 1460"/>
              <a:gd name="T7" fmla="*/ 64 h 862"/>
              <a:gd name="T8" fmla="*/ 1006 w 1460"/>
              <a:gd name="T9" fmla="*/ 53 h 862"/>
              <a:gd name="T10" fmla="*/ 947 w 1460"/>
              <a:gd name="T11" fmla="*/ 75 h 862"/>
              <a:gd name="T12" fmla="*/ 861 w 1460"/>
              <a:gd name="T13" fmla="*/ 145 h 862"/>
              <a:gd name="T14" fmla="*/ 829 w 1460"/>
              <a:gd name="T15" fmla="*/ 91 h 862"/>
              <a:gd name="T16" fmla="*/ 646 w 1460"/>
              <a:gd name="T17" fmla="*/ 0 h 862"/>
              <a:gd name="T18" fmla="*/ 576 w 1460"/>
              <a:gd name="T19" fmla="*/ 0 h 862"/>
              <a:gd name="T20" fmla="*/ 559 w 1460"/>
              <a:gd name="T21" fmla="*/ 5 h 862"/>
              <a:gd name="T22" fmla="*/ 559 w 1460"/>
              <a:gd name="T23" fmla="*/ 5 h 862"/>
              <a:gd name="T24" fmla="*/ 430 w 1460"/>
              <a:gd name="T25" fmla="*/ 70 h 862"/>
              <a:gd name="T26" fmla="*/ 344 w 1460"/>
              <a:gd name="T27" fmla="*/ 242 h 862"/>
              <a:gd name="T28" fmla="*/ 204 w 1460"/>
              <a:gd name="T29" fmla="*/ 220 h 862"/>
              <a:gd name="T30" fmla="*/ 134 w 1460"/>
              <a:gd name="T31" fmla="*/ 242 h 862"/>
              <a:gd name="T32" fmla="*/ 86 w 1460"/>
              <a:gd name="T33" fmla="*/ 274 h 862"/>
              <a:gd name="T34" fmla="*/ 21 w 1460"/>
              <a:gd name="T35" fmla="*/ 366 h 862"/>
              <a:gd name="T36" fmla="*/ 64 w 1460"/>
              <a:gd name="T37" fmla="*/ 581 h 862"/>
              <a:gd name="T38" fmla="*/ 269 w 1460"/>
              <a:gd name="T39" fmla="*/ 656 h 862"/>
              <a:gd name="T40" fmla="*/ 296 w 1460"/>
              <a:gd name="T41" fmla="*/ 646 h 862"/>
              <a:gd name="T42" fmla="*/ 355 w 1460"/>
              <a:gd name="T43" fmla="*/ 775 h 862"/>
              <a:gd name="T44" fmla="*/ 403 w 1460"/>
              <a:gd name="T45" fmla="*/ 818 h 862"/>
              <a:gd name="T46" fmla="*/ 527 w 1460"/>
              <a:gd name="T47" fmla="*/ 861 h 862"/>
              <a:gd name="T48" fmla="*/ 592 w 1460"/>
              <a:gd name="T49" fmla="*/ 856 h 862"/>
              <a:gd name="T50" fmla="*/ 710 w 1460"/>
              <a:gd name="T51" fmla="*/ 796 h 862"/>
              <a:gd name="T52" fmla="*/ 721 w 1460"/>
              <a:gd name="T53" fmla="*/ 785 h 862"/>
              <a:gd name="T54" fmla="*/ 861 w 1460"/>
              <a:gd name="T55" fmla="*/ 839 h 862"/>
              <a:gd name="T56" fmla="*/ 1103 w 1460"/>
              <a:gd name="T57" fmla="*/ 710 h 862"/>
              <a:gd name="T58" fmla="*/ 1195 w 1460"/>
              <a:gd name="T59" fmla="*/ 737 h 862"/>
              <a:gd name="T60" fmla="*/ 1448 w 1460"/>
              <a:gd name="T61" fmla="*/ 522 h 862"/>
              <a:gd name="T62" fmla="*/ 1292 w 1460"/>
              <a:gd name="T63" fmla="*/ 28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0" h="862">
                <a:moveTo>
                  <a:pt x="1292" y="280"/>
                </a:moveTo>
                <a:lnTo>
                  <a:pt x="1292" y="280"/>
                </a:lnTo>
                <a:cubicBezTo>
                  <a:pt x="1292" y="269"/>
                  <a:pt x="1292" y="258"/>
                  <a:pt x="1292" y="247"/>
                </a:cubicBezTo>
                <a:cubicBezTo>
                  <a:pt x="1275" y="161"/>
                  <a:pt x="1211" y="91"/>
                  <a:pt x="1130" y="64"/>
                </a:cubicBezTo>
                <a:cubicBezTo>
                  <a:pt x="1092" y="48"/>
                  <a:pt x="1049" y="48"/>
                  <a:pt x="1006" y="53"/>
                </a:cubicBezTo>
                <a:cubicBezTo>
                  <a:pt x="947" y="75"/>
                  <a:pt x="947" y="75"/>
                  <a:pt x="947" y="75"/>
                </a:cubicBezTo>
                <a:cubicBezTo>
                  <a:pt x="915" y="91"/>
                  <a:pt x="888" y="113"/>
                  <a:pt x="861" y="145"/>
                </a:cubicBezTo>
                <a:cubicBezTo>
                  <a:pt x="856" y="123"/>
                  <a:pt x="839" y="107"/>
                  <a:pt x="829" y="91"/>
                </a:cubicBezTo>
                <a:cubicBezTo>
                  <a:pt x="780" y="37"/>
                  <a:pt x="716" y="5"/>
                  <a:pt x="646" y="0"/>
                </a:cubicBezTo>
                <a:cubicBezTo>
                  <a:pt x="624" y="0"/>
                  <a:pt x="597" y="0"/>
                  <a:pt x="576" y="0"/>
                </a:cubicBezTo>
                <a:cubicBezTo>
                  <a:pt x="570" y="5"/>
                  <a:pt x="565" y="5"/>
                  <a:pt x="559" y="5"/>
                </a:cubicBezTo>
                <a:lnTo>
                  <a:pt x="559" y="5"/>
                </a:lnTo>
                <a:cubicBezTo>
                  <a:pt x="511" y="26"/>
                  <a:pt x="468" y="37"/>
                  <a:pt x="430" y="70"/>
                </a:cubicBezTo>
                <a:cubicBezTo>
                  <a:pt x="382" y="113"/>
                  <a:pt x="349" y="177"/>
                  <a:pt x="344" y="242"/>
                </a:cubicBezTo>
                <a:cubicBezTo>
                  <a:pt x="301" y="220"/>
                  <a:pt x="253" y="210"/>
                  <a:pt x="204" y="220"/>
                </a:cubicBezTo>
                <a:cubicBezTo>
                  <a:pt x="177" y="226"/>
                  <a:pt x="156" y="236"/>
                  <a:pt x="134" y="242"/>
                </a:cubicBezTo>
                <a:cubicBezTo>
                  <a:pt x="86" y="274"/>
                  <a:pt x="86" y="274"/>
                  <a:pt x="86" y="274"/>
                </a:cubicBezTo>
                <a:cubicBezTo>
                  <a:pt x="59" y="301"/>
                  <a:pt x="37" y="333"/>
                  <a:pt x="21" y="366"/>
                </a:cubicBezTo>
                <a:cubicBezTo>
                  <a:pt x="0" y="441"/>
                  <a:pt x="16" y="527"/>
                  <a:pt x="64" y="581"/>
                </a:cubicBezTo>
                <a:cubicBezTo>
                  <a:pt x="118" y="640"/>
                  <a:pt x="193" y="667"/>
                  <a:pt x="269" y="656"/>
                </a:cubicBezTo>
                <a:cubicBezTo>
                  <a:pt x="280" y="651"/>
                  <a:pt x="285" y="651"/>
                  <a:pt x="296" y="646"/>
                </a:cubicBezTo>
                <a:cubicBezTo>
                  <a:pt x="301" y="694"/>
                  <a:pt x="323" y="737"/>
                  <a:pt x="355" y="775"/>
                </a:cubicBezTo>
                <a:cubicBezTo>
                  <a:pt x="371" y="785"/>
                  <a:pt x="387" y="802"/>
                  <a:pt x="403" y="818"/>
                </a:cubicBezTo>
                <a:cubicBezTo>
                  <a:pt x="441" y="839"/>
                  <a:pt x="479" y="856"/>
                  <a:pt x="527" y="861"/>
                </a:cubicBezTo>
                <a:cubicBezTo>
                  <a:pt x="549" y="856"/>
                  <a:pt x="570" y="856"/>
                  <a:pt x="592" y="856"/>
                </a:cubicBezTo>
                <a:cubicBezTo>
                  <a:pt x="635" y="845"/>
                  <a:pt x="678" y="828"/>
                  <a:pt x="710" y="796"/>
                </a:cubicBezTo>
                <a:cubicBezTo>
                  <a:pt x="716" y="791"/>
                  <a:pt x="716" y="791"/>
                  <a:pt x="721" y="785"/>
                </a:cubicBezTo>
                <a:cubicBezTo>
                  <a:pt x="759" y="818"/>
                  <a:pt x="807" y="839"/>
                  <a:pt x="861" y="839"/>
                </a:cubicBezTo>
                <a:cubicBezTo>
                  <a:pt x="963" y="839"/>
                  <a:pt x="1055" y="791"/>
                  <a:pt x="1103" y="710"/>
                </a:cubicBezTo>
                <a:cubicBezTo>
                  <a:pt x="1130" y="726"/>
                  <a:pt x="1162" y="737"/>
                  <a:pt x="1195" y="737"/>
                </a:cubicBezTo>
                <a:cubicBezTo>
                  <a:pt x="1324" y="737"/>
                  <a:pt x="1437" y="656"/>
                  <a:pt x="1448" y="522"/>
                </a:cubicBezTo>
                <a:cubicBezTo>
                  <a:pt x="1459" y="419"/>
                  <a:pt x="1388" y="312"/>
                  <a:pt x="1292" y="28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79" name="Freeform 377"/>
          <p:cNvSpPr>
            <a:spLocks noChangeArrowheads="1"/>
          </p:cNvSpPr>
          <p:nvPr/>
        </p:nvSpPr>
        <p:spPr bwMode="auto">
          <a:xfrm>
            <a:off x="12835845" y="3793683"/>
            <a:ext cx="1016324" cy="588704"/>
          </a:xfrm>
          <a:custGeom>
            <a:avLst/>
            <a:gdLst>
              <a:gd name="T0" fmla="*/ 1556 w 1563"/>
              <a:gd name="T1" fmla="*/ 431 h 905"/>
              <a:gd name="T2" fmla="*/ 1556 w 1563"/>
              <a:gd name="T3" fmla="*/ 431 h 905"/>
              <a:gd name="T4" fmla="*/ 1486 w 1563"/>
              <a:gd name="T5" fmla="*/ 296 h 905"/>
              <a:gd name="T6" fmla="*/ 1298 w 1563"/>
              <a:gd name="T7" fmla="*/ 204 h 905"/>
              <a:gd name="T8" fmla="*/ 1217 w 1563"/>
              <a:gd name="T9" fmla="*/ 210 h 905"/>
              <a:gd name="T10" fmla="*/ 1158 w 1563"/>
              <a:gd name="T11" fmla="*/ 97 h 905"/>
              <a:gd name="T12" fmla="*/ 1099 w 1563"/>
              <a:gd name="T13" fmla="*/ 48 h 905"/>
              <a:gd name="T14" fmla="*/ 959 w 1563"/>
              <a:gd name="T15" fmla="*/ 0 h 905"/>
              <a:gd name="T16" fmla="*/ 883 w 1563"/>
              <a:gd name="T17" fmla="*/ 5 h 905"/>
              <a:gd name="T18" fmla="*/ 743 w 1563"/>
              <a:gd name="T19" fmla="*/ 75 h 905"/>
              <a:gd name="T20" fmla="*/ 706 w 1563"/>
              <a:gd name="T21" fmla="*/ 113 h 905"/>
              <a:gd name="T22" fmla="*/ 684 w 1563"/>
              <a:gd name="T23" fmla="*/ 81 h 905"/>
              <a:gd name="T24" fmla="*/ 636 w 1563"/>
              <a:gd name="T25" fmla="*/ 37 h 905"/>
              <a:gd name="T26" fmla="*/ 512 w 1563"/>
              <a:gd name="T27" fmla="*/ 0 h 905"/>
              <a:gd name="T28" fmla="*/ 447 w 1563"/>
              <a:gd name="T29" fmla="*/ 0 h 905"/>
              <a:gd name="T30" fmla="*/ 329 w 1563"/>
              <a:gd name="T31" fmla="*/ 59 h 905"/>
              <a:gd name="T32" fmla="*/ 243 w 1563"/>
              <a:gd name="T33" fmla="*/ 231 h 905"/>
              <a:gd name="T34" fmla="*/ 248 w 1563"/>
              <a:gd name="T35" fmla="*/ 291 h 905"/>
              <a:gd name="T36" fmla="*/ 200 w 1563"/>
              <a:gd name="T37" fmla="*/ 296 h 905"/>
              <a:gd name="T38" fmla="*/ 6 w 1563"/>
              <a:gd name="T39" fmla="*/ 506 h 905"/>
              <a:gd name="T40" fmla="*/ 113 w 1563"/>
              <a:gd name="T41" fmla="*/ 721 h 905"/>
              <a:gd name="T42" fmla="*/ 221 w 1563"/>
              <a:gd name="T43" fmla="*/ 759 h 905"/>
              <a:gd name="T44" fmla="*/ 286 w 1563"/>
              <a:gd name="T45" fmla="*/ 754 h 905"/>
              <a:gd name="T46" fmla="*/ 340 w 1563"/>
              <a:gd name="T47" fmla="*/ 737 h 905"/>
              <a:gd name="T48" fmla="*/ 388 w 1563"/>
              <a:gd name="T49" fmla="*/ 823 h 905"/>
              <a:gd name="T50" fmla="*/ 485 w 1563"/>
              <a:gd name="T51" fmla="*/ 888 h 905"/>
              <a:gd name="T52" fmla="*/ 598 w 1563"/>
              <a:gd name="T53" fmla="*/ 899 h 905"/>
              <a:gd name="T54" fmla="*/ 673 w 1563"/>
              <a:gd name="T55" fmla="*/ 872 h 905"/>
              <a:gd name="T56" fmla="*/ 727 w 1563"/>
              <a:gd name="T57" fmla="*/ 840 h 905"/>
              <a:gd name="T58" fmla="*/ 749 w 1563"/>
              <a:gd name="T59" fmla="*/ 856 h 905"/>
              <a:gd name="T60" fmla="*/ 878 w 1563"/>
              <a:gd name="T61" fmla="*/ 899 h 905"/>
              <a:gd name="T62" fmla="*/ 948 w 1563"/>
              <a:gd name="T63" fmla="*/ 899 h 905"/>
              <a:gd name="T64" fmla="*/ 1077 w 1563"/>
              <a:gd name="T65" fmla="*/ 834 h 905"/>
              <a:gd name="T66" fmla="*/ 1131 w 1563"/>
              <a:gd name="T67" fmla="*/ 770 h 905"/>
              <a:gd name="T68" fmla="*/ 1239 w 1563"/>
              <a:gd name="T69" fmla="*/ 797 h 905"/>
              <a:gd name="T70" fmla="*/ 1314 w 1563"/>
              <a:gd name="T71" fmla="*/ 797 h 905"/>
              <a:gd name="T72" fmla="*/ 1454 w 1563"/>
              <a:gd name="T73" fmla="*/ 726 h 905"/>
              <a:gd name="T74" fmla="*/ 1540 w 1563"/>
              <a:gd name="T75" fmla="*/ 592 h 905"/>
              <a:gd name="T76" fmla="*/ 1556 w 1563"/>
              <a:gd name="T77" fmla="*/ 431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3" h="905">
                <a:moveTo>
                  <a:pt x="1556" y="431"/>
                </a:moveTo>
                <a:lnTo>
                  <a:pt x="1556" y="431"/>
                </a:lnTo>
                <a:cubicBezTo>
                  <a:pt x="1545" y="382"/>
                  <a:pt x="1524" y="334"/>
                  <a:pt x="1486" y="296"/>
                </a:cubicBezTo>
                <a:cubicBezTo>
                  <a:pt x="1438" y="242"/>
                  <a:pt x="1373" y="210"/>
                  <a:pt x="1298" y="204"/>
                </a:cubicBezTo>
                <a:cubicBezTo>
                  <a:pt x="1271" y="199"/>
                  <a:pt x="1244" y="204"/>
                  <a:pt x="1217" y="210"/>
                </a:cubicBezTo>
                <a:cubicBezTo>
                  <a:pt x="1206" y="167"/>
                  <a:pt x="1185" y="129"/>
                  <a:pt x="1158" y="97"/>
                </a:cubicBezTo>
                <a:cubicBezTo>
                  <a:pt x="1142" y="81"/>
                  <a:pt x="1120" y="64"/>
                  <a:pt x="1099" y="48"/>
                </a:cubicBezTo>
                <a:cubicBezTo>
                  <a:pt x="1061" y="21"/>
                  <a:pt x="1012" y="5"/>
                  <a:pt x="959" y="0"/>
                </a:cubicBezTo>
                <a:cubicBezTo>
                  <a:pt x="883" y="5"/>
                  <a:pt x="883" y="5"/>
                  <a:pt x="883" y="5"/>
                </a:cubicBezTo>
                <a:cubicBezTo>
                  <a:pt x="835" y="16"/>
                  <a:pt x="786" y="37"/>
                  <a:pt x="743" y="75"/>
                </a:cubicBezTo>
                <a:cubicBezTo>
                  <a:pt x="733" y="86"/>
                  <a:pt x="716" y="102"/>
                  <a:pt x="706" y="113"/>
                </a:cubicBezTo>
                <a:cubicBezTo>
                  <a:pt x="700" y="102"/>
                  <a:pt x="695" y="91"/>
                  <a:pt x="684" y="81"/>
                </a:cubicBezTo>
                <a:cubicBezTo>
                  <a:pt x="668" y="70"/>
                  <a:pt x="652" y="54"/>
                  <a:pt x="636" y="37"/>
                </a:cubicBezTo>
                <a:cubicBezTo>
                  <a:pt x="598" y="16"/>
                  <a:pt x="560" y="0"/>
                  <a:pt x="512" y="0"/>
                </a:cubicBezTo>
                <a:cubicBezTo>
                  <a:pt x="490" y="0"/>
                  <a:pt x="469" y="0"/>
                  <a:pt x="447" y="0"/>
                </a:cubicBezTo>
                <a:cubicBezTo>
                  <a:pt x="404" y="11"/>
                  <a:pt x="361" y="32"/>
                  <a:pt x="329" y="59"/>
                </a:cubicBezTo>
                <a:cubicBezTo>
                  <a:pt x="280" y="102"/>
                  <a:pt x="248" y="167"/>
                  <a:pt x="243" y="231"/>
                </a:cubicBezTo>
                <a:cubicBezTo>
                  <a:pt x="243" y="253"/>
                  <a:pt x="243" y="269"/>
                  <a:pt x="248" y="291"/>
                </a:cubicBezTo>
                <a:cubicBezTo>
                  <a:pt x="232" y="291"/>
                  <a:pt x="216" y="291"/>
                  <a:pt x="200" y="296"/>
                </a:cubicBezTo>
                <a:cubicBezTo>
                  <a:pt x="97" y="312"/>
                  <a:pt x="17" y="404"/>
                  <a:pt x="6" y="506"/>
                </a:cubicBezTo>
                <a:cubicBezTo>
                  <a:pt x="0" y="592"/>
                  <a:pt x="43" y="673"/>
                  <a:pt x="113" y="721"/>
                </a:cubicBezTo>
                <a:cubicBezTo>
                  <a:pt x="146" y="743"/>
                  <a:pt x="184" y="754"/>
                  <a:pt x="221" y="759"/>
                </a:cubicBezTo>
                <a:cubicBezTo>
                  <a:pt x="243" y="759"/>
                  <a:pt x="264" y="754"/>
                  <a:pt x="286" y="754"/>
                </a:cubicBezTo>
                <a:cubicBezTo>
                  <a:pt x="302" y="754"/>
                  <a:pt x="323" y="743"/>
                  <a:pt x="340" y="737"/>
                </a:cubicBezTo>
                <a:cubicBezTo>
                  <a:pt x="350" y="770"/>
                  <a:pt x="366" y="802"/>
                  <a:pt x="388" y="823"/>
                </a:cubicBezTo>
                <a:cubicBezTo>
                  <a:pt x="415" y="856"/>
                  <a:pt x="447" y="877"/>
                  <a:pt x="485" y="888"/>
                </a:cubicBezTo>
                <a:cubicBezTo>
                  <a:pt x="523" y="904"/>
                  <a:pt x="560" y="904"/>
                  <a:pt x="598" y="899"/>
                </a:cubicBezTo>
                <a:cubicBezTo>
                  <a:pt x="625" y="893"/>
                  <a:pt x="652" y="883"/>
                  <a:pt x="673" y="872"/>
                </a:cubicBezTo>
                <a:cubicBezTo>
                  <a:pt x="695" y="867"/>
                  <a:pt x="711" y="856"/>
                  <a:pt x="727" y="840"/>
                </a:cubicBezTo>
                <a:cubicBezTo>
                  <a:pt x="733" y="845"/>
                  <a:pt x="738" y="850"/>
                  <a:pt x="749" y="856"/>
                </a:cubicBezTo>
                <a:cubicBezTo>
                  <a:pt x="786" y="883"/>
                  <a:pt x="830" y="899"/>
                  <a:pt x="878" y="899"/>
                </a:cubicBezTo>
                <a:cubicBezTo>
                  <a:pt x="899" y="899"/>
                  <a:pt x="921" y="899"/>
                  <a:pt x="948" y="899"/>
                </a:cubicBezTo>
                <a:cubicBezTo>
                  <a:pt x="996" y="888"/>
                  <a:pt x="1039" y="867"/>
                  <a:pt x="1077" y="834"/>
                </a:cubicBezTo>
                <a:cubicBezTo>
                  <a:pt x="1099" y="818"/>
                  <a:pt x="1115" y="791"/>
                  <a:pt x="1131" y="770"/>
                </a:cubicBezTo>
                <a:cubicBezTo>
                  <a:pt x="1163" y="786"/>
                  <a:pt x="1201" y="797"/>
                  <a:pt x="1239" y="797"/>
                </a:cubicBezTo>
                <a:cubicBezTo>
                  <a:pt x="1260" y="802"/>
                  <a:pt x="1287" y="802"/>
                  <a:pt x="1314" y="797"/>
                </a:cubicBezTo>
                <a:cubicBezTo>
                  <a:pt x="1373" y="786"/>
                  <a:pt x="1405" y="764"/>
                  <a:pt x="1454" y="726"/>
                </a:cubicBezTo>
                <a:cubicBezTo>
                  <a:pt x="1492" y="694"/>
                  <a:pt x="1524" y="640"/>
                  <a:pt x="1540" y="592"/>
                </a:cubicBezTo>
                <a:cubicBezTo>
                  <a:pt x="1562" y="538"/>
                  <a:pt x="1562" y="490"/>
                  <a:pt x="1556" y="431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445" y="11385073"/>
            <a:ext cx="24422210" cy="2346195"/>
            <a:chOff x="0" y="11385073"/>
            <a:chExt cx="12749984" cy="2346195"/>
          </a:xfrm>
        </p:grpSpPr>
        <p:sp>
          <p:nvSpPr>
            <p:cNvPr id="680" name="Freeform 378"/>
            <p:cNvSpPr>
              <a:spLocks noChangeArrowheads="1"/>
            </p:cNvSpPr>
            <p:nvPr/>
          </p:nvSpPr>
          <p:spPr bwMode="auto">
            <a:xfrm>
              <a:off x="0" y="11611939"/>
              <a:ext cx="12749984" cy="2119329"/>
            </a:xfrm>
            <a:custGeom>
              <a:avLst/>
              <a:gdLst>
                <a:gd name="T0" fmla="*/ 19583 w 19584"/>
                <a:gd name="T1" fmla="*/ 3252 h 3253"/>
                <a:gd name="T2" fmla="*/ 0 w 19584"/>
                <a:gd name="T3" fmla="*/ 3252 h 3253"/>
                <a:gd name="T4" fmla="*/ 0 w 19584"/>
                <a:gd name="T5" fmla="*/ 0 h 3253"/>
                <a:gd name="T6" fmla="*/ 19583 w 19584"/>
                <a:gd name="T7" fmla="*/ 0 h 3253"/>
                <a:gd name="T8" fmla="*/ 19583 w 19584"/>
                <a:gd name="T9" fmla="*/ 3252 h 3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84" h="3253">
                  <a:moveTo>
                    <a:pt x="19583" y="3252"/>
                  </a:moveTo>
                  <a:lnTo>
                    <a:pt x="0" y="3252"/>
                  </a:lnTo>
                  <a:lnTo>
                    <a:pt x="0" y="0"/>
                  </a:lnTo>
                  <a:lnTo>
                    <a:pt x="19583" y="0"/>
                  </a:lnTo>
                  <a:lnTo>
                    <a:pt x="19583" y="3252"/>
                  </a:lnTo>
                </a:path>
              </a:pathLst>
            </a:custGeom>
            <a:solidFill>
              <a:srgbClr val="5E5A6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81" name="Freeform 379"/>
            <p:cNvSpPr>
              <a:spLocks noChangeArrowheads="1"/>
            </p:cNvSpPr>
            <p:nvPr/>
          </p:nvSpPr>
          <p:spPr bwMode="auto">
            <a:xfrm>
              <a:off x="0" y="11385073"/>
              <a:ext cx="12749984" cy="226865"/>
            </a:xfrm>
            <a:custGeom>
              <a:avLst/>
              <a:gdLst>
                <a:gd name="T0" fmla="*/ 19583 w 19584"/>
                <a:gd name="T1" fmla="*/ 0 h 350"/>
                <a:gd name="T2" fmla="*/ 0 w 19584"/>
                <a:gd name="T3" fmla="*/ 0 h 350"/>
                <a:gd name="T4" fmla="*/ 0 w 19584"/>
                <a:gd name="T5" fmla="*/ 349 h 350"/>
                <a:gd name="T6" fmla="*/ 19583 w 19584"/>
                <a:gd name="T7" fmla="*/ 349 h 350"/>
                <a:gd name="T8" fmla="*/ 19583 w 19584"/>
                <a:gd name="T9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84" h="350">
                  <a:moveTo>
                    <a:pt x="19583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19583" y="349"/>
                  </a:lnTo>
                  <a:lnTo>
                    <a:pt x="19583" y="0"/>
                  </a:lnTo>
                </a:path>
              </a:pathLst>
            </a:custGeom>
            <a:solidFill>
              <a:srgbClr val="464C5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82" name="Freeform 380"/>
            <p:cNvSpPr>
              <a:spLocks noChangeArrowheads="1"/>
            </p:cNvSpPr>
            <p:nvPr/>
          </p:nvSpPr>
          <p:spPr bwMode="auto">
            <a:xfrm>
              <a:off x="0" y="11999622"/>
              <a:ext cx="12749984" cy="775364"/>
            </a:xfrm>
            <a:custGeom>
              <a:avLst/>
              <a:gdLst>
                <a:gd name="T0" fmla="*/ 19583 w 19584"/>
                <a:gd name="T1" fmla="*/ 1189 h 1190"/>
                <a:gd name="T2" fmla="*/ 0 w 19584"/>
                <a:gd name="T3" fmla="*/ 1189 h 1190"/>
                <a:gd name="T4" fmla="*/ 0 w 19584"/>
                <a:gd name="T5" fmla="*/ 0 h 1190"/>
                <a:gd name="T6" fmla="*/ 19583 w 19584"/>
                <a:gd name="T7" fmla="*/ 0 h 1190"/>
                <a:gd name="T8" fmla="*/ 19583 w 19584"/>
                <a:gd name="T9" fmla="*/ 1189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84" h="1190">
                  <a:moveTo>
                    <a:pt x="19583" y="1189"/>
                  </a:moveTo>
                  <a:lnTo>
                    <a:pt x="0" y="1189"/>
                  </a:lnTo>
                  <a:lnTo>
                    <a:pt x="0" y="0"/>
                  </a:lnTo>
                  <a:lnTo>
                    <a:pt x="19583" y="0"/>
                  </a:lnTo>
                  <a:lnTo>
                    <a:pt x="19583" y="1189"/>
                  </a:lnTo>
                </a:path>
              </a:pathLst>
            </a:custGeom>
            <a:solidFill>
              <a:srgbClr val="464C5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83" name="Freeform 381"/>
            <p:cNvSpPr>
              <a:spLocks noChangeArrowheads="1"/>
            </p:cNvSpPr>
            <p:nvPr/>
          </p:nvSpPr>
          <p:spPr bwMode="auto">
            <a:xfrm>
              <a:off x="0" y="11999621"/>
              <a:ext cx="12749984" cy="91895"/>
            </a:xfrm>
            <a:custGeom>
              <a:avLst/>
              <a:gdLst>
                <a:gd name="T0" fmla="*/ 19583 w 19584"/>
                <a:gd name="T1" fmla="*/ 140 h 141"/>
                <a:gd name="T2" fmla="*/ 0 w 19584"/>
                <a:gd name="T3" fmla="*/ 140 h 141"/>
                <a:gd name="T4" fmla="*/ 0 w 19584"/>
                <a:gd name="T5" fmla="*/ 0 h 141"/>
                <a:gd name="T6" fmla="*/ 19583 w 19584"/>
                <a:gd name="T7" fmla="*/ 0 h 141"/>
                <a:gd name="T8" fmla="*/ 19583 w 19584"/>
                <a:gd name="T9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84" h="141">
                  <a:moveTo>
                    <a:pt x="19583" y="140"/>
                  </a:moveTo>
                  <a:lnTo>
                    <a:pt x="0" y="140"/>
                  </a:lnTo>
                  <a:lnTo>
                    <a:pt x="0" y="0"/>
                  </a:lnTo>
                  <a:lnTo>
                    <a:pt x="19583" y="0"/>
                  </a:lnTo>
                  <a:lnTo>
                    <a:pt x="19583" y="140"/>
                  </a:lnTo>
                </a:path>
              </a:pathLst>
            </a:custGeom>
            <a:solidFill>
              <a:srgbClr val="8D8B8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84" name="Freeform 382"/>
            <p:cNvSpPr>
              <a:spLocks noChangeArrowheads="1"/>
            </p:cNvSpPr>
            <p:nvPr/>
          </p:nvSpPr>
          <p:spPr bwMode="auto">
            <a:xfrm>
              <a:off x="0" y="12731909"/>
              <a:ext cx="12749984" cy="94767"/>
            </a:xfrm>
            <a:custGeom>
              <a:avLst/>
              <a:gdLst>
                <a:gd name="T0" fmla="*/ 19583 w 19584"/>
                <a:gd name="T1" fmla="*/ 145 h 146"/>
                <a:gd name="T2" fmla="*/ 0 w 19584"/>
                <a:gd name="T3" fmla="*/ 145 h 146"/>
                <a:gd name="T4" fmla="*/ 0 w 19584"/>
                <a:gd name="T5" fmla="*/ 0 h 146"/>
                <a:gd name="T6" fmla="*/ 19583 w 19584"/>
                <a:gd name="T7" fmla="*/ 0 h 146"/>
                <a:gd name="T8" fmla="*/ 19583 w 19584"/>
                <a:gd name="T9" fmla="*/ 1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84" h="146">
                  <a:moveTo>
                    <a:pt x="19583" y="145"/>
                  </a:moveTo>
                  <a:lnTo>
                    <a:pt x="0" y="145"/>
                  </a:lnTo>
                  <a:lnTo>
                    <a:pt x="0" y="0"/>
                  </a:lnTo>
                  <a:lnTo>
                    <a:pt x="19583" y="0"/>
                  </a:lnTo>
                  <a:lnTo>
                    <a:pt x="19583" y="145"/>
                  </a:lnTo>
                </a:path>
              </a:pathLst>
            </a:custGeom>
            <a:solidFill>
              <a:srgbClr val="8D8B8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11400" y="12358672"/>
            <a:ext cx="24594181" cy="51604"/>
            <a:chOff x="0" y="12358672"/>
            <a:chExt cx="24594181" cy="51604"/>
          </a:xfrm>
        </p:grpSpPr>
        <p:sp>
          <p:nvSpPr>
            <p:cNvPr id="685" name="Freeform 383"/>
            <p:cNvSpPr>
              <a:spLocks noChangeArrowheads="1"/>
            </p:cNvSpPr>
            <p:nvPr/>
          </p:nvSpPr>
          <p:spPr bwMode="auto">
            <a:xfrm>
              <a:off x="0" y="12364329"/>
              <a:ext cx="12749984" cy="45947"/>
            </a:xfrm>
            <a:custGeom>
              <a:avLst/>
              <a:gdLst>
                <a:gd name="T0" fmla="*/ 19390 w 19584"/>
                <a:gd name="T1" fmla="*/ 0 h 71"/>
                <a:gd name="T2" fmla="*/ 19099 w 19584"/>
                <a:gd name="T3" fmla="*/ 70 h 71"/>
                <a:gd name="T4" fmla="*/ 19099 w 19584"/>
                <a:gd name="T5" fmla="*/ 0 h 71"/>
                <a:gd name="T6" fmla="*/ 18221 w 19584"/>
                <a:gd name="T7" fmla="*/ 70 h 71"/>
                <a:gd name="T8" fmla="*/ 18507 w 19584"/>
                <a:gd name="T9" fmla="*/ 70 h 71"/>
                <a:gd name="T10" fmla="*/ 17635 w 19584"/>
                <a:gd name="T11" fmla="*/ 0 h 71"/>
                <a:gd name="T12" fmla="*/ 17339 w 19584"/>
                <a:gd name="T13" fmla="*/ 70 h 71"/>
                <a:gd name="T14" fmla="*/ 17339 w 19584"/>
                <a:gd name="T15" fmla="*/ 0 h 71"/>
                <a:gd name="T16" fmla="*/ 16456 w 19584"/>
                <a:gd name="T17" fmla="*/ 70 h 71"/>
                <a:gd name="T18" fmla="*/ 16752 w 19584"/>
                <a:gd name="T19" fmla="*/ 70 h 71"/>
                <a:gd name="T20" fmla="*/ 15858 w 19584"/>
                <a:gd name="T21" fmla="*/ 0 h 71"/>
                <a:gd name="T22" fmla="*/ 15567 w 19584"/>
                <a:gd name="T23" fmla="*/ 70 h 71"/>
                <a:gd name="T24" fmla="*/ 15567 w 19584"/>
                <a:gd name="T25" fmla="*/ 0 h 71"/>
                <a:gd name="T26" fmla="*/ 14685 w 19584"/>
                <a:gd name="T27" fmla="*/ 70 h 71"/>
                <a:gd name="T28" fmla="*/ 14975 w 19584"/>
                <a:gd name="T29" fmla="*/ 70 h 71"/>
                <a:gd name="T30" fmla="*/ 14103 w 19584"/>
                <a:gd name="T31" fmla="*/ 0 h 71"/>
                <a:gd name="T32" fmla="*/ 13807 w 19584"/>
                <a:gd name="T33" fmla="*/ 70 h 71"/>
                <a:gd name="T34" fmla="*/ 13807 w 19584"/>
                <a:gd name="T35" fmla="*/ 0 h 71"/>
                <a:gd name="T36" fmla="*/ 12924 w 19584"/>
                <a:gd name="T37" fmla="*/ 70 h 71"/>
                <a:gd name="T38" fmla="*/ 13220 w 19584"/>
                <a:gd name="T39" fmla="*/ 70 h 71"/>
                <a:gd name="T40" fmla="*/ 12337 w 19584"/>
                <a:gd name="T41" fmla="*/ 0 h 71"/>
                <a:gd name="T42" fmla="*/ 12041 w 19584"/>
                <a:gd name="T43" fmla="*/ 70 h 71"/>
                <a:gd name="T44" fmla="*/ 12041 w 19584"/>
                <a:gd name="T45" fmla="*/ 0 h 71"/>
                <a:gd name="T46" fmla="*/ 11164 w 19584"/>
                <a:gd name="T47" fmla="*/ 70 h 71"/>
                <a:gd name="T48" fmla="*/ 11455 w 19584"/>
                <a:gd name="T49" fmla="*/ 70 h 71"/>
                <a:gd name="T50" fmla="*/ 10577 w 19584"/>
                <a:gd name="T51" fmla="*/ 0 h 71"/>
                <a:gd name="T52" fmla="*/ 10281 w 19584"/>
                <a:gd name="T53" fmla="*/ 70 h 71"/>
                <a:gd name="T54" fmla="*/ 10281 w 19584"/>
                <a:gd name="T55" fmla="*/ 0 h 71"/>
                <a:gd name="T56" fmla="*/ 9399 w 19584"/>
                <a:gd name="T57" fmla="*/ 70 h 71"/>
                <a:gd name="T58" fmla="*/ 9695 w 19584"/>
                <a:gd name="T59" fmla="*/ 70 h 71"/>
                <a:gd name="T60" fmla="*/ 8812 w 19584"/>
                <a:gd name="T61" fmla="*/ 0 h 71"/>
                <a:gd name="T62" fmla="*/ 8527 w 19584"/>
                <a:gd name="T63" fmla="*/ 70 h 71"/>
                <a:gd name="T64" fmla="*/ 8527 w 19584"/>
                <a:gd name="T65" fmla="*/ 0 h 71"/>
                <a:gd name="T66" fmla="*/ 7644 w 19584"/>
                <a:gd name="T67" fmla="*/ 70 h 71"/>
                <a:gd name="T68" fmla="*/ 7935 w 19584"/>
                <a:gd name="T69" fmla="*/ 70 h 71"/>
                <a:gd name="T70" fmla="*/ 7052 w 19584"/>
                <a:gd name="T71" fmla="*/ 0 h 71"/>
                <a:gd name="T72" fmla="*/ 6761 w 19584"/>
                <a:gd name="T73" fmla="*/ 70 h 71"/>
                <a:gd name="T74" fmla="*/ 6761 w 19584"/>
                <a:gd name="T75" fmla="*/ 0 h 71"/>
                <a:gd name="T76" fmla="*/ 5879 w 19584"/>
                <a:gd name="T77" fmla="*/ 70 h 71"/>
                <a:gd name="T78" fmla="*/ 6169 w 19584"/>
                <a:gd name="T79" fmla="*/ 70 h 71"/>
                <a:gd name="T80" fmla="*/ 5281 w 19584"/>
                <a:gd name="T81" fmla="*/ 0 h 71"/>
                <a:gd name="T82" fmla="*/ 4985 w 19584"/>
                <a:gd name="T83" fmla="*/ 70 h 71"/>
                <a:gd name="T84" fmla="*/ 4985 w 19584"/>
                <a:gd name="T85" fmla="*/ 0 h 71"/>
                <a:gd name="T86" fmla="*/ 4113 w 19584"/>
                <a:gd name="T87" fmla="*/ 70 h 71"/>
                <a:gd name="T88" fmla="*/ 4398 w 19584"/>
                <a:gd name="T89" fmla="*/ 70 h 71"/>
                <a:gd name="T90" fmla="*/ 3521 w 19584"/>
                <a:gd name="T91" fmla="*/ 0 h 71"/>
                <a:gd name="T92" fmla="*/ 3230 w 19584"/>
                <a:gd name="T93" fmla="*/ 70 h 71"/>
                <a:gd name="T94" fmla="*/ 3230 w 19584"/>
                <a:gd name="T95" fmla="*/ 0 h 71"/>
                <a:gd name="T96" fmla="*/ 2347 w 19584"/>
                <a:gd name="T97" fmla="*/ 70 h 71"/>
                <a:gd name="T98" fmla="*/ 2638 w 19584"/>
                <a:gd name="T99" fmla="*/ 70 h 71"/>
                <a:gd name="T100" fmla="*/ 1755 w 19584"/>
                <a:gd name="T101" fmla="*/ 0 h 71"/>
                <a:gd name="T102" fmla="*/ 1464 w 19584"/>
                <a:gd name="T103" fmla="*/ 70 h 71"/>
                <a:gd name="T104" fmla="*/ 1464 w 19584"/>
                <a:gd name="T105" fmla="*/ 0 h 71"/>
                <a:gd name="T106" fmla="*/ 587 w 19584"/>
                <a:gd name="T107" fmla="*/ 70 h 71"/>
                <a:gd name="T108" fmla="*/ 883 w 19584"/>
                <a:gd name="T109" fmla="*/ 70 h 71"/>
                <a:gd name="T110" fmla="*/ 0 w 19584"/>
                <a:gd name="T1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584" h="71">
                  <a:moveTo>
                    <a:pt x="19583" y="70"/>
                  </a:moveTo>
                  <a:lnTo>
                    <a:pt x="19390" y="70"/>
                  </a:lnTo>
                  <a:lnTo>
                    <a:pt x="19390" y="0"/>
                  </a:lnTo>
                  <a:lnTo>
                    <a:pt x="19583" y="0"/>
                  </a:lnTo>
                  <a:lnTo>
                    <a:pt x="19583" y="70"/>
                  </a:lnTo>
                  <a:close/>
                  <a:moveTo>
                    <a:pt x="19099" y="70"/>
                  </a:moveTo>
                  <a:lnTo>
                    <a:pt x="18803" y="70"/>
                  </a:lnTo>
                  <a:lnTo>
                    <a:pt x="18803" y="0"/>
                  </a:lnTo>
                  <a:lnTo>
                    <a:pt x="19099" y="0"/>
                  </a:lnTo>
                  <a:lnTo>
                    <a:pt x="19099" y="70"/>
                  </a:lnTo>
                  <a:close/>
                  <a:moveTo>
                    <a:pt x="18507" y="70"/>
                  </a:moveTo>
                  <a:lnTo>
                    <a:pt x="18221" y="70"/>
                  </a:lnTo>
                  <a:lnTo>
                    <a:pt x="18221" y="0"/>
                  </a:lnTo>
                  <a:lnTo>
                    <a:pt x="18507" y="0"/>
                  </a:lnTo>
                  <a:lnTo>
                    <a:pt x="18507" y="70"/>
                  </a:lnTo>
                  <a:close/>
                  <a:moveTo>
                    <a:pt x="17925" y="70"/>
                  </a:moveTo>
                  <a:lnTo>
                    <a:pt x="17635" y="70"/>
                  </a:lnTo>
                  <a:lnTo>
                    <a:pt x="17635" y="0"/>
                  </a:lnTo>
                  <a:lnTo>
                    <a:pt x="17925" y="0"/>
                  </a:lnTo>
                  <a:lnTo>
                    <a:pt x="17925" y="70"/>
                  </a:lnTo>
                  <a:close/>
                  <a:moveTo>
                    <a:pt x="17339" y="70"/>
                  </a:moveTo>
                  <a:lnTo>
                    <a:pt x="17042" y="70"/>
                  </a:lnTo>
                  <a:lnTo>
                    <a:pt x="17042" y="0"/>
                  </a:lnTo>
                  <a:lnTo>
                    <a:pt x="17339" y="0"/>
                  </a:lnTo>
                  <a:lnTo>
                    <a:pt x="17339" y="70"/>
                  </a:lnTo>
                  <a:close/>
                  <a:moveTo>
                    <a:pt x="16752" y="70"/>
                  </a:moveTo>
                  <a:lnTo>
                    <a:pt x="16456" y="70"/>
                  </a:lnTo>
                  <a:lnTo>
                    <a:pt x="16456" y="0"/>
                  </a:lnTo>
                  <a:lnTo>
                    <a:pt x="16752" y="0"/>
                  </a:lnTo>
                  <a:lnTo>
                    <a:pt x="16752" y="70"/>
                  </a:lnTo>
                  <a:close/>
                  <a:moveTo>
                    <a:pt x="16160" y="70"/>
                  </a:moveTo>
                  <a:lnTo>
                    <a:pt x="15858" y="70"/>
                  </a:lnTo>
                  <a:lnTo>
                    <a:pt x="15858" y="0"/>
                  </a:lnTo>
                  <a:lnTo>
                    <a:pt x="16160" y="0"/>
                  </a:lnTo>
                  <a:lnTo>
                    <a:pt x="16160" y="70"/>
                  </a:lnTo>
                  <a:close/>
                  <a:moveTo>
                    <a:pt x="15567" y="70"/>
                  </a:moveTo>
                  <a:lnTo>
                    <a:pt x="15271" y="70"/>
                  </a:lnTo>
                  <a:lnTo>
                    <a:pt x="15271" y="0"/>
                  </a:lnTo>
                  <a:lnTo>
                    <a:pt x="15567" y="0"/>
                  </a:lnTo>
                  <a:lnTo>
                    <a:pt x="15567" y="70"/>
                  </a:lnTo>
                  <a:close/>
                  <a:moveTo>
                    <a:pt x="14975" y="70"/>
                  </a:moveTo>
                  <a:lnTo>
                    <a:pt x="14685" y="70"/>
                  </a:lnTo>
                  <a:lnTo>
                    <a:pt x="14685" y="0"/>
                  </a:lnTo>
                  <a:lnTo>
                    <a:pt x="14975" y="0"/>
                  </a:lnTo>
                  <a:lnTo>
                    <a:pt x="14975" y="70"/>
                  </a:lnTo>
                  <a:close/>
                  <a:moveTo>
                    <a:pt x="14388" y="70"/>
                  </a:moveTo>
                  <a:lnTo>
                    <a:pt x="14103" y="70"/>
                  </a:lnTo>
                  <a:lnTo>
                    <a:pt x="14103" y="0"/>
                  </a:lnTo>
                  <a:lnTo>
                    <a:pt x="14388" y="0"/>
                  </a:lnTo>
                  <a:lnTo>
                    <a:pt x="14388" y="70"/>
                  </a:lnTo>
                  <a:close/>
                  <a:moveTo>
                    <a:pt x="13807" y="70"/>
                  </a:moveTo>
                  <a:lnTo>
                    <a:pt x="13511" y="70"/>
                  </a:lnTo>
                  <a:lnTo>
                    <a:pt x="13511" y="0"/>
                  </a:lnTo>
                  <a:lnTo>
                    <a:pt x="13807" y="0"/>
                  </a:lnTo>
                  <a:lnTo>
                    <a:pt x="13807" y="70"/>
                  </a:lnTo>
                  <a:close/>
                  <a:moveTo>
                    <a:pt x="13220" y="70"/>
                  </a:moveTo>
                  <a:lnTo>
                    <a:pt x="12924" y="70"/>
                  </a:lnTo>
                  <a:lnTo>
                    <a:pt x="12924" y="0"/>
                  </a:lnTo>
                  <a:lnTo>
                    <a:pt x="13220" y="0"/>
                  </a:lnTo>
                  <a:lnTo>
                    <a:pt x="13220" y="70"/>
                  </a:lnTo>
                  <a:close/>
                  <a:moveTo>
                    <a:pt x="12628" y="70"/>
                  </a:moveTo>
                  <a:lnTo>
                    <a:pt x="12337" y="70"/>
                  </a:lnTo>
                  <a:lnTo>
                    <a:pt x="12337" y="0"/>
                  </a:lnTo>
                  <a:lnTo>
                    <a:pt x="12628" y="0"/>
                  </a:lnTo>
                  <a:lnTo>
                    <a:pt x="12628" y="70"/>
                  </a:lnTo>
                  <a:close/>
                  <a:moveTo>
                    <a:pt x="12041" y="70"/>
                  </a:moveTo>
                  <a:lnTo>
                    <a:pt x="11745" y="70"/>
                  </a:lnTo>
                  <a:lnTo>
                    <a:pt x="11745" y="0"/>
                  </a:lnTo>
                  <a:lnTo>
                    <a:pt x="12041" y="0"/>
                  </a:lnTo>
                  <a:lnTo>
                    <a:pt x="12041" y="70"/>
                  </a:lnTo>
                  <a:close/>
                  <a:moveTo>
                    <a:pt x="11455" y="70"/>
                  </a:moveTo>
                  <a:lnTo>
                    <a:pt x="11164" y="70"/>
                  </a:lnTo>
                  <a:lnTo>
                    <a:pt x="11164" y="0"/>
                  </a:lnTo>
                  <a:lnTo>
                    <a:pt x="11455" y="0"/>
                  </a:lnTo>
                  <a:lnTo>
                    <a:pt x="11455" y="70"/>
                  </a:lnTo>
                  <a:close/>
                  <a:moveTo>
                    <a:pt x="10873" y="70"/>
                  </a:moveTo>
                  <a:lnTo>
                    <a:pt x="10577" y="70"/>
                  </a:lnTo>
                  <a:lnTo>
                    <a:pt x="10577" y="0"/>
                  </a:lnTo>
                  <a:lnTo>
                    <a:pt x="10873" y="0"/>
                  </a:lnTo>
                  <a:lnTo>
                    <a:pt x="10873" y="70"/>
                  </a:lnTo>
                  <a:close/>
                  <a:moveTo>
                    <a:pt x="10281" y="70"/>
                  </a:moveTo>
                  <a:lnTo>
                    <a:pt x="9990" y="70"/>
                  </a:lnTo>
                  <a:lnTo>
                    <a:pt x="9990" y="0"/>
                  </a:lnTo>
                  <a:lnTo>
                    <a:pt x="10281" y="0"/>
                  </a:lnTo>
                  <a:lnTo>
                    <a:pt x="10281" y="70"/>
                  </a:lnTo>
                  <a:close/>
                  <a:moveTo>
                    <a:pt x="9695" y="70"/>
                  </a:moveTo>
                  <a:lnTo>
                    <a:pt x="9399" y="70"/>
                  </a:lnTo>
                  <a:lnTo>
                    <a:pt x="9399" y="0"/>
                  </a:lnTo>
                  <a:lnTo>
                    <a:pt x="9695" y="0"/>
                  </a:lnTo>
                  <a:lnTo>
                    <a:pt x="9695" y="70"/>
                  </a:lnTo>
                  <a:close/>
                  <a:moveTo>
                    <a:pt x="9109" y="70"/>
                  </a:moveTo>
                  <a:lnTo>
                    <a:pt x="8812" y="70"/>
                  </a:lnTo>
                  <a:lnTo>
                    <a:pt x="8812" y="0"/>
                  </a:lnTo>
                  <a:lnTo>
                    <a:pt x="9109" y="0"/>
                  </a:lnTo>
                  <a:lnTo>
                    <a:pt x="9109" y="70"/>
                  </a:lnTo>
                  <a:close/>
                  <a:moveTo>
                    <a:pt x="8527" y="70"/>
                  </a:moveTo>
                  <a:lnTo>
                    <a:pt x="8231" y="70"/>
                  </a:lnTo>
                  <a:lnTo>
                    <a:pt x="8231" y="0"/>
                  </a:lnTo>
                  <a:lnTo>
                    <a:pt x="8527" y="0"/>
                  </a:lnTo>
                  <a:lnTo>
                    <a:pt x="8527" y="70"/>
                  </a:lnTo>
                  <a:close/>
                  <a:moveTo>
                    <a:pt x="7935" y="70"/>
                  </a:moveTo>
                  <a:lnTo>
                    <a:pt x="7644" y="70"/>
                  </a:lnTo>
                  <a:lnTo>
                    <a:pt x="7644" y="0"/>
                  </a:lnTo>
                  <a:lnTo>
                    <a:pt x="7935" y="0"/>
                  </a:lnTo>
                  <a:lnTo>
                    <a:pt x="7935" y="70"/>
                  </a:lnTo>
                  <a:close/>
                  <a:moveTo>
                    <a:pt x="7348" y="70"/>
                  </a:moveTo>
                  <a:lnTo>
                    <a:pt x="7052" y="70"/>
                  </a:lnTo>
                  <a:lnTo>
                    <a:pt x="7052" y="0"/>
                  </a:lnTo>
                  <a:lnTo>
                    <a:pt x="7348" y="0"/>
                  </a:lnTo>
                  <a:lnTo>
                    <a:pt x="7348" y="70"/>
                  </a:lnTo>
                  <a:close/>
                  <a:moveTo>
                    <a:pt x="6761" y="70"/>
                  </a:moveTo>
                  <a:lnTo>
                    <a:pt x="6465" y="70"/>
                  </a:lnTo>
                  <a:lnTo>
                    <a:pt x="6465" y="0"/>
                  </a:lnTo>
                  <a:lnTo>
                    <a:pt x="6761" y="0"/>
                  </a:lnTo>
                  <a:lnTo>
                    <a:pt x="6761" y="70"/>
                  </a:lnTo>
                  <a:close/>
                  <a:moveTo>
                    <a:pt x="6169" y="70"/>
                  </a:moveTo>
                  <a:lnTo>
                    <a:pt x="5879" y="70"/>
                  </a:lnTo>
                  <a:lnTo>
                    <a:pt x="5879" y="0"/>
                  </a:lnTo>
                  <a:lnTo>
                    <a:pt x="6169" y="0"/>
                  </a:lnTo>
                  <a:lnTo>
                    <a:pt x="6169" y="70"/>
                  </a:lnTo>
                  <a:close/>
                  <a:moveTo>
                    <a:pt x="5588" y="70"/>
                  </a:moveTo>
                  <a:lnTo>
                    <a:pt x="5281" y="70"/>
                  </a:lnTo>
                  <a:lnTo>
                    <a:pt x="5281" y="0"/>
                  </a:lnTo>
                  <a:lnTo>
                    <a:pt x="5588" y="0"/>
                  </a:lnTo>
                  <a:lnTo>
                    <a:pt x="5588" y="70"/>
                  </a:lnTo>
                  <a:close/>
                  <a:moveTo>
                    <a:pt x="4985" y="70"/>
                  </a:moveTo>
                  <a:lnTo>
                    <a:pt x="4694" y="70"/>
                  </a:lnTo>
                  <a:lnTo>
                    <a:pt x="4694" y="0"/>
                  </a:lnTo>
                  <a:lnTo>
                    <a:pt x="4985" y="0"/>
                  </a:lnTo>
                  <a:lnTo>
                    <a:pt x="4985" y="70"/>
                  </a:lnTo>
                  <a:close/>
                  <a:moveTo>
                    <a:pt x="4398" y="70"/>
                  </a:moveTo>
                  <a:lnTo>
                    <a:pt x="4113" y="70"/>
                  </a:lnTo>
                  <a:lnTo>
                    <a:pt x="4113" y="0"/>
                  </a:lnTo>
                  <a:lnTo>
                    <a:pt x="4398" y="0"/>
                  </a:lnTo>
                  <a:lnTo>
                    <a:pt x="4398" y="70"/>
                  </a:lnTo>
                  <a:close/>
                  <a:moveTo>
                    <a:pt x="3817" y="70"/>
                  </a:moveTo>
                  <a:lnTo>
                    <a:pt x="3521" y="70"/>
                  </a:lnTo>
                  <a:lnTo>
                    <a:pt x="3521" y="0"/>
                  </a:lnTo>
                  <a:lnTo>
                    <a:pt x="3817" y="0"/>
                  </a:lnTo>
                  <a:lnTo>
                    <a:pt x="3817" y="70"/>
                  </a:lnTo>
                  <a:close/>
                  <a:moveTo>
                    <a:pt x="3230" y="70"/>
                  </a:moveTo>
                  <a:lnTo>
                    <a:pt x="2934" y="70"/>
                  </a:lnTo>
                  <a:lnTo>
                    <a:pt x="2934" y="0"/>
                  </a:lnTo>
                  <a:lnTo>
                    <a:pt x="3230" y="0"/>
                  </a:lnTo>
                  <a:lnTo>
                    <a:pt x="3230" y="70"/>
                  </a:lnTo>
                  <a:close/>
                  <a:moveTo>
                    <a:pt x="2638" y="70"/>
                  </a:moveTo>
                  <a:lnTo>
                    <a:pt x="2347" y="70"/>
                  </a:lnTo>
                  <a:lnTo>
                    <a:pt x="2347" y="0"/>
                  </a:lnTo>
                  <a:lnTo>
                    <a:pt x="2638" y="0"/>
                  </a:lnTo>
                  <a:lnTo>
                    <a:pt x="2638" y="70"/>
                  </a:lnTo>
                  <a:close/>
                  <a:moveTo>
                    <a:pt x="2051" y="70"/>
                  </a:moveTo>
                  <a:lnTo>
                    <a:pt x="1755" y="70"/>
                  </a:lnTo>
                  <a:lnTo>
                    <a:pt x="1755" y="0"/>
                  </a:lnTo>
                  <a:lnTo>
                    <a:pt x="2051" y="0"/>
                  </a:lnTo>
                  <a:lnTo>
                    <a:pt x="2051" y="70"/>
                  </a:lnTo>
                  <a:close/>
                  <a:moveTo>
                    <a:pt x="1464" y="70"/>
                  </a:moveTo>
                  <a:lnTo>
                    <a:pt x="1173" y="70"/>
                  </a:lnTo>
                  <a:lnTo>
                    <a:pt x="1173" y="0"/>
                  </a:lnTo>
                  <a:lnTo>
                    <a:pt x="1464" y="0"/>
                  </a:lnTo>
                  <a:lnTo>
                    <a:pt x="1464" y="70"/>
                  </a:lnTo>
                  <a:close/>
                  <a:moveTo>
                    <a:pt x="883" y="70"/>
                  </a:moveTo>
                  <a:lnTo>
                    <a:pt x="587" y="70"/>
                  </a:lnTo>
                  <a:lnTo>
                    <a:pt x="587" y="0"/>
                  </a:lnTo>
                  <a:lnTo>
                    <a:pt x="883" y="0"/>
                  </a:lnTo>
                  <a:lnTo>
                    <a:pt x="883" y="70"/>
                  </a:lnTo>
                  <a:close/>
                  <a:moveTo>
                    <a:pt x="291" y="70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291" y="0"/>
                  </a:lnTo>
                  <a:lnTo>
                    <a:pt x="291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86" name="Freeform 383"/>
            <p:cNvSpPr>
              <a:spLocks noChangeArrowheads="1"/>
            </p:cNvSpPr>
            <p:nvPr/>
          </p:nvSpPr>
          <p:spPr bwMode="auto">
            <a:xfrm>
              <a:off x="11844197" y="12358672"/>
              <a:ext cx="12749984" cy="45947"/>
            </a:xfrm>
            <a:custGeom>
              <a:avLst/>
              <a:gdLst>
                <a:gd name="T0" fmla="*/ 19390 w 19584"/>
                <a:gd name="T1" fmla="*/ 0 h 71"/>
                <a:gd name="T2" fmla="*/ 19099 w 19584"/>
                <a:gd name="T3" fmla="*/ 70 h 71"/>
                <a:gd name="T4" fmla="*/ 19099 w 19584"/>
                <a:gd name="T5" fmla="*/ 0 h 71"/>
                <a:gd name="T6" fmla="*/ 18221 w 19584"/>
                <a:gd name="T7" fmla="*/ 70 h 71"/>
                <a:gd name="T8" fmla="*/ 18507 w 19584"/>
                <a:gd name="T9" fmla="*/ 70 h 71"/>
                <a:gd name="T10" fmla="*/ 17635 w 19584"/>
                <a:gd name="T11" fmla="*/ 0 h 71"/>
                <a:gd name="T12" fmla="*/ 17339 w 19584"/>
                <a:gd name="T13" fmla="*/ 70 h 71"/>
                <a:gd name="T14" fmla="*/ 17339 w 19584"/>
                <a:gd name="T15" fmla="*/ 0 h 71"/>
                <a:gd name="T16" fmla="*/ 16456 w 19584"/>
                <a:gd name="T17" fmla="*/ 70 h 71"/>
                <a:gd name="T18" fmla="*/ 16752 w 19584"/>
                <a:gd name="T19" fmla="*/ 70 h 71"/>
                <a:gd name="T20" fmla="*/ 15858 w 19584"/>
                <a:gd name="T21" fmla="*/ 0 h 71"/>
                <a:gd name="T22" fmla="*/ 15567 w 19584"/>
                <a:gd name="T23" fmla="*/ 70 h 71"/>
                <a:gd name="T24" fmla="*/ 15567 w 19584"/>
                <a:gd name="T25" fmla="*/ 0 h 71"/>
                <a:gd name="T26" fmla="*/ 14685 w 19584"/>
                <a:gd name="T27" fmla="*/ 70 h 71"/>
                <a:gd name="T28" fmla="*/ 14975 w 19584"/>
                <a:gd name="T29" fmla="*/ 70 h 71"/>
                <a:gd name="T30" fmla="*/ 14103 w 19584"/>
                <a:gd name="T31" fmla="*/ 0 h 71"/>
                <a:gd name="T32" fmla="*/ 13807 w 19584"/>
                <a:gd name="T33" fmla="*/ 70 h 71"/>
                <a:gd name="T34" fmla="*/ 13807 w 19584"/>
                <a:gd name="T35" fmla="*/ 0 h 71"/>
                <a:gd name="T36" fmla="*/ 12924 w 19584"/>
                <a:gd name="T37" fmla="*/ 70 h 71"/>
                <a:gd name="T38" fmla="*/ 13220 w 19584"/>
                <a:gd name="T39" fmla="*/ 70 h 71"/>
                <a:gd name="T40" fmla="*/ 12337 w 19584"/>
                <a:gd name="T41" fmla="*/ 0 h 71"/>
                <a:gd name="T42" fmla="*/ 12041 w 19584"/>
                <a:gd name="T43" fmla="*/ 70 h 71"/>
                <a:gd name="T44" fmla="*/ 12041 w 19584"/>
                <a:gd name="T45" fmla="*/ 0 h 71"/>
                <a:gd name="T46" fmla="*/ 11164 w 19584"/>
                <a:gd name="T47" fmla="*/ 70 h 71"/>
                <a:gd name="T48" fmla="*/ 11455 w 19584"/>
                <a:gd name="T49" fmla="*/ 70 h 71"/>
                <a:gd name="T50" fmla="*/ 10577 w 19584"/>
                <a:gd name="T51" fmla="*/ 0 h 71"/>
                <a:gd name="T52" fmla="*/ 10281 w 19584"/>
                <a:gd name="T53" fmla="*/ 70 h 71"/>
                <a:gd name="T54" fmla="*/ 10281 w 19584"/>
                <a:gd name="T55" fmla="*/ 0 h 71"/>
                <a:gd name="T56" fmla="*/ 9399 w 19584"/>
                <a:gd name="T57" fmla="*/ 70 h 71"/>
                <a:gd name="T58" fmla="*/ 9695 w 19584"/>
                <a:gd name="T59" fmla="*/ 70 h 71"/>
                <a:gd name="T60" fmla="*/ 8812 w 19584"/>
                <a:gd name="T61" fmla="*/ 0 h 71"/>
                <a:gd name="T62" fmla="*/ 8527 w 19584"/>
                <a:gd name="T63" fmla="*/ 70 h 71"/>
                <a:gd name="T64" fmla="*/ 8527 w 19584"/>
                <a:gd name="T65" fmla="*/ 0 h 71"/>
                <a:gd name="T66" fmla="*/ 7644 w 19584"/>
                <a:gd name="T67" fmla="*/ 70 h 71"/>
                <a:gd name="T68" fmla="*/ 7935 w 19584"/>
                <a:gd name="T69" fmla="*/ 70 h 71"/>
                <a:gd name="T70" fmla="*/ 7052 w 19584"/>
                <a:gd name="T71" fmla="*/ 0 h 71"/>
                <a:gd name="T72" fmla="*/ 6761 w 19584"/>
                <a:gd name="T73" fmla="*/ 70 h 71"/>
                <a:gd name="T74" fmla="*/ 6761 w 19584"/>
                <a:gd name="T75" fmla="*/ 0 h 71"/>
                <a:gd name="T76" fmla="*/ 5879 w 19584"/>
                <a:gd name="T77" fmla="*/ 70 h 71"/>
                <a:gd name="T78" fmla="*/ 6169 w 19584"/>
                <a:gd name="T79" fmla="*/ 70 h 71"/>
                <a:gd name="T80" fmla="*/ 5281 w 19584"/>
                <a:gd name="T81" fmla="*/ 0 h 71"/>
                <a:gd name="T82" fmla="*/ 4985 w 19584"/>
                <a:gd name="T83" fmla="*/ 70 h 71"/>
                <a:gd name="T84" fmla="*/ 4985 w 19584"/>
                <a:gd name="T85" fmla="*/ 0 h 71"/>
                <a:gd name="T86" fmla="*/ 4113 w 19584"/>
                <a:gd name="T87" fmla="*/ 70 h 71"/>
                <a:gd name="T88" fmla="*/ 4398 w 19584"/>
                <a:gd name="T89" fmla="*/ 70 h 71"/>
                <a:gd name="T90" fmla="*/ 3521 w 19584"/>
                <a:gd name="T91" fmla="*/ 0 h 71"/>
                <a:gd name="T92" fmla="*/ 3230 w 19584"/>
                <a:gd name="T93" fmla="*/ 70 h 71"/>
                <a:gd name="T94" fmla="*/ 3230 w 19584"/>
                <a:gd name="T95" fmla="*/ 0 h 71"/>
                <a:gd name="T96" fmla="*/ 2347 w 19584"/>
                <a:gd name="T97" fmla="*/ 70 h 71"/>
                <a:gd name="T98" fmla="*/ 2638 w 19584"/>
                <a:gd name="T99" fmla="*/ 70 h 71"/>
                <a:gd name="T100" fmla="*/ 1755 w 19584"/>
                <a:gd name="T101" fmla="*/ 0 h 71"/>
                <a:gd name="T102" fmla="*/ 1464 w 19584"/>
                <a:gd name="T103" fmla="*/ 70 h 71"/>
                <a:gd name="T104" fmla="*/ 1464 w 19584"/>
                <a:gd name="T105" fmla="*/ 0 h 71"/>
                <a:gd name="T106" fmla="*/ 587 w 19584"/>
                <a:gd name="T107" fmla="*/ 70 h 71"/>
                <a:gd name="T108" fmla="*/ 883 w 19584"/>
                <a:gd name="T109" fmla="*/ 70 h 71"/>
                <a:gd name="T110" fmla="*/ 0 w 19584"/>
                <a:gd name="T11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584" h="71">
                  <a:moveTo>
                    <a:pt x="19583" y="70"/>
                  </a:moveTo>
                  <a:lnTo>
                    <a:pt x="19390" y="70"/>
                  </a:lnTo>
                  <a:lnTo>
                    <a:pt x="19390" y="0"/>
                  </a:lnTo>
                  <a:lnTo>
                    <a:pt x="19583" y="0"/>
                  </a:lnTo>
                  <a:lnTo>
                    <a:pt x="19583" y="70"/>
                  </a:lnTo>
                  <a:close/>
                  <a:moveTo>
                    <a:pt x="19099" y="70"/>
                  </a:moveTo>
                  <a:lnTo>
                    <a:pt x="18803" y="70"/>
                  </a:lnTo>
                  <a:lnTo>
                    <a:pt x="18803" y="0"/>
                  </a:lnTo>
                  <a:lnTo>
                    <a:pt x="19099" y="0"/>
                  </a:lnTo>
                  <a:lnTo>
                    <a:pt x="19099" y="70"/>
                  </a:lnTo>
                  <a:close/>
                  <a:moveTo>
                    <a:pt x="18507" y="70"/>
                  </a:moveTo>
                  <a:lnTo>
                    <a:pt x="18221" y="70"/>
                  </a:lnTo>
                  <a:lnTo>
                    <a:pt x="18221" y="0"/>
                  </a:lnTo>
                  <a:lnTo>
                    <a:pt x="18507" y="0"/>
                  </a:lnTo>
                  <a:lnTo>
                    <a:pt x="18507" y="70"/>
                  </a:lnTo>
                  <a:close/>
                  <a:moveTo>
                    <a:pt x="17925" y="70"/>
                  </a:moveTo>
                  <a:lnTo>
                    <a:pt x="17635" y="70"/>
                  </a:lnTo>
                  <a:lnTo>
                    <a:pt x="17635" y="0"/>
                  </a:lnTo>
                  <a:lnTo>
                    <a:pt x="17925" y="0"/>
                  </a:lnTo>
                  <a:lnTo>
                    <a:pt x="17925" y="70"/>
                  </a:lnTo>
                  <a:close/>
                  <a:moveTo>
                    <a:pt x="17339" y="70"/>
                  </a:moveTo>
                  <a:lnTo>
                    <a:pt x="17042" y="70"/>
                  </a:lnTo>
                  <a:lnTo>
                    <a:pt x="17042" y="0"/>
                  </a:lnTo>
                  <a:lnTo>
                    <a:pt x="17339" y="0"/>
                  </a:lnTo>
                  <a:lnTo>
                    <a:pt x="17339" y="70"/>
                  </a:lnTo>
                  <a:close/>
                  <a:moveTo>
                    <a:pt x="16752" y="70"/>
                  </a:moveTo>
                  <a:lnTo>
                    <a:pt x="16456" y="70"/>
                  </a:lnTo>
                  <a:lnTo>
                    <a:pt x="16456" y="0"/>
                  </a:lnTo>
                  <a:lnTo>
                    <a:pt x="16752" y="0"/>
                  </a:lnTo>
                  <a:lnTo>
                    <a:pt x="16752" y="70"/>
                  </a:lnTo>
                  <a:close/>
                  <a:moveTo>
                    <a:pt x="16160" y="70"/>
                  </a:moveTo>
                  <a:lnTo>
                    <a:pt x="15858" y="70"/>
                  </a:lnTo>
                  <a:lnTo>
                    <a:pt x="15858" y="0"/>
                  </a:lnTo>
                  <a:lnTo>
                    <a:pt x="16160" y="0"/>
                  </a:lnTo>
                  <a:lnTo>
                    <a:pt x="16160" y="70"/>
                  </a:lnTo>
                  <a:close/>
                  <a:moveTo>
                    <a:pt x="15567" y="70"/>
                  </a:moveTo>
                  <a:lnTo>
                    <a:pt x="15271" y="70"/>
                  </a:lnTo>
                  <a:lnTo>
                    <a:pt x="15271" y="0"/>
                  </a:lnTo>
                  <a:lnTo>
                    <a:pt x="15567" y="0"/>
                  </a:lnTo>
                  <a:lnTo>
                    <a:pt x="15567" y="70"/>
                  </a:lnTo>
                  <a:close/>
                  <a:moveTo>
                    <a:pt x="14975" y="70"/>
                  </a:moveTo>
                  <a:lnTo>
                    <a:pt x="14685" y="70"/>
                  </a:lnTo>
                  <a:lnTo>
                    <a:pt x="14685" y="0"/>
                  </a:lnTo>
                  <a:lnTo>
                    <a:pt x="14975" y="0"/>
                  </a:lnTo>
                  <a:lnTo>
                    <a:pt x="14975" y="70"/>
                  </a:lnTo>
                  <a:close/>
                  <a:moveTo>
                    <a:pt x="14388" y="70"/>
                  </a:moveTo>
                  <a:lnTo>
                    <a:pt x="14103" y="70"/>
                  </a:lnTo>
                  <a:lnTo>
                    <a:pt x="14103" y="0"/>
                  </a:lnTo>
                  <a:lnTo>
                    <a:pt x="14388" y="0"/>
                  </a:lnTo>
                  <a:lnTo>
                    <a:pt x="14388" y="70"/>
                  </a:lnTo>
                  <a:close/>
                  <a:moveTo>
                    <a:pt x="13807" y="70"/>
                  </a:moveTo>
                  <a:lnTo>
                    <a:pt x="13511" y="70"/>
                  </a:lnTo>
                  <a:lnTo>
                    <a:pt x="13511" y="0"/>
                  </a:lnTo>
                  <a:lnTo>
                    <a:pt x="13807" y="0"/>
                  </a:lnTo>
                  <a:lnTo>
                    <a:pt x="13807" y="70"/>
                  </a:lnTo>
                  <a:close/>
                  <a:moveTo>
                    <a:pt x="13220" y="70"/>
                  </a:moveTo>
                  <a:lnTo>
                    <a:pt x="12924" y="70"/>
                  </a:lnTo>
                  <a:lnTo>
                    <a:pt x="12924" y="0"/>
                  </a:lnTo>
                  <a:lnTo>
                    <a:pt x="13220" y="0"/>
                  </a:lnTo>
                  <a:lnTo>
                    <a:pt x="13220" y="70"/>
                  </a:lnTo>
                  <a:close/>
                  <a:moveTo>
                    <a:pt x="12628" y="70"/>
                  </a:moveTo>
                  <a:lnTo>
                    <a:pt x="12337" y="70"/>
                  </a:lnTo>
                  <a:lnTo>
                    <a:pt x="12337" y="0"/>
                  </a:lnTo>
                  <a:lnTo>
                    <a:pt x="12628" y="0"/>
                  </a:lnTo>
                  <a:lnTo>
                    <a:pt x="12628" y="70"/>
                  </a:lnTo>
                  <a:close/>
                  <a:moveTo>
                    <a:pt x="12041" y="70"/>
                  </a:moveTo>
                  <a:lnTo>
                    <a:pt x="11745" y="70"/>
                  </a:lnTo>
                  <a:lnTo>
                    <a:pt x="11745" y="0"/>
                  </a:lnTo>
                  <a:lnTo>
                    <a:pt x="12041" y="0"/>
                  </a:lnTo>
                  <a:lnTo>
                    <a:pt x="12041" y="70"/>
                  </a:lnTo>
                  <a:close/>
                  <a:moveTo>
                    <a:pt x="11455" y="70"/>
                  </a:moveTo>
                  <a:lnTo>
                    <a:pt x="11164" y="70"/>
                  </a:lnTo>
                  <a:lnTo>
                    <a:pt x="11164" y="0"/>
                  </a:lnTo>
                  <a:lnTo>
                    <a:pt x="11455" y="0"/>
                  </a:lnTo>
                  <a:lnTo>
                    <a:pt x="11455" y="70"/>
                  </a:lnTo>
                  <a:close/>
                  <a:moveTo>
                    <a:pt x="10873" y="70"/>
                  </a:moveTo>
                  <a:lnTo>
                    <a:pt x="10577" y="70"/>
                  </a:lnTo>
                  <a:lnTo>
                    <a:pt x="10577" y="0"/>
                  </a:lnTo>
                  <a:lnTo>
                    <a:pt x="10873" y="0"/>
                  </a:lnTo>
                  <a:lnTo>
                    <a:pt x="10873" y="70"/>
                  </a:lnTo>
                  <a:close/>
                  <a:moveTo>
                    <a:pt x="10281" y="70"/>
                  </a:moveTo>
                  <a:lnTo>
                    <a:pt x="9990" y="70"/>
                  </a:lnTo>
                  <a:lnTo>
                    <a:pt x="9990" y="0"/>
                  </a:lnTo>
                  <a:lnTo>
                    <a:pt x="10281" y="0"/>
                  </a:lnTo>
                  <a:lnTo>
                    <a:pt x="10281" y="70"/>
                  </a:lnTo>
                  <a:close/>
                  <a:moveTo>
                    <a:pt x="9695" y="70"/>
                  </a:moveTo>
                  <a:lnTo>
                    <a:pt x="9399" y="70"/>
                  </a:lnTo>
                  <a:lnTo>
                    <a:pt x="9399" y="0"/>
                  </a:lnTo>
                  <a:lnTo>
                    <a:pt x="9695" y="0"/>
                  </a:lnTo>
                  <a:lnTo>
                    <a:pt x="9695" y="70"/>
                  </a:lnTo>
                  <a:close/>
                  <a:moveTo>
                    <a:pt x="9109" y="70"/>
                  </a:moveTo>
                  <a:lnTo>
                    <a:pt x="8812" y="70"/>
                  </a:lnTo>
                  <a:lnTo>
                    <a:pt x="8812" y="0"/>
                  </a:lnTo>
                  <a:lnTo>
                    <a:pt x="9109" y="0"/>
                  </a:lnTo>
                  <a:lnTo>
                    <a:pt x="9109" y="70"/>
                  </a:lnTo>
                  <a:close/>
                  <a:moveTo>
                    <a:pt x="8527" y="70"/>
                  </a:moveTo>
                  <a:lnTo>
                    <a:pt x="8231" y="70"/>
                  </a:lnTo>
                  <a:lnTo>
                    <a:pt x="8231" y="0"/>
                  </a:lnTo>
                  <a:lnTo>
                    <a:pt x="8527" y="0"/>
                  </a:lnTo>
                  <a:lnTo>
                    <a:pt x="8527" y="70"/>
                  </a:lnTo>
                  <a:close/>
                  <a:moveTo>
                    <a:pt x="7935" y="70"/>
                  </a:moveTo>
                  <a:lnTo>
                    <a:pt x="7644" y="70"/>
                  </a:lnTo>
                  <a:lnTo>
                    <a:pt x="7644" y="0"/>
                  </a:lnTo>
                  <a:lnTo>
                    <a:pt x="7935" y="0"/>
                  </a:lnTo>
                  <a:lnTo>
                    <a:pt x="7935" y="70"/>
                  </a:lnTo>
                  <a:close/>
                  <a:moveTo>
                    <a:pt x="7348" y="70"/>
                  </a:moveTo>
                  <a:lnTo>
                    <a:pt x="7052" y="70"/>
                  </a:lnTo>
                  <a:lnTo>
                    <a:pt x="7052" y="0"/>
                  </a:lnTo>
                  <a:lnTo>
                    <a:pt x="7348" y="0"/>
                  </a:lnTo>
                  <a:lnTo>
                    <a:pt x="7348" y="70"/>
                  </a:lnTo>
                  <a:close/>
                  <a:moveTo>
                    <a:pt x="6761" y="70"/>
                  </a:moveTo>
                  <a:lnTo>
                    <a:pt x="6465" y="70"/>
                  </a:lnTo>
                  <a:lnTo>
                    <a:pt x="6465" y="0"/>
                  </a:lnTo>
                  <a:lnTo>
                    <a:pt x="6761" y="0"/>
                  </a:lnTo>
                  <a:lnTo>
                    <a:pt x="6761" y="70"/>
                  </a:lnTo>
                  <a:close/>
                  <a:moveTo>
                    <a:pt x="6169" y="70"/>
                  </a:moveTo>
                  <a:lnTo>
                    <a:pt x="5879" y="70"/>
                  </a:lnTo>
                  <a:lnTo>
                    <a:pt x="5879" y="0"/>
                  </a:lnTo>
                  <a:lnTo>
                    <a:pt x="6169" y="0"/>
                  </a:lnTo>
                  <a:lnTo>
                    <a:pt x="6169" y="70"/>
                  </a:lnTo>
                  <a:close/>
                  <a:moveTo>
                    <a:pt x="5588" y="70"/>
                  </a:moveTo>
                  <a:lnTo>
                    <a:pt x="5281" y="70"/>
                  </a:lnTo>
                  <a:lnTo>
                    <a:pt x="5281" y="0"/>
                  </a:lnTo>
                  <a:lnTo>
                    <a:pt x="5588" y="0"/>
                  </a:lnTo>
                  <a:lnTo>
                    <a:pt x="5588" y="70"/>
                  </a:lnTo>
                  <a:close/>
                  <a:moveTo>
                    <a:pt x="4985" y="70"/>
                  </a:moveTo>
                  <a:lnTo>
                    <a:pt x="4694" y="70"/>
                  </a:lnTo>
                  <a:lnTo>
                    <a:pt x="4694" y="0"/>
                  </a:lnTo>
                  <a:lnTo>
                    <a:pt x="4985" y="0"/>
                  </a:lnTo>
                  <a:lnTo>
                    <a:pt x="4985" y="70"/>
                  </a:lnTo>
                  <a:close/>
                  <a:moveTo>
                    <a:pt x="4398" y="70"/>
                  </a:moveTo>
                  <a:lnTo>
                    <a:pt x="4113" y="70"/>
                  </a:lnTo>
                  <a:lnTo>
                    <a:pt x="4113" y="0"/>
                  </a:lnTo>
                  <a:lnTo>
                    <a:pt x="4398" y="0"/>
                  </a:lnTo>
                  <a:lnTo>
                    <a:pt x="4398" y="70"/>
                  </a:lnTo>
                  <a:close/>
                  <a:moveTo>
                    <a:pt x="3817" y="70"/>
                  </a:moveTo>
                  <a:lnTo>
                    <a:pt x="3521" y="70"/>
                  </a:lnTo>
                  <a:lnTo>
                    <a:pt x="3521" y="0"/>
                  </a:lnTo>
                  <a:lnTo>
                    <a:pt x="3817" y="0"/>
                  </a:lnTo>
                  <a:lnTo>
                    <a:pt x="3817" y="70"/>
                  </a:lnTo>
                  <a:close/>
                  <a:moveTo>
                    <a:pt x="3230" y="70"/>
                  </a:moveTo>
                  <a:lnTo>
                    <a:pt x="2934" y="70"/>
                  </a:lnTo>
                  <a:lnTo>
                    <a:pt x="2934" y="0"/>
                  </a:lnTo>
                  <a:lnTo>
                    <a:pt x="3230" y="0"/>
                  </a:lnTo>
                  <a:lnTo>
                    <a:pt x="3230" y="70"/>
                  </a:lnTo>
                  <a:close/>
                  <a:moveTo>
                    <a:pt x="2638" y="70"/>
                  </a:moveTo>
                  <a:lnTo>
                    <a:pt x="2347" y="70"/>
                  </a:lnTo>
                  <a:lnTo>
                    <a:pt x="2347" y="0"/>
                  </a:lnTo>
                  <a:lnTo>
                    <a:pt x="2638" y="0"/>
                  </a:lnTo>
                  <a:lnTo>
                    <a:pt x="2638" y="70"/>
                  </a:lnTo>
                  <a:close/>
                  <a:moveTo>
                    <a:pt x="2051" y="70"/>
                  </a:moveTo>
                  <a:lnTo>
                    <a:pt x="1755" y="70"/>
                  </a:lnTo>
                  <a:lnTo>
                    <a:pt x="1755" y="0"/>
                  </a:lnTo>
                  <a:lnTo>
                    <a:pt x="2051" y="0"/>
                  </a:lnTo>
                  <a:lnTo>
                    <a:pt x="2051" y="70"/>
                  </a:lnTo>
                  <a:close/>
                  <a:moveTo>
                    <a:pt x="1464" y="70"/>
                  </a:moveTo>
                  <a:lnTo>
                    <a:pt x="1173" y="70"/>
                  </a:lnTo>
                  <a:lnTo>
                    <a:pt x="1173" y="0"/>
                  </a:lnTo>
                  <a:lnTo>
                    <a:pt x="1464" y="0"/>
                  </a:lnTo>
                  <a:lnTo>
                    <a:pt x="1464" y="70"/>
                  </a:lnTo>
                  <a:close/>
                  <a:moveTo>
                    <a:pt x="883" y="70"/>
                  </a:moveTo>
                  <a:lnTo>
                    <a:pt x="587" y="70"/>
                  </a:lnTo>
                  <a:lnTo>
                    <a:pt x="587" y="0"/>
                  </a:lnTo>
                  <a:lnTo>
                    <a:pt x="883" y="0"/>
                  </a:lnTo>
                  <a:lnTo>
                    <a:pt x="883" y="70"/>
                  </a:lnTo>
                  <a:close/>
                  <a:moveTo>
                    <a:pt x="291" y="70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291" y="0"/>
                  </a:lnTo>
                  <a:lnTo>
                    <a:pt x="291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687" name="Freeform 371"/>
          <p:cNvSpPr>
            <a:spLocks noChangeArrowheads="1"/>
          </p:cNvSpPr>
          <p:nvPr/>
        </p:nvSpPr>
        <p:spPr bwMode="auto">
          <a:xfrm>
            <a:off x="17829394" y="3414488"/>
            <a:ext cx="749323" cy="479576"/>
          </a:xfrm>
          <a:custGeom>
            <a:avLst/>
            <a:gdLst>
              <a:gd name="T0" fmla="*/ 1147 w 1153"/>
              <a:gd name="T1" fmla="*/ 419 h 738"/>
              <a:gd name="T2" fmla="*/ 1147 w 1153"/>
              <a:gd name="T3" fmla="*/ 419 h 738"/>
              <a:gd name="T4" fmla="*/ 1147 w 1153"/>
              <a:gd name="T5" fmla="*/ 409 h 738"/>
              <a:gd name="T6" fmla="*/ 1098 w 1153"/>
              <a:gd name="T7" fmla="*/ 313 h 738"/>
              <a:gd name="T8" fmla="*/ 964 w 1153"/>
              <a:gd name="T9" fmla="*/ 248 h 738"/>
              <a:gd name="T10" fmla="*/ 905 w 1153"/>
              <a:gd name="T11" fmla="*/ 254 h 738"/>
              <a:gd name="T12" fmla="*/ 727 w 1153"/>
              <a:gd name="T13" fmla="*/ 108 h 738"/>
              <a:gd name="T14" fmla="*/ 619 w 1153"/>
              <a:gd name="T15" fmla="*/ 135 h 738"/>
              <a:gd name="T16" fmla="*/ 458 w 1153"/>
              <a:gd name="T17" fmla="*/ 0 h 738"/>
              <a:gd name="T18" fmla="*/ 259 w 1153"/>
              <a:gd name="T19" fmla="*/ 173 h 738"/>
              <a:gd name="T20" fmla="*/ 275 w 1153"/>
              <a:gd name="T21" fmla="*/ 264 h 738"/>
              <a:gd name="T22" fmla="*/ 183 w 1153"/>
              <a:gd name="T23" fmla="*/ 227 h 738"/>
              <a:gd name="T24" fmla="*/ 6 w 1153"/>
              <a:gd name="T25" fmla="*/ 376 h 738"/>
              <a:gd name="T26" fmla="*/ 162 w 1153"/>
              <a:gd name="T27" fmla="*/ 554 h 738"/>
              <a:gd name="T28" fmla="*/ 194 w 1153"/>
              <a:gd name="T29" fmla="*/ 554 h 738"/>
              <a:gd name="T30" fmla="*/ 210 w 1153"/>
              <a:gd name="T31" fmla="*/ 624 h 738"/>
              <a:gd name="T32" fmla="*/ 350 w 1153"/>
              <a:gd name="T33" fmla="*/ 721 h 738"/>
              <a:gd name="T34" fmla="*/ 436 w 1153"/>
              <a:gd name="T35" fmla="*/ 705 h 738"/>
              <a:gd name="T36" fmla="*/ 485 w 1153"/>
              <a:gd name="T37" fmla="*/ 667 h 738"/>
              <a:gd name="T38" fmla="*/ 522 w 1153"/>
              <a:gd name="T39" fmla="*/ 699 h 738"/>
              <a:gd name="T40" fmla="*/ 619 w 1153"/>
              <a:gd name="T41" fmla="*/ 732 h 738"/>
              <a:gd name="T42" fmla="*/ 722 w 1153"/>
              <a:gd name="T43" fmla="*/ 710 h 738"/>
              <a:gd name="T44" fmla="*/ 808 w 1153"/>
              <a:gd name="T45" fmla="*/ 640 h 738"/>
              <a:gd name="T46" fmla="*/ 824 w 1153"/>
              <a:gd name="T47" fmla="*/ 608 h 738"/>
              <a:gd name="T48" fmla="*/ 937 w 1153"/>
              <a:gd name="T49" fmla="*/ 651 h 738"/>
              <a:gd name="T50" fmla="*/ 1082 w 1153"/>
              <a:gd name="T51" fmla="*/ 602 h 738"/>
              <a:gd name="T52" fmla="*/ 1136 w 1153"/>
              <a:gd name="T53" fmla="*/ 516 h 738"/>
              <a:gd name="T54" fmla="*/ 1147 w 1153"/>
              <a:gd name="T55" fmla="*/ 419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53" h="738">
                <a:moveTo>
                  <a:pt x="1147" y="419"/>
                </a:moveTo>
                <a:lnTo>
                  <a:pt x="1147" y="419"/>
                </a:lnTo>
                <a:cubicBezTo>
                  <a:pt x="1147" y="414"/>
                  <a:pt x="1147" y="409"/>
                  <a:pt x="1147" y="409"/>
                </a:cubicBezTo>
                <a:cubicBezTo>
                  <a:pt x="1136" y="371"/>
                  <a:pt x="1125" y="339"/>
                  <a:pt x="1098" y="313"/>
                </a:cubicBezTo>
                <a:cubicBezTo>
                  <a:pt x="1066" y="275"/>
                  <a:pt x="1018" y="254"/>
                  <a:pt x="964" y="248"/>
                </a:cubicBezTo>
                <a:cubicBezTo>
                  <a:pt x="948" y="248"/>
                  <a:pt x="926" y="248"/>
                  <a:pt x="905" y="254"/>
                </a:cubicBezTo>
                <a:cubicBezTo>
                  <a:pt x="883" y="173"/>
                  <a:pt x="813" y="108"/>
                  <a:pt x="727" y="108"/>
                </a:cubicBezTo>
                <a:cubicBezTo>
                  <a:pt x="689" y="108"/>
                  <a:pt x="652" y="119"/>
                  <a:pt x="619" y="135"/>
                </a:cubicBezTo>
                <a:cubicBezTo>
                  <a:pt x="598" y="60"/>
                  <a:pt x="533" y="0"/>
                  <a:pt x="458" y="0"/>
                </a:cubicBezTo>
                <a:cubicBezTo>
                  <a:pt x="355" y="0"/>
                  <a:pt x="264" y="65"/>
                  <a:pt x="259" y="173"/>
                </a:cubicBezTo>
                <a:cubicBezTo>
                  <a:pt x="253" y="200"/>
                  <a:pt x="264" y="232"/>
                  <a:pt x="275" y="264"/>
                </a:cubicBezTo>
                <a:cubicBezTo>
                  <a:pt x="248" y="243"/>
                  <a:pt x="221" y="227"/>
                  <a:pt x="183" y="227"/>
                </a:cubicBezTo>
                <a:cubicBezTo>
                  <a:pt x="92" y="227"/>
                  <a:pt x="16" y="286"/>
                  <a:pt x="6" y="376"/>
                </a:cubicBezTo>
                <a:cubicBezTo>
                  <a:pt x="0" y="463"/>
                  <a:pt x="70" y="554"/>
                  <a:pt x="162" y="554"/>
                </a:cubicBezTo>
                <a:cubicBezTo>
                  <a:pt x="173" y="554"/>
                  <a:pt x="183" y="554"/>
                  <a:pt x="194" y="554"/>
                </a:cubicBezTo>
                <a:cubicBezTo>
                  <a:pt x="194" y="576"/>
                  <a:pt x="199" y="602"/>
                  <a:pt x="210" y="624"/>
                </a:cubicBezTo>
                <a:cubicBezTo>
                  <a:pt x="237" y="678"/>
                  <a:pt x="291" y="716"/>
                  <a:pt x="350" y="721"/>
                </a:cubicBezTo>
                <a:cubicBezTo>
                  <a:pt x="382" y="721"/>
                  <a:pt x="409" y="716"/>
                  <a:pt x="436" y="705"/>
                </a:cubicBezTo>
                <a:cubicBezTo>
                  <a:pt x="458" y="694"/>
                  <a:pt x="474" y="683"/>
                  <a:pt x="485" y="667"/>
                </a:cubicBezTo>
                <a:cubicBezTo>
                  <a:pt x="496" y="678"/>
                  <a:pt x="512" y="689"/>
                  <a:pt x="522" y="699"/>
                </a:cubicBezTo>
                <a:cubicBezTo>
                  <a:pt x="549" y="721"/>
                  <a:pt x="582" y="732"/>
                  <a:pt x="619" y="732"/>
                </a:cubicBezTo>
                <a:cubicBezTo>
                  <a:pt x="652" y="737"/>
                  <a:pt x="689" y="726"/>
                  <a:pt x="722" y="710"/>
                </a:cubicBezTo>
                <a:cubicBezTo>
                  <a:pt x="754" y="699"/>
                  <a:pt x="781" y="667"/>
                  <a:pt x="808" y="640"/>
                </a:cubicBezTo>
                <a:cubicBezTo>
                  <a:pt x="813" y="629"/>
                  <a:pt x="819" y="619"/>
                  <a:pt x="824" y="608"/>
                </a:cubicBezTo>
                <a:cubicBezTo>
                  <a:pt x="856" y="635"/>
                  <a:pt x="894" y="651"/>
                  <a:pt x="937" y="651"/>
                </a:cubicBezTo>
                <a:cubicBezTo>
                  <a:pt x="991" y="656"/>
                  <a:pt x="1045" y="640"/>
                  <a:pt x="1082" y="602"/>
                </a:cubicBezTo>
                <a:cubicBezTo>
                  <a:pt x="1109" y="581"/>
                  <a:pt x="1125" y="549"/>
                  <a:pt x="1136" y="516"/>
                </a:cubicBezTo>
                <a:cubicBezTo>
                  <a:pt x="1152" y="484"/>
                  <a:pt x="1152" y="452"/>
                  <a:pt x="1147" y="41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88" name="Freeform 372"/>
          <p:cNvSpPr>
            <a:spLocks noChangeArrowheads="1"/>
          </p:cNvSpPr>
          <p:nvPr/>
        </p:nvSpPr>
        <p:spPr bwMode="auto">
          <a:xfrm>
            <a:off x="8796388" y="5398975"/>
            <a:ext cx="611516" cy="445117"/>
          </a:xfrm>
          <a:custGeom>
            <a:avLst/>
            <a:gdLst>
              <a:gd name="T0" fmla="*/ 894 w 938"/>
              <a:gd name="T1" fmla="*/ 248 h 685"/>
              <a:gd name="T2" fmla="*/ 894 w 938"/>
              <a:gd name="T3" fmla="*/ 248 h 685"/>
              <a:gd name="T4" fmla="*/ 856 w 938"/>
              <a:gd name="T5" fmla="*/ 210 h 685"/>
              <a:gd name="T6" fmla="*/ 765 w 938"/>
              <a:gd name="T7" fmla="*/ 173 h 685"/>
              <a:gd name="T8" fmla="*/ 711 w 938"/>
              <a:gd name="T9" fmla="*/ 173 h 685"/>
              <a:gd name="T10" fmla="*/ 668 w 938"/>
              <a:gd name="T11" fmla="*/ 183 h 685"/>
              <a:gd name="T12" fmla="*/ 501 w 938"/>
              <a:gd name="T13" fmla="*/ 6 h 685"/>
              <a:gd name="T14" fmla="*/ 280 w 938"/>
              <a:gd name="T15" fmla="*/ 173 h 685"/>
              <a:gd name="T16" fmla="*/ 280 w 938"/>
              <a:gd name="T17" fmla="*/ 200 h 685"/>
              <a:gd name="T18" fmla="*/ 210 w 938"/>
              <a:gd name="T19" fmla="*/ 178 h 685"/>
              <a:gd name="T20" fmla="*/ 76 w 938"/>
              <a:gd name="T21" fmla="*/ 216 h 685"/>
              <a:gd name="T22" fmla="*/ 76 w 938"/>
              <a:gd name="T23" fmla="*/ 216 h 685"/>
              <a:gd name="T24" fmla="*/ 43 w 938"/>
              <a:gd name="T25" fmla="*/ 248 h 685"/>
              <a:gd name="T26" fmla="*/ 6 w 938"/>
              <a:gd name="T27" fmla="*/ 334 h 685"/>
              <a:gd name="T28" fmla="*/ 43 w 938"/>
              <a:gd name="T29" fmla="*/ 469 h 685"/>
              <a:gd name="T30" fmla="*/ 162 w 938"/>
              <a:gd name="T31" fmla="*/ 539 h 685"/>
              <a:gd name="T32" fmla="*/ 243 w 938"/>
              <a:gd name="T33" fmla="*/ 533 h 685"/>
              <a:gd name="T34" fmla="*/ 280 w 938"/>
              <a:gd name="T35" fmla="*/ 609 h 685"/>
              <a:gd name="T36" fmla="*/ 318 w 938"/>
              <a:gd name="T37" fmla="*/ 646 h 685"/>
              <a:gd name="T38" fmla="*/ 415 w 938"/>
              <a:gd name="T39" fmla="*/ 684 h 685"/>
              <a:gd name="T40" fmla="*/ 463 w 938"/>
              <a:gd name="T41" fmla="*/ 684 h 685"/>
              <a:gd name="T42" fmla="*/ 566 w 938"/>
              <a:gd name="T43" fmla="*/ 646 h 685"/>
              <a:gd name="T44" fmla="*/ 636 w 938"/>
              <a:gd name="T45" fmla="*/ 539 h 685"/>
              <a:gd name="T46" fmla="*/ 711 w 938"/>
              <a:gd name="T47" fmla="*/ 566 h 685"/>
              <a:gd name="T48" fmla="*/ 759 w 938"/>
              <a:gd name="T49" fmla="*/ 566 h 685"/>
              <a:gd name="T50" fmla="*/ 856 w 938"/>
              <a:gd name="T51" fmla="*/ 528 h 685"/>
              <a:gd name="T52" fmla="*/ 932 w 938"/>
              <a:gd name="T53" fmla="*/ 399 h 685"/>
              <a:gd name="T54" fmla="*/ 894 w 938"/>
              <a:gd name="T55" fmla="*/ 248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8" h="685">
                <a:moveTo>
                  <a:pt x="894" y="248"/>
                </a:moveTo>
                <a:lnTo>
                  <a:pt x="894" y="248"/>
                </a:lnTo>
                <a:cubicBezTo>
                  <a:pt x="878" y="237"/>
                  <a:pt x="867" y="226"/>
                  <a:pt x="856" y="210"/>
                </a:cubicBezTo>
                <a:cubicBezTo>
                  <a:pt x="829" y="194"/>
                  <a:pt x="797" y="178"/>
                  <a:pt x="765" y="173"/>
                </a:cubicBezTo>
                <a:cubicBezTo>
                  <a:pt x="743" y="173"/>
                  <a:pt x="727" y="173"/>
                  <a:pt x="711" y="173"/>
                </a:cubicBezTo>
                <a:cubicBezTo>
                  <a:pt x="695" y="178"/>
                  <a:pt x="679" y="178"/>
                  <a:pt x="668" y="183"/>
                </a:cubicBezTo>
                <a:cubicBezTo>
                  <a:pt x="662" y="97"/>
                  <a:pt x="593" y="11"/>
                  <a:pt x="501" y="6"/>
                </a:cubicBezTo>
                <a:cubicBezTo>
                  <a:pt x="393" y="0"/>
                  <a:pt x="296" y="60"/>
                  <a:pt x="280" y="173"/>
                </a:cubicBezTo>
                <a:cubicBezTo>
                  <a:pt x="280" y="183"/>
                  <a:pt x="280" y="194"/>
                  <a:pt x="280" y="200"/>
                </a:cubicBezTo>
                <a:cubicBezTo>
                  <a:pt x="259" y="189"/>
                  <a:pt x="237" y="183"/>
                  <a:pt x="210" y="178"/>
                </a:cubicBezTo>
                <a:cubicBezTo>
                  <a:pt x="167" y="173"/>
                  <a:pt x="113" y="183"/>
                  <a:pt x="76" y="216"/>
                </a:cubicBezTo>
                <a:lnTo>
                  <a:pt x="76" y="216"/>
                </a:lnTo>
                <a:cubicBezTo>
                  <a:pt x="65" y="226"/>
                  <a:pt x="54" y="237"/>
                  <a:pt x="43" y="248"/>
                </a:cubicBezTo>
                <a:cubicBezTo>
                  <a:pt x="22" y="275"/>
                  <a:pt x="11" y="302"/>
                  <a:pt x="6" y="334"/>
                </a:cubicBezTo>
                <a:cubicBezTo>
                  <a:pt x="0" y="383"/>
                  <a:pt x="16" y="431"/>
                  <a:pt x="43" y="469"/>
                </a:cubicBezTo>
                <a:cubicBezTo>
                  <a:pt x="76" y="506"/>
                  <a:pt x="119" y="533"/>
                  <a:pt x="162" y="539"/>
                </a:cubicBezTo>
                <a:cubicBezTo>
                  <a:pt x="189" y="544"/>
                  <a:pt x="216" y="539"/>
                  <a:pt x="243" y="533"/>
                </a:cubicBezTo>
                <a:cubicBezTo>
                  <a:pt x="248" y="560"/>
                  <a:pt x="259" y="587"/>
                  <a:pt x="280" y="609"/>
                </a:cubicBezTo>
                <a:cubicBezTo>
                  <a:pt x="291" y="619"/>
                  <a:pt x="302" y="636"/>
                  <a:pt x="318" y="646"/>
                </a:cubicBezTo>
                <a:cubicBezTo>
                  <a:pt x="345" y="668"/>
                  <a:pt x="377" y="679"/>
                  <a:pt x="415" y="684"/>
                </a:cubicBezTo>
                <a:cubicBezTo>
                  <a:pt x="431" y="684"/>
                  <a:pt x="447" y="684"/>
                  <a:pt x="463" y="684"/>
                </a:cubicBezTo>
                <a:cubicBezTo>
                  <a:pt x="501" y="679"/>
                  <a:pt x="539" y="668"/>
                  <a:pt x="566" y="646"/>
                </a:cubicBezTo>
                <a:cubicBezTo>
                  <a:pt x="598" y="619"/>
                  <a:pt x="625" y="582"/>
                  <a:pt x="636" y="539"/>
                </a:cubicBezTo>
                <a:cubicBezTo>
                  <a:pt x="657" y="555"/>
                  <a:pt x="684" y="560"/>
                  <a:pt x="711" y="566"/>
                </a:cubicBezTo>
                <a:cubicBezTo>
                  <a:pt x="727" y="566"/>
                  <a:pt x="743" y="566"/>
                  <a:pt x="759" y="566"/>
                </a:cubicBezTo>
                <a:cubicBezTo>
                  <a:pt x="797" y="560"/>
                  <a:pt x="829" y="549"/>
                  <a:pt x="856" y="528"/>
                </a:cubicBezTo>
                <a:cubicBezTo>
                  <a:pt x="899" y="496"/>
                  <a:pt x="926" y="447"/>
                  <a:pt x="932" y="399"/>
                </a:cubicBezTo>
                <a:cubicBezTo>
                  <a:pt x="937" y="345"/>
                  <a:pt x="926" y="291"/>
                  <a:pt x="894" y="24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89" name="Freeform 373"/>
          <p:cNvSpPr>
            <a:spLocks noChangeArrowheads="1"/>
          </p:cNvSpPr>
          <p:nvPr/>
        </p:nvSpPr>
        <p:spPr bwMode="auto">
          <a:xfrm>
            <a:off x="21554585" y="5123290"/>
            <a:ext cx="1119678" cy="608805"/>
          </a:xfrm>
          <a:custGeom>
            <a:avLst/>
            <a:gdLst>
              <a:gd name="T0" fmla="*/ 1443 w 1718"/>
              <a:gd name="T1" fmla="*/ 420 h 933"/>
              <a:gd name="T2" fmla="*/ 1443 w 1718"/>
              <a:gd name="T3" fmla="*/ 420 h 933"/>
              <a:gd name="T4" fmla="*/ 1319 w 1718"/>
              <a:gd name="T5" fmla="*/ 463 h 933"/>
              <a:gd name="T6" fmla="*/ 1114 w 1718"/>
              <a:gd name="T7" fmla="*/ 329 h 933"/>
              <a:gd name="T8" fmla="*/ 1120 w 1718"/>
              <a:gd name="T9" fmla="*/ 275 h 933"/>
              <a:gd name="T10" fmla="*/ 1044 w 1718"/>
              <a:gd name="T11" fmla="*/ 81 h 933"/>
              <a:gd name="T12" fmla="*/ 856 w 1718"/>
              <a:gd name="T13" fmla="*/ 0 h 933"/>
              <a:gd name="T14" fmla="*/ 662 w 1718"/>
              <a:gd name="T15" fmla="*/ 76 h 933"/>
              <a:gd name="T16" fmla="*/ 619 w 1718"/>
              <a:gd name="T17" fmla="*/ 135 h 933"/>
              <a:gd name="T18" fmla="*/ 587 w 1718"/>
              <a:gd name="T19" fmla="*/ 264 h 933"/>
              <a:gd name="T20" fmla="*/ 592 w 1718"/>
              <a:gd name="T21" fmla="*/ 334 h 933"/>
              <a:gd name="T22" fmla="*/ 555 w 1718"/>
              <a:gd name="T23" fmla="*/ 334 h 933"/>
              <a:gd name="T24" fmla="*/ 355 w 1718"/>
              <a:gd name="T25" fmla="*/ 415 h 933"/>
              <a:gd name="T26" fmla="*/ 307 w 1718"/>
              <a:gd name="T27" fmla="*/ 485 h 933"/>
              <a:gd name="T28" fmla="*/ 172 w 1718"/>
              <a:gd name="T29" fmla="*/ 474 h 933"/>
              <a:gd name="T30" fmla="*/ 113 w 1718"/>
              <a:gd name="T31" fmla="*/ 496 h 933"/>
              <a:gd name="T32" fmla="*/ 11 w 1718"/>
              <a:gd name="T33" fmla="*/ 630 h 933"/>
              <a:gd name="T34" fmla="*/ 11 w 1718"/>
              <a:gd name="T35" fmla="*/ 738 h 933"/>
              <a:gd name="T36" fmla="*/ 32 w 1718"/>
              <a:gd name="T37" fmla="*/ 797 h 933"/>
              <a:gd name="T38" fmla="*/ 205 w 1718"/>
              <a:gd name="T39" fmla="*/ 905 h 933"/>
              <a:gd name="T40" fmla="*/ 307 w 1718"/>
              <a:gd name="T41" fmla="*/ 878 h 933"/>
              <a:gd name="T42" fmla="*/ 361 w 1718"/>
              <a:gd name="T43" fmla="*/ 829 h 933"/>
              <a:gd name="T44" fmla="*/ 377 w 1718"/>
              <a:gd name="T45" fmla="*/ 819 h 933"/>
              <a:gd name="T46" fmla="*/ 474 w 1718"/>
              <a:gd name="T47" fmla="*/ 872 h 933"/>
              <a:gd name="T48" fmla="*/ 614 w 1718"/>
              <a:gd name="T49" fmla="*/ 872 h 933"/>
              <a:gd name="T50" fmla="*/ 662 w 1718"/>
              <a:gd name="T51" fmla="*/ 867 h 933"/>
              <a:gd name="T52" fmla="*/ 791 w 1718"/>
              <a:gd name="T53" fmla="*/ 797 h 933"/>
              <a:gd name="T54" fmla="*/ 813 w 1718"/>
              <a:gd name="T55" fmla="*/ 776 h 933"/>
              <a:gd name="T56" fmla="*/ 1066 w 1718"/>
              <a:gd name="T57" fmla="*/ 926 h 933"/>
              <a:gd name="T58" fmla="*/ 1308 w 1718"/>
              <a:gd name="T59" fmla="*/ 808 h 933"/>
              <a:gd name="T60" fmla="*/ 1437 w 1718"/>
              <a:gd name="T61" fmla="*/ 845 h 933"/>
              <a:gd name="T62" fmla="*/ 1443 w 1718"/>
              <a:gd name="T63" fmla="*/ 42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8" h="933">
                <a:moveTo>
                  <a:pt x="1443" y="420"/>
                </a:moveTo>
                <a:lnTo>
                  <a:pt x="1443" y="420"/>
                </a:lnTo>
                <a:cubicBezTo>
                  <a:pt x="1394" y="420"/>
                  <a:pt x="1351" y="436"/>
                  <a:pt x="1319" y="463"/>
                </a:cubicBezTo>
                <a:cubicBezTo>
                  <a:pt x="1276" y="393"/>
                  <a:pt x="1201" y="340"/>
                  <a:pt x="1114" y="329"/>
                </a:cubicBezTo>
                <a:cubicBezTo>
                  <a:pt x="1120" y="313"/>
                  <a:pt x="1120" y="291"/>
                  <a:pt x="1120" y="275"/>
                </a:cubicBezTo>
                <a:cubicBezTo>
                  <a:pt x="1120" y="205"/>
                  <a:pt x="1093" y="130"/>
                  <a:pt x="1044" y="81"/>
                </a:cubicBezTo>
                <a:cubicBezTo>
                  <a:pt x="996" y="33"/>
                  <a:pt x="926" y="0"/>
                  <a:pt x="856" y="0"/>
                </a:cubicBezTo>
                <a:cubicBezTo>
                  <a:pt x="791" y="0"/>
                  <a:pt x="711" y="27"/>
                  <a:pt x="662" y="76"/>
                </a:cubicBezTo>
                <a:cubicBezTo>
                  <a:pt x="619" y="135"/>
                  <a:pt x="619" y="135"/>
                  <a:pt x="619" y="135"/>
                </a:cubicBezTo>
                <a:cubicBezTo>
                  <a:pt x="598" y="173"/>
                  <a:pt x="587" y="216"/>
                  <a:pt x="587" y="264"/>
                </a:cubicBezTo>
                <a:cubicBezTo>
                  <a:pt x="581" y="286"/>
                  <a:pt x="587" y="313"/>
                  <a:pt x="592" y="334"/>
                </a:cubicBezTo>
                <a:cubicBezTo>
                  <a:pt x="581" y="334"/>
                  <a:pt x="565" y="334"/>
                  <a:pt x="555" y="334"/>
                </a:cubicBezTo>
                <a:cubicBezTo>
                  <a:pt x="479" y="334"/>
                  <a:pt x="409" y="361"/>
                  <a:pt x="355" y="415"/>
                </a:cubicBezTo>
                <a:cubicBezTo>
                  <a:pt x="334" y="431"/>
                  <a:pt x="318" y="458"/>
                  <a:pt x="307" y="485"/>
                </a:cubicBezTo>
                <a:cubicBezTo>
                  <a:pt x="264" y="469"/>
                  <a:pt x="215" y="458"/>
                  <a:pt x="172" y="474"/>
                </a:cubicBezTo>
                <a:cubicBezTo>
                  <a:pt x="156" y="479"/>
                  <a:pt x="135" y="490"/>
                  <a:pt x="113" y="496"/>
                </a:cubicBezTo>
                <a:cubicBezTo>
                  <a:pt x="65" y="517"/>
                  <a:pt x="22" y="576"/>
                  <a:pt x="11" y="630"/>
                </a:cubicBezTo>
                <a:cubicBezTo>
                  <a:pt x="0" y="684"/>
                  <a:pt x="0" y="684"/>
                  <a:pt x="11" y="738"/>
                </a:cubicBezTo>
                <a:cubicBezTo>
                  <a:pt x="11" y="759"/>
                  <a:pt x="22" y="781"/>
                  <a:pt x="32" y="797"/>
                </a:cubicBezTo>
                <a:cubicBezTo>
                  <a:pt x="65" y="862"/>
                  <a:pt x="135" y="899"/>
                  <a:pt x="205" y="905"/>
                </a:cubicBezTo>
                <a:cubicBezTo>
                  <a:pt x="242" y="905"/>
                  <a:pt x="275" y="894"/>
                  <a:pt x="307" y="878"/>
                </a:cubicBezTo>
                <a:cubicBezTo>
                  <a:pt x="328" y="867"/>
                  <a:pt x="350" y="851"/>
                  <a:pt x="361" y="829"/>
                </a:cubicBezTo>
                <a:cubicBezTo>
                  <a:pt x="366" y="829"/>
                  <a:pt x="371" y="824"/>
                  <a:pt x="377" y="819"/>
                </a:cubicBezTo>
                <a:cubicBezTo>
                  <a:pt x="404" y="845"/>
                  <a:pt x="436" y="862"/>
                  <a:pt x="474" y="872"/>
                </a:cubicBezTo>
                <a:cubicBezTo>
                  <a:pt x="522" y="883"/>
                  <a:pt x="571" y="883"/>
                  <a:pt x="614" y="872"/>
                </a:cubicBezTo>
                <a:cubicBezTo>
                  <a:pt x="630" y="872"/>
                  <a:pt x="646" y="872"/>
                  <a:pt x="662" y="867"/>
                </a:cubicBezTo>
                <a:cubicBezTo>
                  <a:pt x="711" y="856"/>
                  <a:pt x="754" y="835"/>
                  <a:pt x="791" y="797"/>
                </a:cubicBezTo>
                <a:cubicBezTo>
                  <a:pt x="797" y="792"/>
                  <a:pt x="807" y="781"/>
                  <a:pt x="813" y="776"/>
                </a:cubicBezTo>
                <a:cubicBezTo>
                  <a:pt x="861" y="867"/>
                  <a:pt x="958" y="932"/>
                  <a:pt x="1066" y="926"/>
                </a:cubicBezTo>
                <a:cubicBezTo>
                  <a:pt x="1163" y="921"/>
                  <a:pt x="1249" y="878"/>
                  <a:pt x="1308" y="808"/>
                </a:cubicBezTo>
                <a:cubicBezTo>
                  <a:pt x="1340" y="835"/>
                  <a:pt x="1384" y="845"/>
                  <a:pt x="1437" y="845"/>
                </a:cubicBezTo>
                <a:cubicBezTo>
                  <a:pt x="1712" y="829"/>
                  <a:pt x="1717" y="404"/>
                  <a:pt x="1443" y="42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90" name="Freeform 374"/>
          <p:cNvSpPr>
            <a:spLocks noChangeArrowheads="1"/>
          </p:cNvSpPr>
          <p:nvPr/>
        </p:nvSpPr>
        <p:spPr bwMode="auto">
          <a:xfrm>
            <a:off x="7567612" y="2854631"/>
            <a:ext cx="1096711" cy="600190"/>
          </a:xfrm>
          <a:custGeom>
            <a:avLst/>
            <a:gdLst>
              <a:gd name="T0" fmla="*/ 1383 w 1686"/>
              <a:gd name="T1" fmla="*/ 248 h 922"/>
              <a:gd name="T2" fmla="*/ 1383 w 1686"/>
              <a:gd name="T3" fmla="*/ 248 h 922"/>
              <a:gd name="T4" fmla="*/ 1254 w 1686"/>
              <a:gd name="T5" fmla="*/ 280 h 922"/>
              <a:gd name="T6" fmla="*/ 1012 w 1686"/>
              <a:gd name="T7" fmla="*/ 135 h 922"/>
              <a:gd name="T8" fmla="*/ 845 w 1686"/>
              <a:gd name="T9" fmla="*/ 172 h 922"/>
              <a:gd name="T10" fmla="*/ 802 w 1686"/>
              <a:gd name="T11" fmla="*/ 102 h 922"/>
              <a:gd name="T12" fmla="*/ 603 w 1686"/>
              <a:gd name="T13" fmla="*/ 0 h 922"/>
              <a:gd name="T14" fmla="*/ 527 w 1686"/>
              <a:gd name="T15" fmla="*/ 6 h 922"/>
              <a:gd name="T16" fmla="*/ 387 w 1686"/>
              <a:gd name="T17" fmla="*/ 75 h 922"/>
              <a:gd name="T18" fmla="*/ 296 w 1686"/>
              <a:gd name="T19" fmla="*/ 237 h 922"/>
              <a:gd name="T20" fmla="*/ 221 w 1686"/>
              <a:gd name="T21" fmla="*/ 221 h 922"/>
              <a:gd name="T22" fmla="*/ 75 w 1686"/>
              <a:gd name="T23" fmla="*/ 269 h 922"/>
              <a:gd name="T24" fmla="*/ 5 w 1686"/>
              <a:gd name="T25" fmla="*/ 404 h 922"/>
              <a:gd name="T26" fmla="*/ 54 w 1686"/>
              <a:gd name="T27" fmla="*/ 555 h 922"/>
              <a:gd name="T28" fmla="*/ 194 w 1686"/>
              <a:gd name="T29" fmla="*/ 619 h 922"/>
              <a:gd name="T30" fmla="*/ 296 w 1686"/>
              <a:gd name="T31" fmla="*/ 598 h 922"/>
              <a:gd name="T32" fmla="*/ 592 w 1686"/>
              <a:gd name="T33" fmla="*/ 921 h 922"/>
              <a:gd name="T34" fmla="*/ 893 w 1686"/>
              <a:gd name="T35" fmla="*/ 759 h 922"/>
              <a:gd name="T36" fmla="*/ 963 w 1686"/>
              <a:gd name="T37" fmla="*/ 770 h 922"/>
              <a:gd name="T38" fmla="*/ 1211 w 1686"/>
              <a:gd name="T39" fmla="*/ 673 h 922"/>
              <a:gd name="T40" fmla="*/ 1346 w 1686"/>
              <a:gd name="T41" fmla="*/ 716 h 922"/>
              <a:gd name="T42" fmla="*/ 1383 w 1686"/>
              <a:gd name="T43" fmla="*/ 248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86" h="922">
                <a:moveTo>
                  <a:pt x="1383" y="248"/>
                </a:moveTo>
                <a:lnTo>
                  <a:pt x="1383" y="248"/>
                </a:lnTo>
                <a:cubicBezTo>
                  <a:pt x="1329" y="248"/>
                  <a:pt x="1292" y="259"/>
                  <a:pt x="1254" y="280"/>
                </a:cubicBezTo>
                <a:cubicBezTo>
                  <a:pt x="1206" y="194"/>
                  <a:pt x="1114" y="135"/>
                  <a:pt x="1012" y="135"/>
                </a:cubicBezTo>
                <a:cubicBezTo>
                  <a:pt x="953" y="135"/>
                  <a:pt x="899" y="146"/>
                  <a:pt x="845" y="172"/>
                </a:cubicBezTo>
                <a:cubicBezTo>
                  <a:pt x="834" y="146"/>
                  <a:pt x="818" y="124"/>
                  <a:pt x="802" y="102"/>
                </a:cubicBezTo>
                <a:cubicBezTo>
                  <a:pt x="754" y="49"/>
                  <a:pt x="678" y="0"/>
                  <a:pt x="603" y="0"/>
                </a:cubicBezTo>
                <a:cubicBezTo>
                  <a:pt x="527" y="6"/>
                  <a:pt x="527" y="6"/>
                  <a:pt x="527" y="6"/>
                </a:cubicBezTo>
                <a:cubicBezTo>
                  <a:pt x="474" y="16"/>
                  <a:pt x="431" y="38"/>
                  <a:pt x="387" y="75"/>
                </a:cubicBezTo>
                <a:cubicBezTo>
                  <a:pt x="339" y="119"/>
                  <a:pt x="307" y="172"/>
                  <a:pt x="296" y="237"/>
                </a:cubicBezTo>
                <a:cubicBezTo>
                  <a:pt x="269" y="226"/>
                  <a:pt x="247" y="221"/>
                  <a:pt x="221" y="221"/>
                </a:cubicBezTo>
                <a:cubicBezTo>
                  <a:pt x="167" y="221"/>
                  <a:pt x="118" y="232"/>
                  <a:pt x="75" y="269"/>
                </a:cubicBezTo>
                <a:cubicBezTo>
                  <a:pt x="32" y="302"/>
                  <a:pt x="11" y="350"/>
                  <a:pt x="5" y="404"/>
                </a:cubicBezTo>
                <a:cubicBezTo>
                  <a:pt x="0" y="458"/>
                  <a:pt x="21" y="512"/>
                  <a:pt x="54" y="555"/>
                </a:cubicBezTo>
                <a:cubicBezTo>
                  <a:pt x="86" y="587"/>
                  <a:pt x="140" y="619"/>
                  <a:pt x="194" y="619"/>
                </a:cubicBezTo>
                <a:cubicBezTo>
                  <a:pt x="231" y="619"/>
                  <a:pt x="264" y="614"/>
                  <a:pt x="296" y="598"/>
                </a:cubicBezTo>
                <a:cubicBezTo>
                  <a:pt x="296" y="754"/>
                  <a:pt x="425" y="921"/>
                  <a:pt x="592" y="921"/>
                </a:cubicBezTo>
                <a:cubicBezTo>
                  <a:pt x="716" y="921"/>
                  <a:pt x="834" y="861"/>
                  <a:pt x="893" y="759"/>
                </a:cubicBezTo>
                <a:cubicBezTo>
                  <a:pt x="915" y="764"/>
                  <a:pt x="936" y="770"/>
                  <a:pt x="963" y="770"/>
                </a:cubicBezTo>
                <a:cubicBezTo>
                  <a:pt x="1060" y="770"/>
                  <a:pt x="1146" y="732"/>
                  <a:pt x="1211" y="673"/>
                </a:cubicBezTo>
                <a:cubicBezTo>
                  <a:pt x="1243" y="700"/>
                  <a:pt x="1292" y="716"/>
                  <a:pt x="1346" y="716"/>
                </a:cubicBezTo>
                <a:cubicBezTo>
                  <a:pt x="1647" y="716"/>
                  <a:pt x="1685" y="248"/>
                  <a:pt x="1383" y="24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91" name="Freeform 375"/>
          <p:cNvSpPr>
            <a:spLocks noChangeArrowheads="1"/>
          </p:cNvSpPr>
          <p:nvPr/>
        </p:nvSpPr>
        <p:spPr bwMode="auto">
          <a:xfrm>
            <a:off x="9709357" y="1872504"/>
            <a:ext cx="1231646" cy="824184"/>
          </a:xfrm>
          <a:custGeom>
            <a:avLst/>
            <a:gdLst>
              <a:gd name="T0" fmla="*/ 1830 w 1890"/>
              <a:gd name="T1" fmla="*/ 559 h 1265"/>
              <a:gd name="T2" fmla="*/ 1830 w 1890"/>
              <a:gd name="T3" fmla="*/ 559 h 1265"/>
              <a:gd name="T4" fmla="*/ 1782 w 1890"/>
              <a:gd name="T5" fmla="*/ 522 h 1265"/>
              <a:gd name="T6" fmla="*/ 1669 w 1890"/>
              <a:gd name="T7" fmla="*/ 479 h 1265"/>
              <a:gd name="T8" fmla="*/ 1604 w 1890"/>
              <a:gd name="T9" fmla="*/ 484 h 1265"/>
              <a:gd name="T10" fmla="*/ 1518 w 1890"/>
              <a:gd name="T11" fmla="*/ 516 h 1265"/>
              <a:gd name="T12" fmla="*/ 1459 w 1890"/>
              <a:gd name="T13" fmla="*/ 419 h 1265"/>
              <a:gd name="T14" fmla="*/ 1297 w 1890"/>
              <a:gd name="T15" fmla="*/ 317 h 1265"/>
              <a:gd name="T16" fmla="*/ 1109 w 1890"/>
              <a:gd name="T17" fmla="*/ 301 h 1265"/>
              <a:gd name="T18" fmla="*/ 1093 w 1890"/>
              <a:gd name="T19" fmla="*/ 301 h 1265"/>
              <a:gd name="T20" fmla="*/ 969 w 1890"/>
              <a:gd name="T21" fmla="*/ 349 h 1265"/>
              <a:gd name="T22" fmla="*/ 974 w 1890"/>
              <a:gd name="T23" fmla="*/ 323 h 1265"/>
              <a:gd name="T24" fmla="*/ 899 w 1890"/>
              <a:gd name="T25" fmla="*/ 102 h 1265"/>
              <a:gd name="T26" fmla="*/ 840 w 1890"/>
              <a:gd name="T27" fmla="*/ 48 h 1265"/>
              <a:gd name="T28" fmla="*/ 694 w 1890"/>
              <a:gd name="T29" fmla="*/ 0 h 1265"/>
              <a:gd name="T30" fmla="*/ 614 w 1890"/>
              <a:gd name="T31" fmla="*/ 5 h 1265"/>
              <a:gd name="T32" fmla="*/ 468 w 1890"/>
              <a:gd name="T33" fmla="*/ 75 h 1265"/>
              <a:gd name="T34" fmla="*/ 366 w 1890"/>
              <a:gd name="T35" fmla="*/ 279 h 1265"/>
              <a:gd name="T36" fmla="*/ 371 w 1890"/>
              <a:gd name="T37" fmla="*/ 360 h 1265"/>
              <a:gd name="T38" fmla="*/ 323 w 1890"/>
              <a:gd name="T39" fmla="*/ 355 h 1265"/>
              <a:gd name="T40" fmla="*/ 11 w 1890"/>
              <a:gd name="T41" fmla="*/ 624 h 1265"/>
              <a:gd name="T42" fmla="*/ 280 w 1890"/>
              <a:gd name="T43" fmla="*/ 936 h 1265"/>
              <a:gd name="T44" fmla="*/ 318 w 1890"/>
              <a:gd name="T45" fmla="*/ 931 h 1265"/>
              <a:gd name="T46" fmla="*/ 646 w 1890"/>
              <a:gd name="T47" fmla="*/ 1264 h 1265"/>
              <a:gd name="T48" fmla="*/ 1012 w 1890"/>
              <a:gd name="T49" fmla="*/ 1012 h 1265"/>
              <a:gd name="T50" fmla="*/ 1130 w 1890"/>
              <a:gd name="T51" fmla="*/ 1038 h 1265"/>
              <a:gd name="T52" fmla="*/ 1147 w 1890"/>
              <a:gd name="T53" fmla="*/ 1044 h 1265"/>
              <a:gd name="T54" fmla="*/ 1427 w 1890"/>
              <a:gd name="T55" fmla="*/ 952 h 1265"/>
              <a:gd name="T56" fmla="*/ 1480 w 1890"/>
              <a:gd name="T57" fmla="*/ 882 h 1265"/>
              <a:gd name="T58" fmla="*/ 1518 w 1890"/>
              <a:gd name="T59" fmla="*/ 915 h 1265"/>
              <a:gd name="T60" fmla="*/ 1631 w 1890"/>
              <a:gd name="T61" fmla="*/ 958 h 1265"/>
              <a:gd name="T62" fmla="*/ 1690 w 1890"/>
              <a:gd name="T63" fmla="*/ 952 h 1265"/>
              <a:gd name="T64" fmla="*/ 1809 w 1890"/>
              <a:gd name="T65" fmla="*/ 898 h 1265"/>
              <a:gd name="T66" fmla="*/ 1884 w 1890"/>
              <a:gd name="T67" fmla="*/ 737 h 1265"/>
              <a:gd name="T68" fmla="*/ 1830 w 1890"/>
              <a:gd name="T69" fmla="*/ 559 h 1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90" h="1265">
                <a:moveTo>
                  <a:pt x="1830" y="559"/>
                </a:moveTo>
                <a:lnTo>
                  <a:pt x="1830" y="559"/>
                </a:lnTo>
                <a:cubicBezTo>
                  <a:pt x="1814" y="549"/>
                  <a:pt x="1798" y="532"/>
                  <a:pt x="1782" y="522"/>
                </a:cubicBezTo>
                <a:cubicBezTo>
                  <a:pt x="1744" y="495"/>
                  <a:pt x="1707" y="484"/>
                  <a:pt x="1669" y="479"/>
                </a:cubicBezTo>
                <a:cubicBezTo>
                  <a:pt x="1647" y="484"/>
                  <a:pt x="1626" y="484"/>
                  <a:pt x="1604" y="484"/>
                </a:cubicBezTo>
                <a:cubicBezTo>
                  <a:pt x="1572" y="489"/>
                  <a:pt x="1545" y="500"/>
                  <a:pt x="1518" y="516"/>
                </a:cubicBezTo>
                <a:cubicBezTo>
                  <a:pt x="1502" y="484"/>
                  <a:pt x="1480" y="452"/>
                  <a:pt x="1459" y="419"/>
                </a:cubicBezTo>
                <a:cubicBezTo>
                  <a:pt x="1416" y="371"/>
                  <a:pt x="1362" y="339"/>
                  <a:pt x="1297" y="317"/>
                </a:cubicBezTo>
                <a:cubicBezTo>
                  <a:pt x="1238" y="295"/>
                  <a:pt x="1174" y="290"/>
                  <a:pt x="1109" y="301"/>
                </a:cubicBezTo>
                <a:cubicBezTo>
                  <a:pt x="1104" y="301"/>
                  <a:pt x="1098" y="301"/>
                  <a:pt x="1093" y="301"/>
                </a:cubicBezTo>
                <a:cubicBezTo>
                  <a:pt x="1050" y="312"/>
                  <a:pt x="1007" y="328"/>
                  <a:pt x="969" y="349"/>
                </a:cubicBezTo>
                <a:cubicBezTo>
                  <a:pt x="969" y="339"/>
                  <a:pt x="974" y="333"/>
                  <a:pt x="974" y="323"/>
                </a:cubicBezTo>
                <a:cubicBezTo>
                  <a:pt x="980" y="242"/>
                  <a:pt x="953" y="161"/>
                  <a:pt x="899" y="102"/>
                </a:cubicBezTo>
                <a:cubicBezTo>
                  <a:pt x="877" y="86"/>
                  <a:pt x="856" y="64"/>
                  <a:pt x="840" y="48"/>
                </a:cubicBezTo>
                <a:cubicBezTo>
                  <a:pt x="791" y="21"/>
                  <a:pt x="743" y="5"/>
                  <a:pt x="694" y="0"/>
                </a:cubicBezTo>
                <a:cubicBezTo>
                  <a:pt x="667" y="0"/>
                  <a:pt x="641" y="0"/>
                  <a:pt x="614" y="5"/>
                </a:cubicBezTo>
                <a:cubicBezTo>
                  <a:pt x="560" y="16"/>
                  <a:pt x="511" y="37"/>
                  <a:pt x="468" y="75"/>
                </a:cubicBezTo>
                <a:cubicBezTo>
                  <a:pt x="409" y="123"/>
                  <a:pt x="371" y="199"/>
                  <a:pt x="366" y="279"/>
                </a:cubicBezTo>
                <a:cubicBezTo>
                  <a:pt x="366" y="306"/>
                  <a:pt x="366" y="333"/>
                  <a:pt x="371" y="360"/>
                </a:cubicBezTo>
                <a:cubicBezTo>
                  <a:pt x="355" y="355"/>
                  <a:pt x="339" y="355"/>
                  <a:pt x="323" y="355"/>
                </a:cubicBezTo>
                <a:cubicBezTo>
                  <a:pt x="167" y="355"/>
                  <a:pt x="27" y="457"/>
                  <a:pt x="11" y="624"/>
                </a:cubicBezTo>
                <a:cubicBezTo>
                  <a:pt x="0" y="769"/>
                  <a:pt x="124" y="936"/>
                  <a:pt x="280" y="936"/>
                </a:cubicBezTo>
                <a:cubicBezTo>
                  <a:pt x="291" y="936"/>
                  <a:pt x="307" y="931"/>
                  <a:pt x="318" y="931"/>
                </a:cubicBezTo>
                <a:cubicBezTo>
                  <a:pt x="328" y="1098"/>
                  <a:pt x="468" y="1264"/>
                  <a:pt x="646" y="1264"/>
                </a:cubicBezTo>
                <a:cubicBezTo>
                  <a:pt x="813" y="1264"/>
                  <a:pt x="964" y="1168"/>
                  <a:pt x="1012" y="1012"/>
                </a:cubicBezTo>
                <a:cubicBezTo>
                  <a:pt x="1050" y="1028"/>
                  <a:pt x="1087" y="1038"/>
                  <a:pt x="1130" y="1038"/>
                </a:cubicBezTo>
                <a:cubicBezTo>
                  <a:pt x="1136" y="1038"/>
                  <a:pt x="1141" y="1044"/>
                  <a:pt x="1147" y="1044"/>
                </a:cubicBezTo>
                <a:cubicBezTo>
                  <a:pt x="1243" y="1055"/>
                  <a:pt x="1351" y="1012"/>
                  <a:pt x="1427" y="952"/>
                </a:cubicBezTo>
                <a:cubicBezTo>
                  <a:pt x="1448" y="931"/>
                  <a:pt x="1464" y="909"/>
                  <a:pt x="1480" y="882"/>
                </a:cubicBezTo>
                <a:cubicBezTo>
                  <a:pt x="1491" y="893"/>
                  <a:pt x="1507" y="904"/>
                  <a:pt x="1518" y="915"/>
                </a:cubicBezTo>
                <a:cubicBezTo>
                  <a:pt x="1550" y="936"/>
                  <a:pt x="1588" y="952"/>
                  <a:pt x="1631" y="958"/>
                </a:cubicBezTo>
                <a:cubicBezTo>
                  <a:pt x="1653" y="952"/>
                  <a:pt x="1674" y="952"/>
                  <a:pt x="1690" y="952"/>
                </a:cubicBezTo>
                <a:cubicBezTo>
                  <a:pt x="1733" y="941"/>
                  <a:pt x="1776" y="925"/>
                  <a:pt x="1809" y="898"/>
                </a:cubicBezTo>
                <a:cubicBezTo>
                  <a:pt x="1852" y="855"/>
                  <a:pt x="1884" y="796"/>
                  <a:pt x="1884" y="737"/>
                </a:cubicBezTo>
                <a:cubicBezTo>
                  <a:pt x="1889" y="672"/>
                  <a:pt x="1868" y="608"/>
                  <a:pt x="1830" y="55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92" name="Freeform 376"/>
          <p:cNvSpPr>
            <a:spLocks noChangeArrowheads="1"/>
          </p:cNvSpPr>
          <p:nvPr/>
        </p:nvSpPr>
        <p:spPr bwMode="auto">
          <a:xfrm>
            <a:off x="13344007" y="792737"/>
            <a:ext cx="950293" cy="559985"/>
          </a:xfrm>
          <a:custGeom>
            <a:avLst/>
            <a:gdLst>
              <a:gd name="T0" fmla="*/ 1292 w 1460"/>
              <a:gd name="T1" fmla="*/ 280 h 862"/>
              <a:gd name="T2" fmla="*/ 1292 w 1460"/>
              <a:gd name="T3" fmla="*/ 280 h 862"/>
              <a:gd name="T4" fmla="*/ 1292 w 1460"/>
              <a:gd name="T5" fmla="*/ 247 h 862"/>
              <a:gd name="T6" fmla="*/ 1130 w 1460"/>
              <a:gd name="T7" fmla="*/ 64 h 862"/>
              <a:gd name="T8" fmla="*/ 1006 w 1460"/>
              <a:gd name="T9" fmla="*/ 53 h 862"/>
              <a:gd name="T10" fmla="*/ 947 w 1460"/>
              <a:gd name="T11" fmla="*/ 75 h 862"/>
              <a:gd name="T12" fmla="*/ 861 w 1460"/>
              <a:gd name="T13" fmla="*/ 145 h 862"/>
              <a:gd name="T14" fmla="*/ 829 w 1460"/>
              <a:gd name="T15" fmla="*/ 91 h 862"/>
              <a:gd name="T16" fmla="*/ 646 w 1460"/>
              <a:gd name="T17" fmla="*/ 0 h 862"/>
              <a:gd name="T18" fmla="*/ 576 w 1460"/>
              <a:gd name="T19" fmla="*/ 0 h 862"/>
              <a:gd name="T20" fmla="*/ 559 w 1460"/>
              <a:gd name="T21" fmla="*/ 5 h 862"/>
              <a:gd name="T22" fmla="*/ 559 w 1460"/>
              <a:gd name="T23" fmla="*/ 5 h 862"/>
              <a:gd name="T24" fmla="*/ 430 w 1460"/>
              <a:gd name="T25" fmla="*/ 70 h 862"/>
              <a:gd name="T26" fmla="*/ 344 w 1460"/>
              <a:gd name="T27" fmla="*/ 242 h 862"/>
              <a:gd name="T28" fmla="*/ 204 w 1460"/>
              <a:gd name="T29" fmla="*/ 220 h 862"/>
              <a:gd name="T30" fmla="*/ 134 w 1460"/>
              <a:gd name="T31" fmla="*/ 242 h 862"/>
              <a:gd name="T32" fmla="*/ 86 w 1460"/>
              <a:gd name="T33" fmla="*/ 274 h 862"/>
              <a:gd name="T34" fmla="*/ 21 w 1460"/>
              <a:gd name="T35" fmla="*/ 366 h 862"/>
              <a:gd name="T36" fmla="*/ 64 w 1460"/>
              <a:gd name="T37" fmla="*/ 581 h 862"/>
              <a:gd name="T38" fmla="*/ 269 w 1460"/>
              <a:gd name="T39" fmla="*/ 656 h 862"/>
              <a:gd name="T40" fmla="*/ 296 w 1460"/>
              <a:gd name="T41" fmla="*/ 646 h 862"/>
              <a:gd name="T42" fmla="*/ 355 w 1460"/>
              <a:gd name="T43" fmla="*/ 775 h 862"/>
              <a:gd name="T44" fmla="*/ 403 w 1460"/>
              <a:gd name="T45" fmla="*/ 818 h 862"/>
              <a:gd name="T46" fmla="*/ 527 w 1460"/>
              <a:gd name="T47" fmla="*/ 861 h 862"/>
              <a:gd name="T48" fmla="*/ 592 w 1460"/>
              <a:gd name="T49" fmla="*/ 856 h 862"/>
              <a:gd name="T50" fmla="*/ 710 w 1460"/>
              <a:gd name="T51" fmla="*/ 796 h 862"/>
              <a:gd name="T52" fmla="*/ 721 w 1460"/>
              <a:gd name="T53" fmla="*/ 785 h 862"/>
              <a:gd name="T54" fmla="*/ 861 w 1460"/>
              <a:gd name="T55" fmla="*/ 839 h 862"/>
              <a:gd name="T56" fmla="*/ 1103 w 1460"/>
              <a:gd name="T57" fmla="*/ 710 h 862"/>
              <a:gd name="T58" fmla="*/ 1195 w 1460"/>
              <a:gd name="T59" fmla="*/ 737 h 862"/>
              <a:gd name="T60" fmla="*/ 1448 w 1460"/>
              <a:gd name="T61" fmla="*/ 522 h 862"/>
              <a:gd name="T62" fmla="*/ 1292 w 1460"/>
              <a:gd name="T63" fmla="*/ 28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60" h="862">
                <a:moveTo>
                  <a:pt x="1292" y="280"/>
                </a:moveTo>
                <a:lnTo>
                  <a:pt x="1292" y="280"/>
                </a:lnTo>
                <a:cubicBezTo>
                  <a:pt x="1292" y="269"/>
                  <a:pt x="1292" y="258"/>
                  <a:pt x="1292" y="247"/>
                </a:cubicBezTo>
                <a:cubicBezTo>
                  <a:pt x="1275" y="161"/>
                  <a:pt x="1211" y="91"/>
                  <a:pt x="1130" y="64"/>
                </a:cubicBezTo>
                <a:cubicBezTo>
                  <a:pt x="1092" y="48"/>
                  <a:pt x="1049" y="48"/>
                  <a:pt x="1006" y="53"/>
                </a:cubicBezTo>
                <a:cubicBezTo>
                  <a:pt x="947" y="75"/>
                  <a:pt x="947" y="75"/>
                  <a:pt x="947" y="75"/>
                </a:cubicBezTo>
                <a:cubicBezTo>
                  <a:pt x="915" y="91"/>
                  <a:pt x="888" y="113"/>
                  <a:pt x="861" y="145"/>
                </a:cubicBezTo>
                <a:cubicBezTo>
                  <a:pt x="856" y="123"/>
                  <a:pt x="839" y="107"/>
                  <a:pt x="829" y="91"/>
                </a:cubicBezTo>
                <a:cubicBezTo>
                  <a:pt x="780" y="37"/>
                  <a:pt x="716" y="5"/>
                  <a:pt x="646" y="0"/>
                </a:cubicBezTo>
                <a:cubicBezTo>
                  <a:pt x="624" y="0"/>
                  <a:pt x="597" y="0"/>
                  <a:pt x="576" y="0"/>
                </a:cubicBezTo>
                <a:cubicBezTo>
                  <a:pt x="570" y="5"/>
                  <a:pt x="565" y="5"/>
                  <a:pt x="559" y="5"/>
                </a:cubicBezTo>
                <a:lnTo>
                  <a:pt x="559" y="5"/>
                </a:lnTo>
                <a:cubicBezTo>
                  <a:pt x="511" y="26"/>
                  <a:pt x="468" y="37"/>
                  <a:pt x="430" y="70"/>
                </a:cubicBezTo>
                <a:cubicBezTo>
                  <a:pt x="382" y="113"/>
                  <a:pt x="349" y="177"/>
                  <a:pt x="344" y="242"/>
                </a:cubicBezTo>
                <a:cubicBezTo>
                  <a:pt x="301" y="220"/>
                  <a:pt x="253" y="210"/>
                  <a:pt x="204" y="220"/>
                </a:cubicBezTo>
                <a:cubicBezTo>
                  <a:pt x="177" y="226"/>
                  <a:pt x="156" y="236"/>
                  <a:pt x="134" y="242"/>
                </a:cubicBezTo>
                <a:cubicBezTo>
                  <a:pt x="86" y="274"/>
                  <a:pt x="86" y="274"/>
                  <a:pt x="86" y="274"/>
                </a:cubicBezTo>
                <a:cubicBezTo>
                  <a:pt x="59" y="301"/>
                  <a:pt x="37" y="333"/>
                  <a:pt x="21" y="366"/>
                </a:cubicBezTo>
                <a:cubicBezTo>
                  <a:pt x="0" y="441"/>
                  <a:pt x="16" y="527"/>
                  <a:pt x="64" y="581"/>
                </a:cubicBezTo>
                <a:cubicBezTo>
                  <a:pt x="118" y="640"/>
                  <a:pt x="193" y="667"/>
                  <a:pt x="269" y="656"/>
                </a:cubicBezTo>
                <a:cubicBezTo>
                  <a:pt x="280" y="651"/>
                  <a:pt x="285" y="651"/>
                  <a:pt x="296" y="646"/>
                </a:cubicBezTo>
                <a:cubicBezTo>
                  <a:pt x="301" y="694"/>
                  <a:pt x="323" y="737"/>
                  <a:pt x="355" y="775"/>
                </a:cubicBezTo>
                <a:cubicBezTo>
                  <a:pt x="371" y="785"/>
                  <a:pt x="387" y="802"/>
                  <a:pt x="403" y="818"/>
                </a:cubicBezTo>
                <a:cubicBezTo>
                  <a:pt x="441" y="839"/>
                  <a:pt x="479" y="856"/>
                  <a:pt x="527" y="861"/>
                </a:cubicBezTo>
                <a:cubicBezTo>
                  <a:pt x="549" y="856"/>
                  <a:pt x="570" y="856"/>
                  <a:pt x="592" y="856"/>
                </a:cubicBezTo>
                <a:cubicBezTo>
                  <a:pt x="635" y="845"/>
                  <a:pt x="678" y="828"/>
                  <a:pt x="710" y="796"/>
                </a:cubicBezTo>
                <a:cubicBezTo>
                  <a:pt x="716" y="791"/>
                  <a:pt x="716" y="791"/>
                  <a:pt x="721" y="785"/>
                </a:cubicBezTo>
                <a:cubicBezTo>
                  <a:pt x="759" y="818"/>
                  <a:pt x="807" y="839"/>
                  <a:pt x="861" y="839"/>
                </a:cubicBezTo>
                <a:cubicBezTo>
                  <a:pt x="963" y="839"/>
                  <a:pt x="1055" y="791"/>
                  <a:pt x="1103" y="710"/>
                </a:cubicBezTo>
                <a:cubicBezTo>
                  <a:pt x="1130" y="726"/>
                  <a:pt x="1162" y="737"/>
                  <a:pt x="1195" y="737"/>
                </a:cubicBezTo>
                <a:cubicBezTo>
                  <a:pt x="1324" y="737"/>
                  <a:pt x="1437" y="656"/>
                  <a:pt x="1448" y="522"/>
                </a:cubicBezTo>
                <a:cubicBezTo>
                  <a:pt x="1459" y="419"/>
                  <a:pt x="1388" y="312"/>
                  <a:pt x="1292" y="28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93" name="Freeform 377"/>
          <p:cNvSpPr>
            <a:spLocks noChangeArrowheads="1"/>
          </p:cNvSpPr>
          <p:nvPr/>
        </p:nvSpPr>
        <p:spPr bwMode="auto">
          <a:xfrm>
            <a:off x="19464649" y="1058370"/>
            <a:ext cx="1016324" cy="588704"/>
          </a:xfrm>
          <a:custGeom>
            <a:avLst/>
            <a:gdLst>
              <a:gd name="T0" fmla="*/ 1556 w 1563"/>
              <a:gd name="T1" fmla="*/ 431 h 905"/>
              <a:gd name="T2" fmla="*/ 1556 w 1563"/>
              <a:gd name="T3" fmla="*/ 431 h 905"/>
              <a:gd name="T4" fmla="*/ 1486 w 1563"/>
              <a:gd name="T5" fmla="*/ 296 h 905"/>
              <a:gd name="T6" fmla="*/ 1298 w 1563"/>
              <a:gd name="T7" fmla="*/ 204 h 905"/>
              <a:gd name="T8" fmla="*/ 1217 w 1563"/>
              <a:gd name="T9" fmla="*/ 210 h 905"/>
              <a:gd name="T10" fmla="*/ 1158 w 1563"/>
              <a:gd name="T11" fmla="*/ 97 h 905"/>
              <a:gd name="T12" fmla="*/ 1099 w 1563"/>
              <a:gd name="T13" fmla="*/ 48 h 905"/>
              <a:gd name="T14" fmla="*/ 959 w 1563"/>
              <a:gd name="T15" fmla="*/ 0 h 905"/>
              <a:gd name="T16" fmla="*/ 883 w 1563"/>
              <a:gd name="T17" fmla="*/ 5 h 905"/>
              <a:gd name="T18" fmla="*/ 743 w 1563"/>
              <a:gd name="T19" fmla="*/ 75 h 905"/>
              <a:gd name="T20" fmla="*/ 706 w 1563"/>
              <a:gd name="T21" fmla="*/ 113 h 905"/>
              <a:gd name="T22" fmla="*/ 684 w 1563"/>
              <a:gd name="T23" fmla="*/ 81 h 905"/>
              <a:gd name="T24" fmla="*/ 636 w 1563"/>
              <a:gd name="T25" fmla="*/ 37 h 905"/>
              <a:gd name="T26" fmla="*/ 512 w 1563"/>
              <a:gd name="T27" fmla="*/ 0 h 905"/>
              <a:gd name="T28" fmla="*/ 447 w 1563"/>
              <a:gd name="T29" fmla="*/ 0 h 905"/>
              <a:gd name="T30" fmla="*/ 329 w 1563"/>
              <a:gd name="T31" fmla="*/ 59 h 905"/>
              <a:gd name="T32" fmla="*/ 243 w 1563"/>
              <a:gd name="T33" fmla="*/ 231 h 905"/>
              <a:gd name="T34" fmla="*/ 248 w 1563"/>
              <a:gd name="T35" fmla="*/ 291 h 905"/>
              <a:gd name="T36" fmla="*/ 200 w 1563"/>
              <a:gd name="T37" fmla="*/ 296 h 905"/>
              <a:gd name="T38" fmla="*/ 6 w 1563"/>
              <a:gd name="T39" fmla="*/ 506 h 905"/>
              <a:gd name="T40" fmla="*/ 113 w 1563"/>
              <a:gd name="T41" fmla="*/ 721 h 905"/>
              <a:gd name="T42" fmla="*/ 221 w 1563"/>
              <a:gd name="T43" fmla="*/ 759 h 905"/>
              <a:gd name="T44" fmla="*/ 286 w 1563"/>
              <a:gd name="T45" fmla="*/ 754 h 905"/>
              <a:gd name="T46" fmla="*/ 340 w 1563"/>
              <a:gd name="T47" fmla="*/ 737 h 905"/>
              <a:gd name="T48" fmla="*/ 388 w 1563"/>
              <a:gd name="T49" fmla="*/ 823 h 905"/>
              <a:gd name="T50" fmla="*/ 485 w 1563"/>
              <a:gd name="T51" fmla="*/ 888 h 905"/>
              <a:gd name="T52" fmla="*/ 598 w 1563"/>
              <a:gd name="T53" fmla="*/ 899 h 905"/>
              <a:gd name="T54" fmla="*/ 673 w 1563"/>
              <a:gd name="T55" fmla="*/ 872 h 905"/>
              <a:gd name="T56" fmla="*/ 727 w 1563"/>
              <a:gd name="T57" fmla="*/ 840 h 905"/>
              <a:gd name="T58" fmla="*/ 749 w 1563"/>
              <a:gd name="T59" fmla="*/ 856 h 905"/>
              <a:gd name="T60" fmla="*/ 878 w 1563"/>
              <a:gd name="T61" fmla="*/ 899 h 905"/>
              <a:gd name="T62" fmla="*/ 948 w 1563"/>
              <a:gd name="T63" fmla="*/ 899 h 905"/>
              <a:gd name="T64" fmla="*/ 1077 w 1563"/>
              <a:gd name="T65" fmla="*/ 834 h 905"/>
              <a:gd name="T66" fmla="*/ 1131 w 1563"/>
              <a:gd name="T67" fmla="*/ 770 h 905"/>
              <a:gd name="T68" fmla="*/ 1239 w 1563"/>
              <a:gd name="T69" fmla="*/ 797 h 905"/>
              <a:gd name="T70" fmla="*/ 1314 w 1563"/>
              <a:gd name="T71" fmla="*/ 797 h 905"/>
              <a:gd name="T72" fmla="*/ 1454 w 1563"/>
              <a:gd name="T73" fmla="*/ 726 h 905"/>
              <a:gd name="T74" fmla="*/ 1540 w 1563"/>
              <a:gd name="T75" fmla="*/ 592 h 905"/>
              <a:gd name="T76" fmla="*/ 1556 w 1563"/>
              <a:gd name="T77" fmla="*/ 431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63" h="905">
                <a:moveTo>
                  <a:pt x="1556" y="431"/>
                </a:moveTo>
                <a:lnTo>
                  <a:pt x="1556" y="431"/>
                </a:lnTo>
                <a:cubicBezTo>
                  <a:pt x="1545" y="382"/>
                  <a:pt x="1524" y="334"/>
                  <a:pt x="1486" y="296"/>
                </a:cubicBezTo>
                <a:cubicBezTo>
                  <a:pt x="1438" y="242"/>
                  <a:pt x="1373" y="210"/>
                  <a:pt x="1298" y="204"/>
                </a:cubicBezTo>
                <a:cubicBezTo>
                  <a:pt x="1271" y="199"/>
                  <a:pt x="1244" y="204"/>
                  <a:pt x="1217" y="210"/>
                </a:cubicBezTo>
                <a:cubicBezTo>
                  <a:pt x="1206" y="167"/>
                  <a:pt x="1185" y="129"/>
                  <a:pt x="1158" y="97"/>
                </a:cubicBezTo>
                <a:cubicBezTo>
                  <a:pt x="1142" y="81"/>
                  <a:pt x="1120" y="64"/>
                  <a:pt x="1099" y="48"/>
                </a:cubicBezTo>
                <a:cubicBezTo>
                  <a:pt x="1061" y="21"/>
                  <a:pt x="1012" y="5"/>
                  <a:pt x="959" y="0"/>
                </a:cubicBezTo>
                <a:cubicBezTo>
                  <a:pt x="883" y="5"/>
                  <a:pt x="883" y="5"/>
                  <a:pt x="883" y="5"/>
                </a:cubicBezTo>
                <a:cubicBezTo>
                  <a:pt x="835" y="16"/>
                  <a:pt x="786" y="37"/>
                  <a:pt x="743" y="75"/>
                </a:cubicBezTo>
                <a:cubicBezTo>
                  <a:pt x="733" y="86"/>
                  <a:pt x="716" y="102"/>
                  <a:pt x="706" y="113"/>
                </a:cubicBezTo>
                <a:cubicBezTo>
                  <a:pt x="700" y="102"/>
                  <a:pt x="695" y="91"/>
                  <a:pt x="684" y="81"/>
                </a:cubicBezTo>
                <a:cubicBezTo>
                  <a:pt x="668" y="70"/>
                  <a:pt x="652" y="54"/>
                  <a:pt x="636" y="37"/>
                </a:cubicBezTo>
                <a:cubicBezTo>
                  <a:pt x="598" y="16"/>
                  <a:pt x="560" y="0"/>
                  <a:pt x="512" y="0"/>
                </a:cubicBezTo>
                <a:cubicBezTo>
                  <a:pt x="490" y="0"/>
                  <a:pt x="469" y="0"/>
                  <a:pt x="447" y="0"/>
                </a:cubicBezTo>
                <a:cubicBezTo>
                  <a:pt x="404" y="11"/>
                  <a:pt x="361" y="32"/>
                  <a:pt x="329" y="59"/>
                </a:cubicBezTo>
                <a:cubicBezTo>
                  <a:pt x="280" y="102"/>
                  <a:pt x="248" y="167"/>
                  <a:pt x="243" y="231"/>
                </a:cubicBezTo>
                <a:cubicBezTo>
                  <a:pt x="243" y="253"/>
                  <a:pt x="243" y="269"/>
                  <a:pt x="248" y="291"/>
                </a:cubicBezTo>
                <a:cubicBezTo>
                  <a:pt x="232" y="291"/>
                  <a:pt x="216" y="291"/>
                  <a:pt x="200" y="296"/>
                </a:cubicBezTo>
                <a:cubicBezTo>
                  <a:pt x="97" y="312"/>
                  <a:pt x="17" y="404"/>
                  <a:pt x="6" y="506"/>
                </a:cubicBezTo>
                <a:cubicBezTo>
                  <a:pt x="0" y="592"/>
                  <a:pt x="43" y="673"/>
                  <a:pt x="113" y="721"/>
                </a:cubicBezTo>
                <a:cubicBezTo>
                  <a:pt x="146" y="743"/>
                  <a:pt x="184" y="754"/>
                  <a:pt x="221" y="759"/>
                </a:cubicBezTo>
                <a:cubicBezTo>
                  <a:pt x="243" y="759"/>
                  <a:pt x="264" y="754"/>
                  <a:pt x="286" y="754"/>
                </a:cubicBezTo>
                <a:cubicBezTo>
                  <a:pt x="302" y="754"/>
                  <a:pt x="323" y="743"/>
                  <a:pt x="340" y="737"/>
                </a:cubicBezTo>
                <a:cubicBezTo>
                  <a:pt x="350" y="770"/>
                  <a:pt x="366" y="802"/>
                  <a:pt x="388" y="823"/>
                </a:cubicBezTo>
                <a:cubicBezTo>
                  <a:pt x="415" y="856"/>
                  <a:pt x="447" y="877"/>
                  <a:pt x="485" y="888"/>
                </a:cubicBezTo>
                <a:cubicBezTo>
                  <a:pt x="523" y="904"/>
                  <a:pt x="560" y="904"/>
                  <a:pt x="598" y="899"/>
                </a:cubicBezTo>
                <a:cubicBezTo>
                  <a:pt x="625" y="893"/>
                  <a:pt x="652" y="883"/>
                  <a:pt x="673" y="872"/>
                </a:cubicBezTo>
                <a:cubicBezTo>
                  <a:pt x="695" y="867"/>
                  <a:pt x="711" y="856"/>
                  <a:pt x="727" y="840"/>
                </a:cubicBezTo>
                <a:cubicBezTo>
                  <a:pt x="733" y="845"/>
                  <a:pt x="738" y="850"/>
                  <a:pt x="749" y="856"/>
                </a:cubicBezTo>
                <a:cubicBezTo>
                  <a:pt x="786" y="883"/>
                  <a:pt x="830" y="899"/>
                  <a:pt x="878" y="899"/>
                </a:cubicBezTo>
                <a:cubicBezTo>
                  <a:pt x="899" y="899"/>
                  <a:pt x="921" y="899"/>
                  <a:pt x="948" y="899"/>
                </a:cubicBezTo>
                <a:cubicBezTo>
                  <a:pt x="996" y="888"/>
                  <a:pt x="1039" y="867"/>
                  <a:pt x="1077" y="834"/>
                </a:cubicBezTo>
                <a:cubicBezTo>
                  <a:pt x="1099" y="818"/>
                  <a:pt x="1115" y="791"/>
                  <a:pt x="1131" y="770"/>
                </a:cubicBezTo>
                <a:cubicBezTo>
                  <a:pt x="1163" y="786"/>
                  <a:pt x="1201" y="797"/>
                  <a:pt x="1239" y="797"/>
                </a:cubicBezTo>
                <a:cubicBezTo>
                  <a:pt x="1260" y="802"/>
                  <a:pt x="1287" y="802"/>
                  <a:pt x="1314" y="797"/>
                </a:cubicBezTo>
                <a:cubicBezTo>
                  <a:pt x="1373" y="786"/>
                  <a:pt x="1405" y="764"/>
                  <a:pt x="1454" y="726"/>
                </a:cubicBezTo>
                <a:cubicBezTo>
                  <a:pt x="1492" y="694"/>
                  <a:pt x="1524" y="640"/>
                  <a:pt x="1540" y="592"/>
                </a:cubicBezTo>
                <a:cubicBezTo>
                  <a:pt x="1562" y="538"/>
                  <a:pt x="1562" y="490"/>
                  <a:pt x="1556" y="431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94" name="Freeform 375"/>
          <p:cNvSpPr>
            <a:spLocks noChangeArrowheads="1"/>
          </p:cNvSpPr>
          <p:nvPr/>
        </p:nvSpPr>
        <p:spPr bwMode="auto">
          <a:xfrm>
            <a:off x="15097416" y="2202751"/>
            <a:ext cx="1231646" cy="824184"/>
          </a:xfrm>
          <a:custGeom>
            <a:avLst/>
            <a:gdLst>
              <a:gd name="T0" fmla="*/ 1830 w 1890"/>
              <a:gd name="T1" fmla="*/ 559 h 1265"/>
              <a:gd name="T2" fmla="*/ 1830 w 1890"/>
              <a:gd name="T3" fmla="*/ 559 h 1265"/>
              <a:gd name="T4" fmla="*/ 1782 w 1890"/>
              <a:gd name="T5" fmla="*/ 522 h 1265"/>
              <a:gd name="T6" fmla="*/ 1669 w 1890"/>
              <a:gd name="T7" fmla="*/ 479 h 1265"/>
              <a:gd name="T8" fmla="*/ 1604 w 1890"/>
              <a:gd name="T9" fmla="*/ 484 h 1265"/>
              <a:gd name="T10" fmla="*/ 1518 w 1890"/>
              <a:gd name="T11" fmla="*/ 516 h 1265"/>
              <a:gd name="T12" fmla="*/ 1459 w 1890"/>
              <a:gd name="T13" fmla="*/ 419 h 1265"/>
              <a:gd name="T14" fmla="*/ 1297 w 1890"/>
              <a:gd name="T15" fmla="*/ 317 h 1265"/>
              <a:gd name="T16" fmla="*/ 1109 w 1890"/>
              <a:gd name="T17" fmla="*/ 301 h 1265"/>
              <a:gd name="T18" fmla="*/ 1093 w 1890"/>
              <a:gd name="T19" fmla="*/ 301 h 1265"/>
              <a:gd name="T20" fmla="*/ 969 w 1890"/>
              <a:gd name="T21" fmla="*/ 349 h 1265"/>
              <a:gd name="T22" fmla="*/ 974 w 1890"/>
              <a:gd name="T23" fmla="*/ 323 h 1265"/>
              <a:gd name="T24" fmla="*/ 899 w 1890"/>
              <a:gd name="T25" fmla="*/ 102 h 1265"/>
              <a:gd name="T26" fmla="*/ 840 w 1890"/>
              <a:gd name="T27" fmla="*/ 48 h 1265"/>
              <a:gd name="T28" fmla="*/ 694 w 1890"/>
              <a:gd name="T29" fmla="*/ 0 h 1265"/>
              <a:gd name="T30" fmla="*/ 614 w 1890"/>
              <a:gd name="T31" fmla="*/ 5 h 1265"/>
              <a:gd name="T32" fmla="*/ 468 w 1890"/>
              <a:gd name="T33" fmla="*/ 75 h 1265"/>
              <a:gd name="T34" fmla="*/ 366 w 1890"/>
              <a:gd name="T35" fmla="*/ 279 h 1265"/>
              <a:gd name="T36" fmla="*/ 371 w 1890"/>
              <a:gd name="T37" fmla="*/ 360 h 1265"/>
              <a:gd name="T38" fmla="*/ 323 w 1890"/>
              <a:gd name="T39" fmla="*/ 355 h 1265"/>
              <a:gd name="T40" fmla="*/ 11 w 1890"/>
              <a:gd name="T41" fmla="*/ 624 h 1265"/>
              <a:gd name="T42" fmla="*/ 280 w 1890"/>
              <a:gd name="T43" fmla="*/ 936 h 1265"/>
              <a:gd name="T44" fmla="*/ 318 w 1890"/>
              <a:gd name="T45" fmla="*/ 931 h 1265"/>
              <a:gd name="T46" fmla="*/ 646 w 1890"/>
              <a:gd name="T47" fmla="*/ 1264 h 1265"/>
              <a:gd name="T48" fmla="*/ 1012 w 1890"/>
              <a:gd name="T49" fmla="*/ 1012 h 1265"/>
              <a:gd name="T50" fmla="*/ 1130 w 1890"/>
              <a:gd name="T51" fmla="*/ 1038 h 1265"/>
              <a:gd name="T52" fmla="*/ 1147 w 1890"/>
              <a:gd name="T53" fmla="*/ 1044 h 1265"/>
              <a:gd name="T54" fmla="*/ 1427 w 1890"/>
              <a:gd name="T55" fmla="*/ 952 h 1265"/>
              <a:gd name="T56" fmla="*/ 1480 w 1890"/>
              <a:gd name="T57" fmla="*/ 882 h 1265"/>
              <a:gd name="T58" fmla="*/ 1518 w 1890"/>
              <a:gd name="T59" fmla="*/ 915 h 1265"/>
              <a:gd name="T60" fmla="*/ 1631 w 1890"/>
              <a:gd name="T61" fmla="*/ 958 h 1265"/>
              <a:gd name="T62" fmla="*/ 1690 w 1890"/>
              <a:gd name="T63" fmla="*/ 952 h 1265"/>
              <a:gd name="T64" fmla="*/ 1809 w 1890"/>
              <a:gd name="T65" fmla="*/ 898 h 1265"/>
              <a:gd name="T66" fmla="*/ 1884 w 1890"/>
              <a:gd name="T67" fmla="*/ 737 h 1265"/>
              <a:gd name="T68" fmla="*/ 1830 w 1890"/>
              <a:gd name="T69" fmla="*/ 559 h 1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90" h="1265">
                <a:moveTo>
                  <a:pt x="1830" y="559"/>
                </a:moveTo>
                <a:lnTo>
                  <a:pt x="1830" y="559"/>
                </a:lnTo>
                <a:cubicBezTo>
                  <a:pt x="1814" y="549"/>
                  <a:pt x="1798" y="532"/>
                  <a:pt x="1782" y="522"/>
                </a:cubicBezTo>
                <a:cubicBezTo>
                  <a:pt x="1744" y="495"/>
                  <a:pt x="1707" y="484"/>
                  <a:pt x="1669" y="479"/>
                </a:cubicBezTo>
                <a:cubicBezTo>
                  <a:pt x="1647" y="484"/>
                  <a:pt x="1626" y="484"/>
                  <a:pt x="1604" y="484"/>
                </a:cubicBezTo>
                <a:cubicBezTo>
                  <a:pt x="1572" y="489"/>
                  <a:pt x="1545" y="500"/>
                  <a:pt x="1518" y="516"/>
                </a:cubicBezTo>
                <a:cubicBezTo>
                  <a:pt x="1502" y="484"/>
                  <a:pt x="1480" y="452"/>
                  <a:pt x="1459" y="419"/>
                </a:cubicBezTo>
                <a:cubicBezTo>
                  <a:pt x="1416" y="371"/>
                  <a:pt x="1362" y="339"/>
                  <a:pt x="1297" y="317"/>
                </a:cubicBezTo>
                <a:cubicBezTo>
                  <a:pt x="1238" y="295"/>
                  <a:pt x="1174" y="290"/>
                  <a:pt x="1109" y="301"/>
                </a:cubicBezTo>
                <a:cubicBezTo>
                  <a:pt x="1104" y="301"/>
                  <a:pt x="1098" y="301"/>
                  <a:pt x="1093" y="301"/>
                </a:cubicBezTo>
                <a:cubicBezTo>
                  <a:pt x="1050" y="312"/>
                  <a:pt x="1007" y="328"/>
                  <a:pt x="969" y="349"/>
                </a:cubicBezTo>
                <a:cubicBezTo>
                  <a:pt x="969" y="339"/>
                  <a:pt x="974" y="333"/>
                  <a:pt x="974" y="323"/>
                </a:cubicBezTo>
                <a:cubicBezTo>
                  <a:pt x="980" y="242"/>
                  <a:pt x="953" y="161"/>
                  <a:pt x="899" y="102"/>
                </a:cubicBezTo>
                <a:cubicBezTo>
                  <a:pt x="877" y="86"/>
                  <a:pt x="856" y="64"/>
                  <a:pt x="840" y="48"/>
                </a:cubicBezTo>
                <a:cubicBezTo>
                  <a:pt x="791" y="21"/>
                  <a:pt x="743" y="5"/>
                  <a:pt x="694" y="0"/>
                </a:cubicBezTo>
                <a:cubicBezTo>
                  <a:pt x="667" y="0"/>
                  <a:pt x="641" y="0"/>
                  <a:pt x="614" y="5"/>
                </a:cubicBezTo>
                <a:cubicBezTo>
                  <a:pt x="560" y="16"/>
                  <a:pt x="511" y="37"/>
                  <a:pt x="468" y="75"/>
                </a:cubicBezTo>
                <a:cubicBezTo>
                  <a:pt x="409" y="123"/>
                  <a:pt x="371" y="199"/>
                  <a:pt x="366" y="279"/>
                </a:cubicBezTo>
                <a:cubicBezTo>
                  <a:pt x="366" y="306"/>
                  <a:pt x="366" y="333"/>
                  <a:pt x="371" y="360"/>
                </a:cubicBezTo>
                <a:cubicBezTo>
                  <a:pt x="355" y="355"/>
                  <a:pt x="339" y="355"/>
                  <a:pt x="323" y="355"/>
                </a:cubicBezTo>
                <a:cubicBezTo>
                  <a:pt x="167" y="355"/>
                  <a:pt x="27" y="457"/>
                  <a:pt x="11" y="624"/>
                </a:cubicBezTo>
                <a:cubicBezTo>
                  <a:pt x="0" y="769"/>
                  <a:pt x="124" y="936"/>
                  <a:pt x="280" y="936"/>
                </a:cubicBezTo>
                <a:cubicBezTo>
                  <a:pt x="291" y="936"/>
                  <a:pt x="307" y="931"/>
                  <a:pt x="318" y="931"/>
                </a:cubicBezTo>
                <a:cubicBezTo>
                  <a:pt x="328" y="1098"/>
                  <a:pt x="468" y="1264"/>
                  <a:pt x="646" y="1264"/>
                </a:cubicBezTo>
                <a:cubicBezTo>
                  <a:pt x="813" y="1264"/>
                  <a:pt x="964" y="1168"/>
                  <a:pt x="1012" y="1012"/>
                </a:cubicBezTo>
                <a:cubicBezTo>
                  <a:pt x="1050" y="1028"/>
                  <a:pt x="1087" y="1038"/>
                  <a:pt x="1130" y="1038"/>
                </a:cubicBezTo>
                <a:cubicBezTo>
                  <a:pt x="1136" y="1038"/>
                  <a:pt x="1141" y="1044"/>
                  <a:pt x="1147" y="1044"/>
                </a:cubicBezTo>
                <a:cubicBezTo>
                  <a:pt x="1243" y="1055"/>
                  <a:pt x="1351" y="1012"/>
                  <a:pt x="1427" y="952"/>
                </a:cubicBezTo>
                <a:cubicBezTo>
                  <a:pt x="1448" y="931"/>
                  <a:pt x="1464" y="909"/>
                  <a:pt x="1480" y="882"/>
                </a:cubicBezTo>
                <a:cubicBezTo>
                  <a:pt x="1491" y="893"/>
                  <a:pt x="1507" y="904"/>
                  <a:pt x="1518" y="915"/>
                </a:cubicBezTo>
                <a:cubicBezTo>
                  <a:pt x="1550" y="936"/>
                  <a:pt x="1588" y="952"/>
                  <a:pt x="1631" y="958"/>
                </a:cubicBezTo>
                <a:cubicBezTo>
                  <a:pt x="1653" y="952"/>
                  <a:pt x="1674" y="952"/>
                  <a:pt x="1690" y="952"/>
                </a:cubicBezTo>
                <a:cubicBezTo>
                  <a:pt x="1733" y="941"/>
                  <a:pt x="1776" y="925"/>
                  <a:pt x="1809" y="898"/>
                </a:cubicBezTo>
                <a:cubicBezTo>
                  <a:pt x="1852" y="855"/>
                  <a:pt x="1884" y="796"/>
                  <a:pt x="1884" y="737"/>
                </a:cubicBezTo>
                <a:cubicBezTo>
                  <a:pt x="1889" y="672"/>
                  <a:pt x="1868" y="608"/>
                  <a:pt x="1830" y="55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95" name="Freeform 372"/>
          <p:cNvSpPr>
            <a:spLocks noChangeArrowheads="1"/>
          </p:cNvSpPr>
          <p:nvPr/>
        </p:nvSpPr>
        <p:spPr bwMode="auto">
          <a:xfrm>
            <a:off x="21462089" y="3232262"/>
            <a:ext cx="611516" cy="445117"/>
          </a:xfrm>
          <a:custGeom>
            <a:avLst/>
            <a:gdLst>
              <a:gd name="T0" fmla="*/ 894 w 938"/>
              <a:gd name="T1" fmla="*/ 248 h 685"/>
              <a:gd name="T2" fmla="*/ 894 w 938"/>
              <a:gd name="T3" fmla="*/ 248 h 685"/>
              <a:gd name="T4" fmla="*/ 856 w 938"/>
              <a:gd name="T5" fmla="*/ 210 h 685"/>
              <a:gd name="T6" fmla="*/ 765 w 938"/>
              <a:gd name="T7" fmla="*/ 173 h 685"/>
              <a:gd name="T8" fmla="*/ 711 w 938"/>
              <a:gd name="T9" fmla="*/ 173 h 685"/>
              <a:gd name="T10" fmla="*/ 668 w 938"/>
              <a:gd name="T11" fmla="*/ 183 h 685"/>
              <a:gd name="T12" fmla="*/ 501 w 938"/>
              <a:gd name="T13" fmla="*/ 6 h 685"/>
              <a:gd name="T14" fmla="*/ 280 w 938"/>
              <a:gd name="T15" fmla="*/ 173 h 685"/>
              <a:gd name="T16" fmla="*/ 280 w 938"/>
              <a:gd name="T17" fmla="*/ 200 h 685"/>
              <a:gd name="T18" fmla="*/ 210 w 938"/>
              <a:gd name="T19" fmla="*/ 178 h 685"/>
              <a:gd name="T20" fmla="*/ 76 w 938"/>
              <a:gd name="T21" fmla="*/ 216 h 685"/>
              <a:gd name="T22" fmla="*/ 76 w 938"/>
              <a:gd name="T23" fmla="*/ 216 h 685"/>
              <a:gd name="T24" fmla="*/ 43 w 938"/>
              <a:gd name="T25" fmla="*/ 248 h 685"/>
              <a:gd name="T26" fmla="*/ 6 w 938"/>
              <a:gd name="T27" fmla="*/ 334 h 685"/>
              <a:gd name="T28" fmla="*/ 43 w 938"/>
              <a:gd name="T29" fmla="*/ 469 h 685"/>
              <a:gd name="T30" fmla="*/ 162 w 938"/>
              <a:gd name="T31" fmla="*/ 539 h 685"/>
              <a:gd name="T32" fmla="*/ 243 w 938"/>
              <a:gd name="T33" fmla="*/ 533 h 685"/>
              <a:gd name="T34" fmla="*/ 280 w 938"/>
              <a:gd name="T35" fmla="*/ 609 h 685"/>
              <a:gd name="T36" fmla="*/ 318 w 938"/>
              <a:gd name="T37" fmla="*/ 646 h 685"/>
              <a:gd name="T38" fmla="*/ 415 w 938"/>
              <a:gd name="T39" fmla="*/ 684 h 685"/>
              <a:gd name="T40" fmla="*/ 463 w 938"/>
              <a:gd name="T41" fmla="*/ 684 h 685"/>
              <a:gd name="T42" fmla="*/ 566 w 938"/>
              <a:gd name="T43" fmla="*/ 646 h 685"/>
              <a:gd name="T44" fmla="*/ 636 w 938"/>
              <a:gd name="T45" fmla="*/ 539 h 685"/>
              <a:gd name="T46" fmla="*/ 711 w 938"/>
              <a:gd name="T47" fmla="*/ 566 h 685"/>
              <a:gd name="T48" fmla="*/ 759 w 938"/>
              <a:gd name="T49" fmla="*/ 566 h 685"/>
              <a:gd name="T50" fmla="*/ 856 w 938"/>
              <a:gd name="T51" fmla="*/ 528 h 685"/>
              <a:gd name="T52" fmla="*/ 932 w 938"/>
              <a:gd name="T53" fmla="*/ 399 h 685"/>
              <a:gd name="T54" fmla="*/ 894 w 938"/>
              <a:gd name="T55" fmla="*/ 248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8" h="685">
                <a:moveTo>
                  <a:pt x="894" y="248"/>
                </a:moveTo>
                <a:lnTo>
                  <a:pt x="894" y="248"/>
                </a:lnTo>
                <a:cubicBezTo>
                  <a:pt x="878" y="237"/>
                  <a:pt x="867" y="226"/>
                  <a:pt x="856" y="210"/>
                </a:cubicBezTo>
                <a:cubicBezTo>
                  <a:pt x="829" y="194"/>
                  <a:pt x="797" y="178"/>
                  <a:pt x="765" y="173"/>
                </a:cubicBezTo>
                <a:cubicBezTo>
                  <a:pt x="743" y="173"/>
                  <a:pt x="727" y="173"/>
                  <a:pt x="711" y="173"/>
                </a:cubicBezTo>
                <a:cubicBezTo>
                  <a:pt x="695" y="178"/>
                  <a:pt x="679" y="178"/>
                  <a:pt x="668" y="183"/>
                </a:cubicBezTo>
                <a:cubicBezTo>
                  <a:pt x="662" y="97"/>
                  <a:pt x="593" y="11"/>
                  <a:pt x="501" y="6"/>
                </a:cubicBezTo>
                <a:cubicBezTo>
                  <a:pt x="393" y="0"/>
                  <a:pt x="296" y="60"/>
                  <a:pt x="280" y="173"/>
                </a:cubicBezTo>
                <a:cubicBezTo>
                  <a:pt x="280" y="183"/>
                  <a:pt x="280" y="194"/>
                  <a:pt x="280" y="200"/>
                </a:cubicBezTo>
                <a:cubicBezTo>
                  <a:pt x="259" y="189"/>
                  <a:pt x="237" y="183"/>
                  <a:pt x="210" y="178"/>
                </a:cubicBezTo>
                <a:cubicBezTo>
                  <a:pt x="167" y="173"/>
                  <a:pt x="113" y="183"/>
                  <a:pt x="76" y="216"/>
                </a:cubicBezTo>
                <a:lnTo>
                  <a:pt x="76" y="216"/>
                </a:lnTo>
                <a:cubicBezTo>
                  <a:pt x="65" y="226"/>
                  <a:pt x="54" y="237"/>
                  <a:pt x="43" y="248"/>
                </a:cubicBezTo>
                <a:cubicBezTo>
                  <a:pt x="22" y="275"/>
                  <a:pt x="11" y="302"/>
                  <a:pt x="6" y="334"/>
                </a:cubicBezTo>
                <a:cubicBezTo>
                  <a:pt x="0" y="383"/>
                  <a:pt x="16" y="431"/>
                  <a:pt x="43" y="469"/>
                </a:cubicBezTo>
                <a:cubicBezTo>
                  <a:pt x="76" y="506"/>
                  <a:pt x="119" y="533"/>
                  <a:pt x="162" y="539"/>
                </a:cubicBezTo>
                <a:cubicBezTo>
                  <a:pt x="189" y="544"/>
                  <a:pt x="216" y="539"/>
                  <a:pt x="243" y="533"/>
                </a:cubicBezTo>
                <a:cubicBezTo>
                  <a:pt x="248" y="560"/>
                  <a:pt x="259" y="587"/>
                  <a:pt x="280" y="609"/>
                </a:cubicBezTo>
                <a:cubicBezTo>
                  <a:pt x="291" y="619"/>
                  <a:pt x="302" y="636"/>
                  <a:pt x="318" y="646"/>
                </a:cubicBezTo>
                <a:cubicBezTo>
                  <a:pt x="345" y="668"/>
                  <a:pt x="377" y="679"/>
                  <a:pt x="415" y="684"/>
                </a:cubicBezTo>
                <a:cubicBezTo>
                  <a:pt x="431" y="684"/>
                  <a:pt x="447" y="684"/>
                  <a:pt x="463" y="684"/>
                </a:cubicBezTo>
                <a:cubicBezTo>
                  <a:pt x="501" y="679"/>
                  <a:pt x="539" y="668"/>
                  <a:pt x="566" y="646"/>
                </a:cubicBezTo>
                <a:cubicBezTo>
                  <a:pt x="598" y="619"/>
                  <a:pt x="625" y="582"/>
                  <a:pt x="636" y="539"/>
                </a:cubicBezTo>
                <a:cubicBezTo>
                  <a:pt x="657" y="555"/>
                  <a:pt x="684" y="560"/>
                  <a:pt x="711" y="566"/>
                </a:cubicBezTo>
                <a:cubicBezTo>
                  <a:pt x="727" y="566"/>
                  <a:pt x="743" y="566"/>
                  <a:pt x="759" y="566"/>
                </a:cubicBezTo>
                <a:cubicBezTo>
                  <a:pt x="797" y="560"/>
                  <a:pt x="829" y="549"/>
                  <a:pt x="856" y="528"/>
                </a:cubicBezTo>
                <a:cubicBezTo>
                  <a:pt x="899" y="496"/>
                  <a:pt x="926" y="447"/>
                  <a:pt x="932" y="399"/>
                </a:cubicBezTo>
                <a:cubicBezTo>
                  <a:pt x="937" y="345"/>
                  <a:pt x="926" y="291"/>
                  <a:pt x="894" y="248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696" name="Group 695"/>
          <p:cNvGrpSpPr/>
          <p:nvPr/>
        </p:nvGrpSpPr>
        <p:grpSpPr>
          <a:xfrm>
            <a:off x="19142415" y="5602756"/>
            <a:ext cx="1576756" cy="1127117"/>
            <a:chOff x="13463901" y="7642036"/>
            <a:chExt cx="1627508" cy="1163396"/>
          </a:xfrm>
        </p:grpSpPr>
        <p:sp>
          <p:nvSpPr>
            <p:cNvPr id="697" name="Freeform 100"/>
            <p:cNvSpPr>
              <a:spLocks noChangeArrowheads="1"/>
            </p:cNvSpPr>
            <p:nvPr/>
          </p:nvSpPr>
          <p:spPr bwMode="auto">
            <a:xfrm>
              <a:off x="13484452" y="7642036"/>
              <a:ext cx="715117" cy="332987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8" name="Freeform 101"/>
            <p:cNvSpPr>
              <a:spLocks noChangeArrowheads="1"/>
            </p:cNvSpPr>
            <p:nvPr/>
          </p:nvSpPr>
          <p:spPr bwMode="auto">
            <a:xfrm>
              <a:off x="13463901" y="8472445"/>
              <a:ext cx="715117" cy="332987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9" name="Freeform 102"/>
            <p:cNvSpPr>
              <a:spLocks noChangeArrowheads="1"/>
            </p:cNvSpPr>
            <p:nvPr/>
          </p:nvSpPr>
          <p:spPr bwMode="auto">
            <a:xfrm>
              <a:off x="14376292" y="8020241"/>
              <a:ext cx="715117" cy="332987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700" name="Group 699"/>
          <p:cNvGrpSpPr/>
          <p:nvPr/>
        </p:nvGrpSpPr>
        <p:grpSpPr>
          <a:xfrm>
            <a:off x="7889429" y="3756385"/>
            <a:ext cx="1576756" cy="1127117"/>
            <a:chOff x="13463901" y="7642036"/>
            <a:chExt cx="1627508" cy="1163396"/>
          </a:xfrm>
        </p:grpSpPr>
        <p:sp>
          <p:nvSpPr>
            <p:cNvPr id="701" name="Freeform 100"/>
            <p:cNvSpPr>
              <a:spLocks noChangeArrowheads="1"/>
            </p:cNvSpPr>
            <p:nvPr/>
          </p:nvSpPr>
          <p:spPr bwMode="auto">
            <a:xfrm>
              <a:off x="13484452" y="7642036"/>
              <a:ext cx="715117" cy="332987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02" name="Freeform 101"/>
            <p:cNvSpPr>
              <a:spLocks noChangeArrowheads="1"/>
            </p:cNvSpPr>
            <p:nvPr/>
          </p:nvSpPr>
          <p:spPr bwMode="auto">
            <a:xfrm>
              <a:off x="13463901" y="8472445"/>
              <a:ext cx="715117" cy="332987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03" name="Freeform 102"/>
            <p:cNvSpPr>
              <a:spLocks noChangeArrowheads="1"/>
            </p:cNvSpPr>
            <p:nvPr/>
          </p:nvSpPr>
          <p:spPr bwMode="auto">
            <a:xfrm>
              <a:off x="14376292" y="8020241"/>
              <a:ext cx="715117" cy="332987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20030239" y="10058713"/>
            <a:ext cx="809495" cy="1344757"/>
            <a:chOff x="20030239" y="10058713"/>
            <a:chExt cx="809495" cy="1344757"/>
          </a:xfrm>
        </p:grpSpPr>
        <p:sp>
          <p:nvSpPr>
            <p:cNvPr id="704" name="Freeform 99"/>
            <p:cNvSpPr>
              <a:spLocks noChangeArrowheads="1"/>
            </p:cNvSpPr>
            <p:nvPr/>
          </p:nvSpPr>
          <p:spPr bwMode="auto">
            <a:xfrm>
              <a:off x="20265598" y="10058713"/>
              <a:ext cx="574136" cy="574286"/>
            </a:xfrm>
            <a:custGeom>
              <a:avLst/>
              <a:gdLst>
                <a:gd name="T0" fmla="*/ 709 w 710"/>
                <a:gd name="T1" fmla="*/ 355 h 710"/>
                <a:gd name="T2" fmla="*/ 709 w 710"/>
                <a:gd name="T3" fmla="*/ 355 h 710"/>
                <a:gd name="T4" fmla="*/ 354 w 710"/>
                <a:gd name="T5" fmla="*/ 709 h 710"/>
                <a:gd name="T6" fmla="*/ 0 w 710"/>
                <a:gd name="T7" fmla="*/ 355 h 710"/>
                <a:gd name="T8" fmla="*/ 354 w 710"/>
                <a:gd name="T9" fmla="*/ 0 h 710"/>
                <a:gd name="T10" fmla="*/ 709 w 710"/>
                <a:gd name="T11" fmla="*/ 355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0" h="710">
                  <a:moveTo>
                    <a:pt x="709" y="355"/>
                  </a:moveTo>
                  <a:lnTo>
                    <a:pt x="709" y="355"/>
                  </a:lnTo>
                  <a:cubicBezTo>
                    <a:pt x="709" y="549"/>
                    <a:pt x="549" y="709"/>
                    <a:pt x="354" y="709"/>
                  </a:cubicBezTo>
                  <a:cubicBezTo>
                    <a:pt x="160" y="709"/>
                    <a:pt x="0" y="549"/>
                    <a:pt x="0" y="355"/>
                  </a:cubicBezTo>
                  <a:cubicBezTo>
                    <a:pt x="0" y="155"/>
                    <a:pt x="160" y="0"/>
                    <a:pt x="354" y="0"/>
                  </a:cubicBezTo>
                  <a:cubicBezTo>
                    <a:pt x="549" y="0"/>
                    <a:pt x="709" y="155"/>
                    <a:pt x="709" y="355"/>
                  </a:cubicBezTo>
                </a:path>
              </a:pathLst>
            </a:custGeom>
            <a:solidFill>
              <a:srgbClr val="6575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05" name="Freeform 100"/>
            <p:cNvSpPr>
              <a:spLocks noChangeArrowheads="1"/>
            </p:cNvSpPr>
            <p:nvPr/>
          </p:nvSpPr>
          <p:spPr bwMode="auto">
            <a:xfrm>
              <a:off x="20383279" y="10608030"/>
              <a:ext cx="106981" cy="795440"/>
            </a:xfrm>
            <a:custGeom>
              <a:avLst/>
              <a:gdLst>
                <a:gd name="T0" fmla="*/ 131 w 132"/>
                <a:gd name="T1" fmla="*/ 984 h 985"/>
                <a:gd name="T2" fmla="*/ 0 w 132"/>
                <a:gd name="T3" fmla="*/ 984 h 985"/>
                <a:gd name="T4" fmla="*/ 0 w 132"/>
                <a:gd name="T5" fmla="*/ 0 h 985"/>
                <a:gd name="T6" fmla="*/ 131 w 132"/>
                <a:gd name="T7" fmla="*/ 0 h 985"/>
                <a:gd name="T8" fmla="*/ 131 w 132"/>
                <a:gd name="T9" fmla="*/ 984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985">
                  <a:moveTo>
                    <a:pt x="131" y="984"/>
                  </a:moveTo>
                  <a:lnTo>
                    <a:pt x="0" y="98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984"/>
                  </a:lnTo>
                </a:path>
              </a:pathLst>
            </a:custGeom>
            <a:solidFill>
              <a:srgbClr val="97753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06" name="Freeform 101"/>
            <p:cNvSpPr>
              <a:spLocks noChangeArrowheads="1"/>
            </p:cNvSpPr>
            <p:nvPr/>
          </p:nvSpPr>
          <p:spPr bwMode="auto">
            <a:xfrm>
              <a:off x="20265598" y="10640135"/>
              <a:ext cx="370870" cy="288925"/>
            </a:xfrm>
            <a:custGeom>
              <a:avLst/>
              <a:gdLst>
                <a:gd name="T0" fmla="*/ 429 w 458"/>
                <a:gd name="T1" fmla="*/ 355 h 356"/>
                <a:gd name="T2" fmla="*/ 429 w 458"/>
                <a:gd name="T3" fmla="*/ 355 h 356"/>
                <a:gd name="T4" fmla="*/ 28 w 458"/>
                <a:gd name="T5" fmla="*/ 355 h 356"/>
                <a:gd name="T6" fmla="*/ 0 w 458"/>
                <a:gd name="T7" fmla="*/ 326 h 356"/>
                <a:gd name="T8" fmla="*/ 0 w 458"/>
                <a:gd name="T9" fmla="*/ 29 h 356"/>
                <a:gd name="T10" fmla="*/ 28 w 458"/>
                <a:gd name="T11" fmla="*/ 0 h 356"/>
                <a:gd name="T12" fmla="*/ 57 w 458"/>
                <a:gd name="T13" fmla="*/ 29 h 356"/>
                <a:gd name="T14" fmla="*/ 57 w 458"/>
                <a:gd name="T15" fmla="*/ 297 h 356"/>
                <a:gd name="T16" fmla="*/ 400 w 458"/>
                <a:gd name="T17" fmla="*/ 297 h 356"/>
                <a:gd name="T18" fmla="*/ 400 w 458"/>
                <a:gd name="T19" fmla="*/ 126 h 356"/>
                <a:gd name="T20" fmla="*/ 429 w 458"/>
                <a:gd name="T21" fmla="*/ 97 h 356"/>
                <a:gd name="T22" fmla="*/ 457 w 458"/>
                <a:gd name="T23" fmla="*/ 126 h 356"/>
                <a:gd name="T24" fmla="*/ 457 w 458"/>
                <a:gd name="T25" fmla="*/ 326 h 356"/>
                <a:gd name="T26" fmla="*/ 429 w 458"/>
                <a:gd name="T27" fmla="*/ 35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8" h="356">
                  <a:moveTo>
                    <a:pt x="429" y="355"/>
                  </a:moveTo>
                  <a:lnTo>
                    <a:pt x="429" y="355"/>
                  </a:lnTo>
                  <a:cubicBezTo>
                    <a:pt x="28" y="355"/>
                    <a:pt x="28" y="355"/>
                    <a:pt x="28" y="355"/>
                  </a:cubicBezTo>
                  <a:cubicBezTo>
                    <a:pt x="11" y="355"/>
                    <a:pt x="0" y="343"/>
                    <a:pt x="0" y="3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1"/>
                    <a:pt x="11" y="0"/>
                    <a:pt x="28" y="0"/>
                  </a:cubicBezTo>
                  <a:cubicBezTo>
                    <a:pt x="45" y="0"/>
                    <a:pt x="57" y="11"/>
                    <a:pt x="57" y="29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400" y="297"/>
                    <a:pt x="400" y="297"/>
                    <a:pt x="400" y="297"/>
                  </a:cubicBezTo>
                  <a:cubicBezTo>
                    <a:pt x="400" y="126"/>
                    <a:pt x="400" y="126"/>
                    <a:pt x="400" y="126"/>
                  </a:cubicBezTo>
                  <a:cubicBezTo>
                    <a:pt x="400" y="109"/>
                    <a:pt x="412" y="97"/>
                    <a:pt x="429" y="97"/>
                  </a:cubicBezTo>
                  <a:cubicBezTo>
                    <a:pt x="446" y="97"/>
                    <a:pt x="457" y="109"/>
                    <a:pt x="457" y="126"/>
                  </a:cubicBezTo>
                  <a:cubicBezTo>
                    <a:pt x="457" y="326"/>
                    <a:pt x="457" y="326"/>
                    <a:pt x="457" y="326"/>
                  </a:cubicBezTo>
                  <a:cubicBezTo>
                    <a:pt x="457" y="343"/>
                    <a:pt x="446" y="355"/>
                    <a:pt x="429" y="355"/>
                  </a:cubicBezTo>
                </a:path>
              </a:pathLst>
            </a:custGeom>
            <a:solidFill>
              <a:srgbClr val="97753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07" name="Freeform 102"/>
            <p:cNvSpPr>
              <a:spLocks noChangeArrowheads="1"/>
            </p:cNvSpPr>
            <p:nvPr/>
          </p:nvSpPr>
          <p:spPr bwMode="auto">
            <a:xfrm>
              <a:off x="20030239" y="10155024"/>
              <a:ext cx="552740" cy="556450"/>
            </a:xfrm>
            <a:custGeom>
              <a:avLst/>
              <a:gdLst>
                <a:gd name="T0" fmla="*/ 0 w 682"/>
                <a:gd name="T1" fmla="*/ 343 h 688"/>
                <a:gd name="T2" fmla="*/ 0 w 682"/>
                <a:gd name="T3" fmla="*/ 343 h 688"/>
                <a:gd name="T4" fmla="*/ 343 w 682"/>
                <a:gd name="T5" fmla="*/ 0 h 688"/>
                <a:gd name="T6" fmla="*/ 681 w 682"/>
                <a:gd name="T7" fmla="*/ 343 h 688"/>
                <a:gd name="T8" fmla="*/ 343 w 682"/>
                <a:gd name="T9" fmla="*/ 687 h 688"/>
                <a:gd name="T10" fmla="*/ 0 w 682"/>
                <a:gd name="T11" fmla="*/ 34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2" h="688">
                  <a:moveTo>
                    <a:pt x="0" y="343"/>
                  </a:moveTo>
                  <a:lnTo>
                    <a:pt x="0" y="343"/>
                  </a:lnTo>
                  <a:cubicBezTo>
                    <a:pt x="0" y="155"/>
                    <a:pt x="154" y="0"/>
                    <a:pt x="343" y="0"/>
                  </a:cubicBezTo>
                  <a:cubicBezTo>
                    <a:pt x="526" y="0"/>
                    <a:pt x="681" y="155"/>
                    <a:pt x="681" y="343"/>
                  </a:cubicBezTo>
                  <a:cubicBezTo>
                    <a:pt x="681" y="532"/>
                    <a:pt x="526" y="687"/>
                    <a:pt x="343" y="687"/>
                  </a:cubicBezTo>
                  <a:cubicBezTo>
                    <a:pt x="154" y="687"/>
                    <a:pt x="0" y="532"/>
                    <a:pt x="0" y="343"/>
                  </a:cubicBezTo>
                </a:path>
              </a:pathLst>
            </a:custGeom>
            <a:solidFill>
              <a:srgbClr val="7E9B5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08" name="Freeform 103"/>
            <p:cNvSpPr>
              <a:spLocks noChangeArrowheads="1"/>
            </p:cNvSpPr>
            <p:nvPr/>
          </p:nvSpPr>
          <p:spPr bwMode="auto">
            <a:xfrm>
              <a:off x="20436770" y="10433248"/>
              <a:ext cx="353041" cy="353131"/>
            </a:xfrm>
            <a:custGeom>
              <a:avLst/>
              <a:gdLst>
                <a:gd name="T0" fmla="*/ 0 w 436"/>
                <a:gd name="T1" fmla="*/ 218 h 436"/>
                <a:gd name="T2" fmla="*/ 0 w 436"/>
                <a:gd name="T3" fmla="*/ 218 h 436"/>
                <a:gd name="T4" fmla="*/ 218 w 436"/>
                <a:gd name="T5" fmla="*/ 0 h 436"/>
                <a:gd name="T6" fmla="*/ 435 w 436"/>
                <a:gd name="T7" fmla="*/ 218 h 436"/>
                <a:gd name="T8" fmla="*/ 218 w 436"/>
                <a:gd name="T9" fmla="*/ 435 h 436"/>
                <a:gd name="T10" fmla="*/ 0 w 436"/>
                <a:gd name="T11" fmla="*/ 21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" h="436">
                  <a:moveTo>
                    <a:pt x="0" y="218"/>
                  </a:moveTo>
                  <a:lnTo>
                    <a:pt x="0" y="218"/>
                  </a:lnTo>
                  <a:cubicBezTo>
                    <a:pt x="0" y="98"/>
                    <a:pt x="97" y="0"/>
                    <a:pt x="218" y="0"/>
                  </a:cubicBezTo>
                  <a:cubicBezTo>
                    <a:pt x="338" y="0"/>
                    <a:pt x="435" y="98"/>
                    <a:pt x="435" y="218"/>
                  </a:cubicBezTo>
                  <a:cubicBezTo>
                    <a:pt x="435" y="338"/>
                    <a:pt x="338" y="435"/>
                    <a:pt x="218" y="435"/>
                  </a:cubicBezTo>
                  <a:cubicBezTo>
                    <a:pt x="97" y="435"/>
                    <a:pt x="0" y="338"/>
                    <a:pt x="0" y="218"/>
                  </a:cubicBezTo>
                </a:path>
              </a:pathLst>
            </a:custGeom>
            <a:solidFill>
              <a:srgbClr val="A0CE6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7351752" y="11018235"/>
            <a:ext cx="1076950" cy="381666"/>
            <a:chOff x="17351752" y="11018235"/>
            <a:chExt cx="1076950" cy="381666"/>
          </a:xfrm>
        </p:grpSpPr>
        <p:sp>
          <p:nvSpPr>
            <p:cNvPr id="709" name="Freeform 104"/>
            <p:cNvSpPr>
              <a:spLocks noChangeArrowheads="1"/>
            </p:cNvSpPr>
            <p:nvPr/>
          </p:nvSpPr>
          <p:spPr bwMode="auto">
            <a:xfrm>
              <a:off x="17783244" y="11075306"/>
              <a:ext cx="645458" cy="324595"/>
            </a:xfrm>
            <a:custGeom>
              <a:avLst/>
              <a:gdLst>
                <a:gd name="T0" fmla="*/ 795 w 796"/>
                <a:gd name="T1" fmla="*/ 400 h 401"/>
                <a:gd name="T2" fmla="*/ 795 w 796"/>
                <a:gd name="T3" fmla="*/ 400 h 401"/>
                <a:gd name="T4" fmla="*/ 400 w 796"/>
                <a:gd name="T5" fmla="*/ 0 h 401"/>
                <a:gd name="T6" fmla="*/ 0 w 796"/>
                <a:gd name="T7" fmla="*/ 400 h 401"/>
                <a:gd name="T8" fmla="*/ 795 w 796"/>
                <a:gd name="T9" fmla="*/ 40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401">
                  <a:moveTo>
                    <a:pt x="795" y="400"/>
                  </a:moveTo>
                  <a:lnTo>
                    <a:pt x="795" y="400"/>
                  </a:lnTo>
                  <a:cubicBezTo>
                    <a:pt x="795" y="183"/>
                    <a:pt x="618" y="0"/>
                    <a:pt x="400" y="0"/>
                  </a:cubicBezTo>
                  <a:cubicBezTo>
                    <a:pt x="183" y="0"/>
                    <a:pt x="0" y="183"/>
                    <a:pt x="0" y="400"/>
                  </a:cubicBezTo>
                  <a:lnTo>
                    <a:pt x="795" y="400"/>
                  </a:lnTo>
                </a:path>
              </a:pathLst>
            </a:custGeom>
            <a:solidFill>
              <a:srgbClr val="6575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10" name="Freeform 105"/>
            <p:cNvSpPr>
              <a:spLocks noChangeArrowheads="1"/>
            </p:cNvSpPr>
            <p:nvPr/>
          </p:nvSpPr>
          <p:spPr bwMode="auto">
            <a:xfrm>
              <a:off x="17351752" y="11018235"/>
              <a:ext cx="756005" cy="381666"/>
            </a:xfrm>
            <a:custGeom>
              <a:avLst/>
              <a:gdLst>
                <a:gd name="T0" fmla="*/ 933 w 934"/>
                <a:gd name="T1" fmla="*/ 469 h 470"/>
                <a:gd name="T2" fmla="*/ 933 w 934"/>
                <a:gd name="T3" fmla="*/ 469 h 470"/>
                <a:gd name="T4" fmla="*/ 464 w 934"/>
                <a:gd name="T5" fmla="*/ 0 h 470"/>
                <a:gd name="T6" fmla="*/ 0 w 934"/>
                <a:gd name="T7" fmla="*/ 469 h 470"/>
                <a:gd name="T8" fmla="*/ 933 w 934"/>
                <a:gd name="T9" fmla="*/ 4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4" h="470">
                  <a:moveTo>
                    <a:pt x="933" y="469"/>
                  </a:moveTo>
                  <a:lnTo>
                    <a:pt x="933" y="469"/>
                  </a:lnTo>
                  <a:cubicBezTo>
                    <a:pt x="933" y="212"/>
                    <a:pt x="721" y="0"/>
                    <a:pt x="464" y="0"/>
                  </a:cubicBezTo>
                  <a:cubicBezTo>
                    <a:pt x="206" y="0"/>
                    <a:pt x="0" y="212"/>
                    <a:pt x="0" y="469"/>
                  </a:cubicBezTo>
                  <a:cubicBezTo>
                    <a:pt x="933" y="469"/>
                    <a:pt x="933" y="469"/>
                    <a:pt x="933" y="469"/>
                  </a:cubicBezTo>
                </a:path>
              </a:pathLst>
            </a:custGeom>
            <a:solidFill>
              <a:srgbClr val="7E9B5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22544309" y="11007532"/>
            <a:ext cx="1494178" cy="399502"/>
            <a:chOff x="22544309" y="11007532"/>
            <a:chExt cx="1494178" cy="399502"/>
          </a:xfrm>
        </p:grpSpPr>
        <p:sp>
          <p:nvSpPr>
            <p:cNvPr id="713" name="Freeform 108"/>
            <p:cNvSpPr>
              <a:spLocks noChangeArrowheads="1"/>
            </p:cNvSpPr>
            <p:nvPr/>
          </p:nvSpPr>
          <p:spPr bwMode="auto">
            <a:xfrm>
              <a:off x="22622764" y="11007532"/>
              <a:ext cx="60622" cy="399502"/>
            </a:xfrm>
            <a:custGeom>
              <a:avLst/>
              <a:gdLst>
                <a:gd name="T0" fmla="*/ 0 w 75"/>
                <a:gd name="T1" fmla="*/ 492 h 493"/>
                <a:gd name="T2" fmla="*/ 0 w 75"/>
                <a:gd name="T3" fmla="*/ 492 h 493"/>
                <a:gd name="T4" fmla="*/ 0 w 75"/>
                <a:gd name="T5" fmla="*/ 46 h 493"/>
                <a:gd name="T6" fmla="*/ 34 w 75"/>
                <a:gd name="T7" fmla="*/ 0 h 493"/>
                <a:gd name="T8" fmla="*/ 74 w 75"/>
                <a:gd name="T9" fmla="*/ 46 h 493"/>
                <a:gd name="T10" fmla="*/ 74 w 75"/>
                <a:gd name="T11" fmla="*/ 492 h 493"/>
                <a:gd name="T12" fmla="*/ 0 w 75"/>
                <a:gd name="T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493">
                  <a:moveTo>
                    <a:pt x="0" y="492"/>
                  </a:moveTo>
                  <a:lnTo>
                    <a:pt x="0" y="492"/>
                  </a:lnTo>
                  <a:cubicBezTo>
                    <a:pt x="0" y="46"/>
                    <a:pt x="0" y="46"/>
                    <a:pt x="0" y="46"/>
                  </a:cubicBezTo>
                  <a:cubicBezTo>
                    <a:pt x="0" y="23"/>
                    <a:pt x="17" y="0"/>
                    <a:pt x="34" y="0"/>
                  </a:cubicBezTo>
                  <a:cubicBezTo>
                    <a:pt x="57" y="0"/>
                    <a:pt x="74" y="23"/>
                    <a:pt x="74" y="46"/>
                  </a:cubicBezTo>
                  <a:cubicBezTo>
                    <a:pt x="74" y="492"/>
                    <a:pt x="74" y="492"/>
                    <a:pt x="74" y="492"/>
                  </a:cubicBezTo>
                  <a:lnTo>
                    <a:pt x="0" y="492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14" name="Freeform 109"/>
            <p:cNvSpPr>
              <a:spLocks noChangeArrowheads="1"/>
            </p:cNvSpPr>
            <p:nvPr/>
          </p:nvSpPr>
          <p:spPr bwMode="auto">
            <a:xfrm>
              <a:off x="22783234" y="11007532"/>
              <a:ext cx="57057" cy="399502"/>
            </a:xfrm>
            <a:custGeom>
              <a:avLst/>
              <a:gdLst>
                <a:gd name="T0" fmla="*/ 0 w 70"/>
                <a:gd name="T1" fmla="*/ 492 h 493"/>
                <a:gd name="T2" fmla="*/ 0 w 70"/>
                <a:gd name="T3" fmla="*/ 492 h 493"/>
                <a:gd name="T4" fmla="*/ 0 w 70"/>
                <a:gd name="T5" fmla="*/ 46 h 493"/>
                <a:gd name="T6" fmla="*/ 34 w 70"/>
                <a:gd name="T7" fmla="*/ 0 h 493"/>
                <a:gd name="T8" fmla="*/ 69 w 70"/>
                <a:gd name="T9" fmla="*/ 46 h 493"/>
                <a:gd name="T10" fmla="*/ 69 w 70"/>
                <a:gd name="T11" fmla="*/ 492 h 493"/>
                <a:gd name="T12" fmla="*/ 0 w 70"/>
                <a:gd name="T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493">
                  <a:moveTo>
                    <a:pt x="0" y="492"/>
                  </a:moveTo>
                  <a:lnTo>
                    <a:pt x="0" y="492"/>
                  </a:lnTo>
                  <a:cubicBezTo>
                    <a:pt x="0" y="46"/>
                    <a:pt x="0" y="46"/>
                    <a:pt x="0" y="46"/>
                  </a:cubicBezTo>
                  <a:cubicBezTo>
                    <a:pt x="0" y="23"/>
                    <a:pt x="11" y="0"/>
                    <a:pt x="34" y="0"/>
                  </a:cubicBezTo>
                  <a:cubicBezTo>
                    <a:pt x="51" y="0"/>
                    <a:pt x="69" y="23"/>
                    <a:pt x="69" y="46"/>
                  </a:cubicBezTo>
                  <a:cubicBezTo>
                    <a:pt x="69" y="492"/>
                    <a:pt x="69" y="492"/>
                    <a:pt x="69" y="492"/>
                  </a:cubicBezTo>
                  <a:lnTo>
                    <a:pt x="0" y="492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15" name="Freeform 110"/>
            <p:cNvSpPr>
              <a:spLocks noChangeArrowheads="1"/>
            </p:cNvSpPr>
            <p:nvPr/>
          </p:nvSpPr>
          <p:spPr bwMode="auto">
            <a:xfrm>
              <a:off x="22940141" y="11007532"/>
              <a:ext cx="60624" cy="399502"/>
            </a:xfrm>
            <a:custGeom>
              <a:avLst/>
              <a:gdLst>
                <a:gd name="T0" fmla="*/ 0 w 76"/>
                <a:gd name="T1" fmla="*/ 492 h 493"/>
                <a:gd name="T2" fmla="*/ 0 w 76"/>
                <a:gd name="T3" fmla="*/ 492 h 493"/>
                <a:gd name="T4" fmla="*/ 0 w 76"/>
                <a:gd name="T5" fmla="*/ 46 h 493"/>
                <a:gd name="T6" fmla="*/ 41 w 76"/>
                <a:gd name="T7" fmla="*/ 0 h 493"/>
                <a:gd name="T8" fmla="*/ 75 w 76"/>
                <a:gd name="T9" fmla="*/ 46 h 493"/>
                <a:gd name="T10" fmla="*/ 75 w 76"/>
                <a:gd name="T11" fmla="*/ 492 h 493"/>
                <a:gd name="T12" fmla="*/ 0 w 76"/>
                <a:gd name="T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493">
                  <a:moveTo>
                    <a:pt x="0" y="492"/>
                  </a:moveTo>
                  <a:lnTo>
                    <a:pt x="0" y="492"/>
                  </a:lnTo>
                  <a:cubicBezTo>
                    <a:pt x="0" y="46"/>
                    <a:pt x="0" y="46"/>
                    <a:pt x="0" y="46"/>
                  </a:cubicBezTo>
                  <a:cubicBezTo>
                    <a:pt x="0" y="23"/>
                    <a:pt x="18" y="0"/>
                    <a:pt x="41" y="0"/>
                  </a:cubicBezTo>
                  <a:cubicBezTo>
                    <a:pt x="58" y="0"/>
                    <a:pt x="75" y="23"/>
                    <a:pt x="75" y="46"/>
                  </a:cubicBezTo>
                  <a:cubicBezTo>
                    <a:pt x="75" y="492"/>
                    <a:pt x="75" y="492"/>
                    <a:pt x="75" y="492"/>
                  </a:cubicBezTo>
                  <a:lnTo>
                    <a:pt x="0" y="492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16" name="Freeform 111"/>
            <p:cNvSpPr>
              <a:spLocks noChangeArrowheads="1"/>
            </p:cNvSpPr>
            <p:nvPr/>
          </p:nvSpPr>
          <p:spPr bwMode="auto">
            <a:xfrm>
              <a:off x="23104180" y="11007532"/>
              <a:ext cx="60624" cy="399502"/>
            </a:xfrm>
            <a:custGeom>
              <a:avLst/>
              <a:gdLst>
                <a:gd name="T0" fmla="*/ 0 w 75"/>
                <a:gd name="T1" fmla="*/ 492 h 493"/>
                <a:gd name="T2" fmla="*/ 0 w 75"/>
                <a:gd name="T3" fmla="*/ 492 h 493"/>
                <a:gd name="T4" fmla="*/ 0 w 75"/>
                <a:gd name="T5" fmla="*/ 46 h 493"/>
                <a:gd name="T6" fmla="*/ 34 w 75"/>
                <a:gd name="T7" fmla="*/ 0 h 493"/>
                <a:gd name="T8" fmla="*/ 74 w 75"/>
                <a:gd name="T9" fmla="*/ 46 h 493"/>
                <a:gd name="T10" fmla="*/ 74 w 75"/>
                <a:gd name="T11" fmla="*/ 492 h 493"/>
                <a:gd name="T12" fmla="*/ 0 w 75"/>
                <a:gd name="T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493">
                  <a:moveTo>
                    <a:pt x="0" y="492"/>
                  </a:moveTo>
                  <a:lnTo>
                    <a:pt x="0" y="492"/>
                  </a:lnTo>
                  <a:cubicBezTo>
                    <a:pt x="0" y="46"/>
                    <a:pt x="0" y="46"/>
                    <a:pt x="0" y="46"/>
                  </a:cubicBezTo>
                  <a:cubicBezTo>
                    <a:pt x="0" y="23"/>
                    <a:pt x="17" y="0"/>
                    <a:pt x="34" y="0"/>
                  </a:cubicBezTo>
                  <a:cubicBezTo>
                    <a:pt x="57" y="0"/>
                    <a:pt x="74" y="23"/>
                    <a:pt x="74" y="46"/>
                  </a:cubicBezTo>
                  <a:cubicBezTo>
                    <a:pt x="74" y="492"/>
                    <a:pt x="74" y="492"/>
                    <a:pt x="74" y="492"/>
                  </a:cubicBezTo>
                  <a:lnTo>
                    <a:pt x="0" y="492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17" name="Freeform 112"/>
            <p:cNvSpPr>
              <a:spLocks noChangeArrowheads="1"/>
            </p:cNvSpPr>
            <p:nvPr/>
          </p:nvSpPr>
          <p:spPr bwMode="auto">
            <a:xfrm>
              <a:off x="23264653" y="11007532"/>
              <a:ext cx="57057" cy="399502"/>
            </a:xfrm>
            <a:custGeom>
              <a:avLst/>
              <a:gdLst>
                <a:gd name="T0" fmla="*/ 0 w 70"/>
                <a:gd name="T1" fmla="*/ 492 h 493"/>
                <a:gd name="T2" fmla="*/ 0 w 70"/>
                <a:gd name="T3" fmla="*/ 492 h 493"/>
                <a:gd name="T4" fmla="*/ 0 w 70"/>
                <a:gd name="T5" fmla="*/ 46 h 493"/>
                <a:gd name="T6" fmla="*/ 34 w 70"/>
                <a:gd name="T7" fmla="*/ 0 h 493"/>
                <a:gd name="T8" fmla="*/ 69 w 70"/>
                <a:gd name="T9" fmla="*/ 46 h 493"/>
                <a:gd name="T10" fmla="*/ 69 w 70"/>
                <a:gd name="T11" fmla="*/ 492 h 493"/>
                <a:gd name="T12" fmla="*/ 0 w 70"/>
                <a:gd name="T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493">
                  <a:moveTo>
                    <a:pt x="0" y="492"/>
                  </a:moveTo>
                  <a:lnTo>
                    <a:pt x="0" y="492"/>
                  </a:lnTo>
                  <a:cubicBezTo>
                    <a:pt x="0" y="46"/>
                    <a:pt x="0" y="46"/>
                    <a:pt x="0" y="46"/>
                  </a:cubicBezTo>
                  <a:cubicBezTo>
                    <a:pt x="0" y="23"/>
                    <a:pt x="17" y="0"/>
                    <a:pt x="34" y="0"/>
                  </a:cubicBezTo>
                  <a:cubicBezTo>
                    <a:pt x="57" y="0"/>
                    <a:pt x="69" y="23"/>
                    <a:pt x="69" y="46"/>
                  </a:cubicBezTo>
                  <a:cubicBezTo>
                    <a:pt x="69" y="492"/>
                    <a:pt x="69" y="492"/>
                    <a:pt x="69" y="492"/>
                  </a:cubicBezTo>
                  <a:lnTo>
                    <a:pt x="0" y="492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18" name="Freeform 113"/>
            <p:cNvSpPr>
              <a:spLocks noChangeArrowheads="1"/>
            </p:cNvSpPr>
            <p:nvPr/>
          </p:nvSpPr>
          <p:spPr bwMode="auto">
            <a:xfrm>
              <a:off x="23421560" y="11007532"/>
              <a:ext cx="60622" cy="399502"/>
            </a:xfrm>
            <a:custGeom>
              <a:avLst/>
              <a:gdLst>
                <a:gd name="T0" fmla="*/ 0 w 76"/>
                <a:gd name="T1" fmla="*/ 492 h 493"/>
                <a:gd name="T2" fmla="*/ 0 w 76"/>
                <a:gd name="T3" fmla="*/ 492 h 493"/>
                <a:gd name="T4" fmla="*/ 0 w 76"/>
                <a:gd name="T5" fmla="*/ 46 h 493"/>
                <a:gd name="T6" fmla="*/ 41 w 76"/>
                <a:gd name="T7" fmla="*/ 0 h 493"/>
                <a:gd name="T8" fmla="*/ 75 w 76"/>
                <a:gd name="T9" fmla="*/ 46 h 493"/>
                <a:gd name="T10" fmla="*/ 75 w 76"/>
                <a:gd name="T11" fmla="*/ 492 h 493"/>
                <a:gd name="T12" fmla="*/ 0 w 76"/>
                <a:gd name="T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493">
                  <a:moveTo>
                    <a:pt x="0" y="492"/>
                  </a:moveTo>
                  <a:lnTo>
                    <a:pt x="0" y="492"/>
                  </a:lnTo>
                  <a:cubicBezTo>
                    <a:pt x="0" y="46"/>
                    <a:pt x="0" y="46"/>
                    <a:pt x="0" y="46"/>
                  </a:cubicBezTo>
                  <a:cubicBezTo>
                    <a:pt x="0" y="23"/>
                    <a:pt x="18" y="0"/>
                    <a:pt x="41" y="0"/>
                  </a:cubicBezTo>
                  <a:cubicBezTo>
                    <a:pt x="58" y="0"/>
                    <a:pt x="75" y="23"/>
                    <a:pt x="75" y="46"/>
                  </a:cubicBezTo>
                  <a:cubicBezTo>
                    <a:pt x="75" y="492"/>
                    <a:pt x="75" y="492"/>
                    <a:pt x="75" y="492"/>
                  </a:cubicBezTo>
                  <a:lnTo>
                    <a:pt x="0" y="492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19" name="Freeform 114"/>
            <p:cNvSpPr>
              <a:spLocks noChangeArrowheads="1"/>
            </p:cNvSpPr>
            <p:nvPr/>
          </p:nvSpPr>
          <p:spPr bwMode="auto">
            <a:xfrm>
              <a:off x="23585599" y="11007532"/>
              <a:ext cx="60622" cy="399502"/>
            </a:xfrm>
            <a:custGeom>
              <a:avLst/>
              <a:gdLst>
                <a:gd name="T0" fmla="*/ 0 w 75"/>
                <a:gd name="T1" fmla="*/ 492 h 493"/>
                <a:gd name="T2" fmla="*/ 0 w 75"/>
                <a:gd name="T3" fmla="*/ 492 h 493"/>
                <a:gd name="T4" fmla="*/ 0 w 75"/>
                <a:gd name="T5" fmla="*/ 46 h 493"/>
                <a:gd name="T6" fmla="*/ 34 w 75"/>
                <a:gd name="T7" fmla="*/ 0 h 493"/>
                <a:gd name="T8" fmla="*/ 74 w 75"/>
                <a:gd name="T9" fmla="*/ 46 h 493"/>
                <a:gd name="T10" fmla="*/ 74 w 75"/>
                <a:gd name="T11" fmla="*/ 492 h 493"/>
                <a:gd name="T12" fmla="*/ 0 w 75"/>
                <a:gd name="T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493">
                  <a:moveTo>
                    <a:pt x="0" y="492"/>
                  </a:moveTo>
                  <a:lnTo>
                    <a:pt x="0" y="492"/>
                  </a:lnTo>
                  <a:cubicBezTo>
                    <a:pt x="0" y="46"/>
                    <a:pt x="0" y="46"/>
                    <a:pt x="0" y="46"/>
                  </a:cubicBezTo>
                  <a:cubicBezTo>
                    <a:pt x="0" y="23"/>
                    <a:pt x="17" y="0"/>
                    <a:pt x="34" y="0"/>
                  </a:cubicBezTo>
                  <a:cubicBezTo>
                    <a:pt x="57" y="0"/>
                    <a:pt x="74" y="23"/>
                    <a:pt x="74" y="46"/>
                  </a:cubicBezTo>
                  <a:cubicBezTo>
                    <a:pt x="74" y="492"/>
                    <a:pt x="74" y="492"/>
                    <a:pt x="74" y="492"/>
                  </a:cubicBezTo>
                  <a:lnTo>
                    <a:pt x="0" y="492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0" name="Freeform 115"/>
            <p:cNvSpPr>
              <a:spLocks noChangeArrowheads="1"/>
            </p:cNvSpPr>
            <p:nvPr/>
          </p:nvSpPr>
          <p:spPr bwMode="auto">
            <a:xfrm>
              <a:off x="23746070" y="11007532"/>
              <a:ext cx="57057" cy="399502"/>
            </a:xfrm>
            <a:custGeom>
              <a:avLst/>
              <a:gdLst>
                <a:gd name="T0" fmla="*/ 0 w 70"/>
                <a:gd name="T1" fmla="*/ 492 h 493"/>
                <a:gd name="T2" fmla="*/ 0 w 70"/>
                <a:gd name="T3" fmla="*/ 492 h 493"/>
                <a:gd name="T4" fmla="*/ 0 w 70"/>
                <a:gd name="T5" fmla="*/ 46 h 493"/>
                <a:gd name="T6" fmla="*/ 34 w 70"/>
                <a:gd name="T7" fmla="*/ 0 h 493"/>
                <a:gd name="T8" fmla="*/ 69 w 70"/>
                <a:gd name="T9" fmla="*/ 46 h 493"/>
                <a:gd name="T10" fmla="*/ 69 w 70"/>
                <a:gd name="T11" fmla="*/ 492 h 493"/>
                <a:gd name="T12" fmla="*/ 0 w 70"/>
                <a:gd name="T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493">
                  <a:moveTo>
                    <a:pt x="0" y="492"/>
                  </a:moveTo>
                  <a:lnTo>
                    <a:pt x="0" y="492"/>
                  </a:lnTo>
                  <a:cubicBezTo>
                    <a:pt x="0" y="46"/>
                    <a:pt x="0" y="46"/>
                    <a:pt x="0" y="46"/>
                  </a:cubicBezTo>
                  <a:cubicBezTo>
                    <a:pt x="0" y="23"/>
                    <a:pt x="17" y="0"/>
                    <a:pt x="34" y="0"/>
                  </a:cubicBezTo>
                  <a:cubicBezTo>
                    <a:pt x="57" y="0"/>
                    <a:pt x="69" y="23"/>
                    <a:pt x="69" y="46"/>
                  </a:cubicBezTo>
                  <a:cubicBezTo>
                    <a:pt x="69" y="492"/>
                    <a:pt x="69" y="492"/>
                    <a:pt x="69" y="492"/>
                  </a:cubicBezTo>
                  <a:lnTo>
                    <a:pt x="0" y="492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1" name="Freeform 116"/>
            <p:cNvSpPr>
              <a:spLocks noChangeArrowheads="1"/>
            </p:cNvSpPr>
            <p:nvPr/>
          </p:nvSpPr>
          <p:spPr bwMode="auto">
            <a:xfrm>
              <a:off x="23902976" y="11007532"/>
              <a:ext cx="60624" cy="399502"/>
            </a:xfrm>
            <a:custGeom>
              <a:avLst/>
              <a:gdLst>
                <a:gd name="T0" fmla="*/ 0 w 75"/>
                <a:gd name="T1" fmla="*/ 492 h 493"/>
                <a:gd name="T2" fmla="*/ 0 w 75"/>
                <a:gd name="T3" fmla="*/ 492 h 493"/>
                <a:gd name="T4" fmla="*/ 0 w 75"/>
                <a:gd name="T5" fmla="*/ 46 h 493"/>
                <a:gd name="T6" fmla="*/ 40 w 75"/>
                <a:gd name="T7" fmla="*/ 0 h 493"/>
                <a:gd name="T8" fmla="*/ 74 w 75"/>
                <a:gd name="T9" fmla="*/ 46 h 493"/>
                <a:gd name="T10" fmla="*/ 74 w 75"/>
                <a:gd name="T11" fmla="*/ 492 h 493"/>
                <a:gd name="T12" fmla="*/ 0 w 75"/>
                <a:gd name="T13" fmla="*/ 4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493">
                  <a:moveTo>
                    <a:pt x="0" y="492"/>
                  </a:moveTo>
                  <a:lnTo>
                    <a:pt x="0" y="492"/>
                  </a:lnTo>
                  <a:cubicBezTo>
                    <a:pt x="0" y="46"/>
                    <a:pt x="0" y="46"/>
                    <a:pt x="0" y="46"/>
                  </a:cubicBezTo>
                  <a:cubicBezTo>
                    <a:pt x="0" y="23"/>
                    <a:pt x="17" y="0"/>
                    <a:pt x="40" y="0"/>
                  </a:cubicBezTo>
                  <a:cubicBezTo>
                    <a:pt x="57" y="0"/>
                    <a:pt x="74" y="23"/>
                    <a:pt x="74" y="46"/>
                  </a:cubicBezTo>
                  <a:cubicBezTo>
                    <a:pt x="74" y="492"/>
                    <a:pt x="74" y="492"/>
                    <a:pt x="74" y="492"/>
                  </a:cubicBezTo>
                  <a:lnTo>
                    <a:pt x="0" y="492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2" name="Freeform 117"/>
            <p:cNvSpPr>
              <a:spLocks noChangeArrowheads="1"/>
            </p:cNvSpPr>
            <p:nvPr/>
          </p:nvSpPr>
          <p:spPr bwMode="auto">
            <a:xfrm>
              <a:off x="22544309" y="11086006"/>
              <a:ext cx="1494178" cy="32104"/>
            </a:xfrm>
            <a:custGeom>
              <a:avLst/>
              <a:gdLst>
                <a:gd name="T0" fmla="*/ 1847 w 1848"/>
                <a:gd name="T1" fmla="*/ 23 h 41"/>
                <a:gd name="T2" fmla="*/ 1847 w 1848"/>
                <a:gd name="T3" fmla="*/ 23 h 41"/>
                <a:gd name="T4" fmla="*/ 1819 w 1848"/>
                <a:gd name="T5" fmla="*/ 40 h 41"/>
                <a:gd name="T6" fmla="*/ 22 w 1848"/>
                <a:gd name="T7" fmla="*/ 40 h 41"/>
                <a:gd name="T8" fmla="*/ 0 w 1848"/>
                <a:gd name="T9" fmla="*/ 23 h 41"/>
                <a:gd name="T10" fmla="*/ 22 w 1848"/>
                <a:gd name="T11" fmla="*/ 0 h 41"/>
                <a:gd name="T12" fmla="*/ 1819 w 1848"/>
                <a:gd name="T13" fmla="*/ 0 h 41"/>
                <a:gd name="T14" fmla="*/ 1847 w 1848"/>
                <a:gd name="T15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8" h="41">
                  <a:moveTo>
                    <a:pt x="1847" y="23"/>
                  </a:moveTo>
                  <a:lnTo>
                    <a:pt x="1847" y="23"/>
                  </a:lnTo>
                  <a:cubicBezTo>
                    <a:pt x="1847" y="29"/>
                    <a:pt x="1836" y="40"/>
                    <a:pt x="1819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0" y="29"/>
                    <a:pt x="0" y="23"/>
                  </a:cubicBezTo>
                  <a:cubicBezTo>
                    <a:pt x="0" y="12"/>
                    <a:pt x="11" y="0"/>
                    <a:pt x="22" y="0"/>
                  </a:cubicBezTo>
                  <a:cubicBezTo>
                    <a:pt x="1819" y="0"/>
                    <a:pt x="1819" y="0"/>
                    <a:pt x="1819" y="0"/>
                  </a:cubicBezTo>
                  <a:cubicBezTo>
                    <a:pt x="1836" y="0"/>
                    <a:pt x="1847" y="12"/>
                    <a:pt x="1847" y="23"/>
                  </a:cubicBez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3" name="Freeform 118"/>
            <p:cNvSpPr>
              <a:spLocks noChangeArrowheads="1"/>
            </p:cNvSpPr>
            <p:nvPr/>
          </p:nvSpPr>
          <p:spPr bwMode="auto">
            <a:xfrm>
              <a:off x="22544309" y="11235820"/>
              <a:ext cx="1494178" cy="32104"/>
            </a:xfrm>
            <a:custGeom>
              <a:avLst/>
              <a:gdLst>
                <a:gd name="T0" fmla="*/ 1847 w 1848"/>
                <a:gd name="T1" fmla="*/ 17 h 41"/>
                <a:gd name="T2" fmla="*/ 1847 w 1848"/>
                <a:gd name="T3" fmla="*/ 17 h 41"/>
                <a:gd name="T4" fmla="*/ 1819 w 1848"/>
                <a:gd name="T5" fmla="*/ 40 h 41"/>
                <a:gd name="T6" fmla="*/ 22 w 1848"/>
                <a:gd name="T7" fmla="*/ 40 h 41"/>
                <a:gd name="T8" fmla="*/ 0 w 1848"/>
                <a:gd name="T9" fmla="*/ 17 h 41"/>
                <a:gd name="T10" fmla="*/ 22 w 1848"/>
                <a:gd name="T11" fmla="*/ 0 h 41"/>
                <a:gd name="T12" fmla="*/ 1819 w 1848"/>
                <a:gd name="T13" fmla="*/ 0 h 41"/>
                <a:gd name="T14" fmla="*/ 1847 w 1848"/>
                <a:gd name="T15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8" h="41">
                  <a:moveTo>
                    <a:pt x="1847" y="17"/>
                  </a:moveTo>
                  <a:lnTo>
                    <a:pt x="1847" y="17"/>
                  </a:lnTo>
                  <a:cubicBezTo>
                    <a:pt x="1847" y="28"/>
                    <a:pt x="1836" y="40"/>
                    <a:pt x="1819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0" y="28"/>
                    <a:pt x="0" y="17"/>
                  </a:cubicBezTo>
                  <a:cubicBezTo>
                    <a:pt x="0" y="6"/>
                    <a:pt x="11" y="0"/>
                    <a:pt x="22" y="0"/>
                  </a:cubicBezTo>
                  <a:cubicBezTo>
                    <a:pt x="1819" y="0"/>
                    <a:pt x="1819" y="0"/>
                    <a:pt x="1819" y="0"/>
                  </a:cubicBezTo>
                  <a:cubicBezTo>
                    <a:pt x="1836" y="0"/>
                    <a:pt x="1847" y="6"/>
                    <a:pt x="1847" y="17"/>
                  </a:cubicBez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9238204" y="10398124"/>
            <a:ext cx="452890" cy="1027293"/>
            <a:chOff x="19238204" y="10398124"/>
            <a:chExt cx="452890" cy="1027293"/>
          </a:xfrm>
        </p:grpSpPr>
        <p:sp>
          <p:nvSpPr>
            <p:cNvPr id="728" name="Freeform 123"/>
            <p:cNvSpPr>
              <a:spLocks noChangeArrowheads="1"/>
            </p:cNvSpPr>
            <p:nvPr/>
          </p:nvSpPr>
          <p:spPr bwMode="auto">
            <a:xfrm>
              <a:off x="19437903" y="10651379"/>
              <a:ext cx="53492" cy="774038"/>
            </a:xfrm>
            <a:custGeom>
              <a:avLst/>
              <a:gdLst>
                <a:gd name="T0" fmla="*/ 63 w 64"/>
                <a:gd name="T1" fmla="*/ 956 h 957"/>
                <a:gd name="T2" fmla="*/ 0 w 64"/>
                <a:gd name="T3" fmla="*/ 956 h 957"/>
                <a:gd name="T4" fmla="*/ 0 w 64"/>
                <a:gd name="T5" fmla="*/ 0 h 957"/>
                <a:gd name="T6" fmla="*/ 63 w 64"/>
                <a:gd name="T7" fmla="*/ 0 h 957"/>
                <a:gd name="T8" fmla="*/ 63 w 64"/>
                <a:gd name="T9" fmla="*/ 956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957">
                  <a:moveTo>
                    <a:pt x="63" y="956"/>
                  </a:moveTo>
                  <a:lnTo>
                    <a:pt x="0" y="95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956"/>
                  </a:lnTo>
                </a:path>
              </a:pathLst>
            </a:custGeom>
            <a:solidFill>
              <a:srgbClr val="4A474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9" name="Freeform 124"/>
            <p:cNvSpPr>
              <a:spLocks noChangeArrowheads="1"/>
            </p:cNvSpPr>
            <p:nvPr/>
          </p:nvSpPr>
          <p:spPr bwMode="auto">
            <a:xfrm>
              <a:off x="19238204" y="10398124"/>
              <a:ext cx="452890" cy="449440"/>
            </a:xfrm>
            <a:custGeom>
              <a:avLst/>
              <a:gdLst>
                <a:gd name="T0" fmla="*/ 560 w 561"/>
                <a:gd name="T1" fmla="*/ 280 h 556"/>
                <a:gd name="T2" fmla="*/ 274 w 561"/>
                <a:gd name="T3" fmla="*/ 555 h 556"/>
                <a:gd name="T4" fmla="*/ 0 w 561"/>
                <a:gd name="T5" fmla="*/ 274 h 556"/>
                <a:gd name="T6" fmla="*/ 286 w 561"/>
                <a:gd name="T7" fmla="*/ 0 h 556"/>
                <a:gd name="T8" fmla="*/ 560 w 561"/>
                <a:gd name="T9" fmla="*/ 28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556">
                  <a:moveTo>
                    <a:pt x="560" y="280"/>
                  </a:moveTo>
                  <a:lnTo>
                    <a:pt x="274" y="555"/>
                  </a:lnTo>
                  <a:lnTo>
                    <a:pt x="0" y="274"/>
                  </a:lnTo>
                  <a:lnTo>
                    <a:pt x="286" y="0"/>
                  </a:lnTo>
                  <a:lnTo>
                    <a:pt x="560" y="280"/>
                  </a:lnTo>
                </a:path>
              </a:pathLst>
            </a:custGeom>
            <a:solidFill>
              <a:srgbClr val="DCBB2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20886092" y="10729308"/>
            <a:ext cx="912911" cy="684860"/>
            <a:chOff x="20886092" y="10729308"/>
            <a:chExt cx="912911" cy="684860"/>
          </a:xfrm>
        </p:grpSpPr>
        <p:sp>
          <p:nvSpPr>
            <p:cNvPr id="724" name="Freeform 119"/>
            <p:cNvSpPr>
              <a:spLocks noChangeArrowheads="1"/>
            </p:cNvSpPr>
            <p:nvPr/>
          </p:nvSpPr>
          <p:spPr bwMode="auto">
            <a:xfrm>
              <a:off x="21035867" y="10961162"/>
              <a:ext cx="78453" cy="453006"/>
            </a:xfrm>
            <a:custGeom>
              <a:avLst/>
              <a:gdLst>
                <a:gd name="T0" fmla="*/ 97 w 98"/>
                <a:gd name="T1" fmla="*/ 560 h 561"/>
                <a:gd name="T2" fmla="*/ 0 w 98"/>
                <a:gd name="T3" fmla="*/ 560 h 561"/>
                <a:gd name="T4" fmla="*/ 0 w 98"/>
                <a:gd name="T5" fmla="*/ 0 h 561"/>
                <a:gd name="T6" fmla="*/ 97 w 98"/>
                <a:gd name="T7" fmla="*/ 0 h 561"/>
                <a:gd name="T8" fmla="*/ 97 w 98"/>
                <a:gd name="T9" fmla="*/ 56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61">
                  <a:moveTo>
                    <a:pt x="97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560"/>
                  </a:lnTo>
                </a:path>
              </a:pathLst>
            </a:custGeom>
            <a:solidFill>
              <a:srgbClr val="6C461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5" name="Freeform 120"/>
            <p:cNvSpPr>
              <a:spLocks noChangeArrowheads="1"/>
            </p:cNvSpPr>
            <p:nvPr/>
          </p:nvSpPr>
          <p:spPr bwMode="auto">
            <a:xfrm>
              <a:off x="21549378" y="10961162"/>
              <a:ext cx="85585" cy="453006"/>
            </a:xfrm>
            <a:custGeom>
              <a:avLst/>
              <a:gdLst>
                <a:gd name="T0" fmla="*/ 103 w 104"/>
                <a:gd name="T1" fmla="*/ 560 h 561"/>
                <a:gd name="T2" fmla="*/ 0 w 104"/>
                <a:gd name="T3" fmla="*/ 560 h 561"/>
                <a:gd name="T4" fmla="*/ 0 w 104"/>
                <a:gd name="T5" fmla="*/ 0 h 561"/>
                <a:gd name="T6" fmla="*/ 103 w 104"/>
                <a:gd name="T7" fmla="*/ 0 h 561"/>
                <a:gd name="T8" fmla="*/ 103 w 104"/>
                <a:gd name="T9" fmla="*/ 56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561">
                  <a:moveTo>
                    <a:pt x="103" y="560"/>
                  </a:moveTo>
                  <a:lnTo>
                    <a:pt x="0" y="560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560"/>
                  </a:lnTo>
                </a:path>
              </a:pathLst>
            </a:custGeom>
            <a:solidFill>
              <a:srgbClr val="6C461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6" name="Freeform 121"/>
            <p:cNvSpPr>
              <a:spLocks noChangeArrowheads="1"/>
            </p:cNvSpPr>
            <p:nvPr/>
          </p:nvSpPr>
          <p:spPr bwMode="auto">
            <a:xfrm>
              <a:off x="20886092" y="11025368"/>
              <a:ext cx="912911" cy="167647"/>
            </a:xfrm>
            <a:custGeom>
              <a:avLst/>
              <a:gdLst>
                <a:gd name="T0" fmla="*/ 1127 w 1128"/>
                <a:gd name="T1" fmla="*/ 206 h 207"/>
                <a:gd name="T2" fmla="*/ 0 w 1128"/>
                <a:gd name="T3" fmla="*/ 206 h 207"/>
                <a:gd name="T4" fmla="*/ 0 w 1128"/>
                <a:gd name="T5" fmla="*/ 0 h 207"/>
                <a:gd name="T6" fmla="*/ 1127 w 1128"/>
                <a:gd name="T7" fmla="*/ 0 h 207"/>
                <a:gd name="T8" fmla="*/ 1127 w 1128"/>
                <a:gd name="T9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207">
                  <a:moveTo>
                    <a:pt x="1127" y="206"/>
                  </a:moveTo>
                  <a:lnTo>
                    <a:pt x="0" y="206"/>
                  </a:lnTo>
                  <a:lnTo>
                    <a:pt x="0" y="0"/>
                  </a:lnTo>
                  <a:lnTo>
                    <a:pt x="1127" y="0"/>
                  </a:lnTo>
                  <a:lnTo>
                    <a:pt x="1127" y="206"/>
                  </a:lnTo>
                </a:path>
              </a:pathLst>
            </a:custGeom>
            <a:solidFill>
              <a:srgbClr val="F1595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7" name="Freeform 122"/>
            <p:cNvSpPr>
              <a:spLocks noChangeArrowheads="1"/>
            </p:cNvSpPr>
            <p:nvPr/>
          </p:nvSpPr>
          <p:spPr bwMode="auto">
            <a:xfrm>
              <a:off x="20886092" y="11260790"/>
              <a:ext cx="912911" cy="64206"/>
            </a:xfrm>
            <a:custGeom>
              <a:avLst/>
              <a:gdLst>
                <a:gd name="T0" fmla="*/ 1127 w 1128"/>
                <a:gd name="T1" fmla="*/ 80 h 81"/>
                <a:gd name="T2" fmla="*/ 0 w 1128"/>
                <a:gd name="T3" fmla="*/ 80 h 81"/>
                <a:gd name="T4" fmla="*/ 0 w 1128"/>
                <a:gd name="T5" fmla="*/ 0 h 81"/>
                <a:gd name="T6" fmla="*/ 1127 w 1128"/>
                <a:gd name="T7" fmla="*/ 0 h 81"/>
                <a:gd name="T8" fmla="*/ 1127 w 1128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81">
                  <a:moveTo>
                    <a:pt x="1127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1127" y="0"/>
                  </a:lnTo>
                  <a:lnTo>
                    <a:pt x="1127" y="80"/>
                  </a:lnTo>
                </a:path>
              </a:pathLst>
            </a:custGeom>
            <a:solidFill>
              <a:srgbClr val="D146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44" name="Freeform 139"/>
            <p:cNvSpPr>
              <a:spLocks noChangeArrowheads="1"/>
            </p:cNvSpPr>
            <p:nvPr/>
          </p:nvSpPr>
          <p:spPr bwMode="auto">
            <a:xfrm>
              <a:off x="21224867" y="10932626"/>
              <a:ext cx="39226" cy="199752"/>
            </a:xfrm>
            <a:custGeom>
              <a:avLst/>
              <a:gdLst>
                <a:gd name="T0" fmla="*/ 34 w 47"/>
                <a:gd name="T1" fmla="*/ 0 h 247"/>
                <a:gd name="T2" fmla="*/ 0 w 47"/>
                <a:gd name="T3" fmla="*/ 246 h 247"/>
                <a:gd name="T4" fmla="*/ 46 w 47"/>
                <a:gd name="T5" fmla="*/ 246 h 247"/>
                <a:gd name="T6" fmla="*/ 34 w 47"/>
                <a:gd name="T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247">
                  <a:moveTo>
                    <a:pt x="34" y="0"/>
                  </a:moveTo>
                  <a:lnTo>
                    <a:pt x="0" y="246"/>
                  </a:lnTo>
                  <a:lnTo>
                    <a:pt x="46" y="246"/>
                  </a:lnTo>
                  <a:lnTo>
                    <a:pt x="34" y="0"/>
                  </a:lnTo>
                </a:path>
              </a:pathLst>
            </a:custGeom>
            <a:solidFill>
              <a:srgbClr val="8FC2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45" name="Freeform 140"/>
            <p:cNvSpPr>
              <a:spLocks noChangeArrowheads="1"/>
            </p:cNvSpPr>
            <p:nvPr/>
          </p:nvSpPr>
          <p:spPr bwMode="auto">
            <a:xfrm>
              <a:off x="21224867" y="10932626"/>
              <a:ext cx="39226" cy="199752"/>
            </a:xfrm>
            <a:custGeom>
              <a:avLst/>
              <a:gdLst>
                <a:gd name="T0" fmla="*/ 34 w 47"/>
                <a:gd name="T1" fmla="*/ 0 h 247"/>
                <a:gd name="T2" fmla="*/ 0 w 47"/>
                <a:gd name="T3" fmla="*/ 246 h 247"/>
                <a:gd name="T4" fmla="*/ 46 w 47"/>
                <a:gd name="T5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47">
                  <a:moveTo>
                    <a:pt x="34" y="0"/>
                  </a:moveTo>
                  <a:lnTo>
                    <a:pt x="0" y="246"/>
                  </a:lnTo>
                  <a:lnTo>
                    <a:pt x="46" y="246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52366" tIns="76183" rIns="152366" bIns="76183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46" name="Freeform 141"/>
            <p:cNvSpPr>
              <a:spLocks noChangeArrowheads="1"/>
            </p:cNvSpPr>
            <p:nvPr/>
          </p:nvSpPr>
          <p:spPr bwMode="auto">
            <a:xfrm>
              <a:off x="21417435" y="10932626"/>
              <a:ext cx="42793" cy="199752"/>
            </a:xfrm>
            <a:custGeom>
              <a:avLst/>
              <a:gdLst>
                <a:gd name="T0" fmla="*/ 12 w 53"/>
                <a:gd name="T1" fmla="*/ 0 h 247"/>
                <a:gd name="T2" fmla="*/ 52 w 53"/>
                <a:gd name="T3" fmla="*/ 246 h 247"/>
                <a:gd name="T4" fmla="*/ 0 w 53"/>
                <a:gd name="T5" fmla="*/ 246 h 247"/>
                <a:gd name="T6" fmla="*/ 12 w 53"/>
                <a:gd name="T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47">
                  <a:moveTo>
                    <a:pt x="12" y="0"/>
                  </a:moveTo>
                  <a:lnTo>
                    <a:pt x="52" y="246"/>
                  </a:lnTo>
                  <a:lnTo>
                    <a:pt x="0" y="246"/>
                  </a:lnTo>
                  <a:lnTo>
                    <a:pt x="12" y="0"/>
                  </a:lnTo>
                </a:path>
              </a:pathLst>
            </a:custGeom>
            <a:solidFill>
              <a:srgbClr val="8FC2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47" name="Freeform 142"/>
            <p:cNvSpPr>
              <a:spLocks noChangeArrowheads="1"/>
            </p:cNvSpPr>
            <p:nvPr/>
          </p:nvSpPr>
          <p:spPr bwMode="auto">
            <a:xfrm>
              <a:off x="21417435" y="10932626"/>
              <a:ext cx="42793" cy="199752"/>
            </a:xfrm>
            <a:custGeom>
              <a:avLst/>
              <a:gdLst>
                <a:gd name="T0" fmla="*/ 12 w 53"/>
                <a:gd name="T1" fmla="*/ 0 h 247"/>
                <a:gd name="T2" fmla="*/ 52 w 53"/>
                <a:gd name="T3" fmla="*/ 246 h 247"/>
                <a:gd name="T4" fmla="*/ 0 w 53"/>
                <a:gd name="T5" fmla="*/ 24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247">
                  <a:moveTo>
                    <a:pt x="12" y="0"/>
                  </a:moveTo>
                  <a:lnTo>
                    <a:pt x="52" y="246"/>
                  </a:lnTo>
                  <a:lnTo>
                    <a:pt x="0" y="246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52366" tIns="76183" rIns="152366" bIns="76183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48" name="Freeform 143"/>
            <p:cNvSpPr>
              <a:spLocks noChangeArrowheads="1"/>
            </p:cNvSpPr>
            <p:nvPr/>
          </p:nvSpPr>
          <p:spPr bwMode="auto">
            <a:xfrm>
              <a:off x="21417435" y="11132379"/>
              <a:ext cx="39226" cy="17833"/>
            </a:xfrm>
            <a:custGeom>
              <a:avLst/>
              <a:gdLst>
                <a:gd name="T0" fmla="*/ 46 w 47"/>
                <a:gd name="T1" fmla="*/ 0 h 24"/>
                <a:gd name="T2" fmla="*/ 46 w 47"/>
                <a:gd name="T3" fmla="*/ 0 h 24"/>
                <a:gd name="T4" fmla="*/ 23 w 47"/>
                <a:gd name="T5" fmla="*/ 23 h 24"/>
                <a:gd name="T6" fmla="*/ 0 w 47"/>
                <a:gd name="T7" fmla="*/ 0 h 24"/>
                <a:gd name="T8" fmla="*/ 46 w 4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4">
                  <a:moveTo>
                    <a:pt x="46" y="0"/>
                  </a:moveTo>
                  <a:lnTo>
                    <a:pt x="46" y="0"/>
                  </a:lnTo>
                  <a:cubicBezTo>
                    <a:pt x="46" y="18"/>
                    <a:pt x="40" y="23"/>
                    <a:pt x="23" y="23"/>
                  </a:cubicBezTo>
                  <a:cubicBezTo>
                    <a:pt x="12" y="23"/>
                    <a:pt x="0" y="18"/>
                    <a:pt x="0" y="0"/>
                  </a:cubicBezTo>
                  <a:lnTo>
                    <a:pt x="46" y="0"/>
                  </a:lnTo>
                </a:path>
              </a:pathLst>
            </a:custGeom>
            <a:solidFill>
              <a:srgbClr val="EDC9A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49" name="Freeform 144"/>
            <p:cNvSpPr>
              <a:spLocks noChangeArrowheads="1"/>
            </p:cNvSpPr>
            <p:nvPr/>
          </p:nvSpPr>
          <p:spPr bwMode="auto">
            <a:xfrm>
              <a:off x="21224867" y="11132379"/>
              <a:ext cx="39226" cy="17833"/>
            </a:xfrm>
            <a:custGeom>
              <a:avLst/>
              <a:gdLst>
                <a:gd name="T0" fmla="*/ 46 w 47"/>
                <a:gd name="T1" fmla="*/ 0 h 24"/>
                <a:gd name="T2" fmla="*/ 46 w 47"/>
                <a:gd name="T3" fmla="*/ 0 h 24"/>
                <a:gd name="T4" fmla="*/ 23 w 47"/>
                <a:gd name="T5" fmla="*/ 23 h 24"/>
                <a:gd name="T6" fmla="*/ 0 w 47"/>
                <a:gd name="T7" fmla="*/ 0 h 24"/>
                <a:gd name="T8" fmla="*/ 46 w 4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4">
                  <a:moveTo>
                    <a:pt x="46" y="0"/>
                  </a:moveTo>
                  <a:lnTo>
                    <a:pt x="46" y="0"/>
                  </a:lnTo>
                  <a:cubicBezTo>
                    <a:pt x="46" y="18"/>
                    <a:pt x="34" y="23"/>
                    <a:pt x="23" y="23"/>
                  </a:cubicBezTo>
                  <a:cubicBezTo>
                    <a:pt x="11" y="23"/>
                    <a:pt x="0" y="18"/>
                    <a:pt x="0" y="0"/>
                  </a:cubicBezTo>
                  <a:lnTo>
                    <a:pt x="46" y="0"/>
                  </a:lnTo>
                </a:path>
              </a:pathLst>
            </a:custGeom>
            <a:solidFill>
              <a:srgbClr val="EDC9A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50" name="Freeform 145"/>
            <p:cNvSpPr>
              <a:spLocks noChangeArrowheads="1"/>
            </p:cNvSpPr>
            <p:nvPr/>
          </p:nvSpPr>
          <p:spPr bwMode="auto">
            <a:xfrm>
              <a:off x="21256961" y="11118110"/>
              <a:ext cx="171171" cy="32102"/>
            </a:xfrm>
            <a:custGeom>
              <a:avLst/>
              <a:gdLst>
                <a:gd name="T0" fmla="*/ 212 w 213"/>
                <a:gd name="T1" fmla="*/ 40 h 41"/>
                <a:gd name="T2" fmla="*/ 0 w 213"/>
                <a:gd name="T3" fmla="*/ 40 h 41"/>
                <a:gd name="T4" fmla="*/ 0 w 213"/>
                <a:gd name="T5" fmla="*/ 0 h 41"/>
                <a:gd name="T6" fmla="*/ 212 w 213"/>
                <a:gd name="T7" fmla="*/ 0 h 41"/>
                <a:gd name="T8" fmla="*/ 212 w 213"/>
                <a:gd name="T9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1">
                  <a:moveTo>
                    <a:pt x="212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212" y="0"/>
                  </a:lnTo>
                  <a:lnTo>
                    <a:pt x="212" y="40"/>
                  </a:lnTo>
                </a:path>
              </a:pathLst>
            </a:custGeom>
            <a:solidFill>
              <a:srgbClr val="718D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51" name="Freeform 146"/>
            <p:cNvSpPr>
              <a:spLocks noChangeArrowheads="1"/>
            </p:cNvSpPr>
            <p:nvPr/>
          </p:nvSpPr>
          <p:spPr bwMode="auto">
            <a:xfrm>
              <a:off x="21256963" y="11118110"/>
              <a:ext cx="78453" cy="256823"/>
            </a:xfrm>
            <a:custGeom>
              <a:avLst/>
              <a:gdLst>
                <a:gd name="T0" fmla="*/ 97 w 98"/>
                <a:gd name="T1" fmla="*/ 315 h 316"/>
                <a:gd name="T2" fmla="*/ 0 w 98"/>
                <a:gd name="T3" fmla="*/ 315 h 316"/>
                <a:gd name="T4" fmla="*/ 0 w 98"/>
                <a:gd name="T5" fmla="*/ 0 h 316"/>
                <a:gd name="T6" fmla="*/ 97 w 98"/>
                <a:gd name="T7" fmla="*/ 0 h 316"/>
                <a:gd name="T8" fmla="*/ 97 w 98"/>
                <a:gd name="T9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316">
                  <a:moveTo>
                    <a:pt x="97" y="315"/>
                  </a:moveTo>
                  <a:lnTo>
                    <a:pt x="0" y="315"/>
                  </a:lnTo>
                  <a:lnTo>
                    <a:pt x="0" y="0"/>
                  </a:lnTo>
                  <a:lnTo>
                    <a:pt x="97" y="0"/>
                  </a:lnTo>
                  <a:lnTo>
                    <a:pt x="97" y="315"/>
                  </a:lnTo>
                </a:path>
              </a:pathLst>
            </a:custGeom>
            <a:solidFill>
              <a:srgbClr val="718D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52" name="Freeform 147"/>
            <p:cNvSpPr>
              <a:spLocks noChangeArrowheads="1"/>
            </p:cNvSpPr>
            <p:nvPr/>
          </p:nvSpPr>
          <p:spPr bwMode="auto">
            <a:xfrm>
              <a:off x="21349681" y="11118110"/>
              <a:ext cx="78453" cy="256823"/>
            </a:xfrm>
            <a:custGeom>
              <a:avLst/>
              <a:gdLst>
                <a:gd name="T0" fmla="*/ 98 w 99"/>
                <a:gd name="T1" fmla="*/ 315 h 316"/>
                <a:gd name="T2" fmla="*/ 0 w 99"/>
                <a:gd name="T3" fmla="*/ 315 h 316"/>
                <a:gd name="T4" fmla="*/ 0 w 99"/>
                <a:gd name="T5" fmla="*/ 0 h 316"/>
                <a:gd name="T6" fmla="*/ 98 w 99"/>
                <a:gd name="T7" fmla="*/ 0 h 316"/>
                <a:gd name="T8" fmla="*/ 98 w 99"/>
                <a:gd name="T9" fmla="*/ 31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316">
                  <a:moveTo>
                    <a:pt x="98" y="315"/>
                  </a:moveTo>
                  <a:lnTo>
                    <a:pt x="0" y="315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315"/>
                  </a:lnTo>
                </a:path>
              </a:pathLst>
            </a:custGeom>
            <a:solidFill>
              <a:srgbClr val="718D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53" name="Freeform 148"/>
            <p:cNvSpPr>
              <a:spLocks noChangeArrowheads="1"/>
            </p:cNvSpPr>
            <p:nvPr/>
          </p:nvSpPr>
          <p:spPr bwMode="auto">
            <a:xfrm>
              <a:off x="21274795" y="10729308"/>
              <a:ext cx="135510" cy="139113"/>
            </a:xfrm>
            <a:custGeom>
              <a:avLst/>
              <a:gdLst>
                <a:gd name="T0" fmla="*/ 166 w 167"/>
                <a:gd name="T1" fmla="*/ 85 h 172"/>
                <a:gd name="T2" fmla="*/ 166 w 167"/>
                <a:gd name="T3" fmla="*/ 85 h 172"/>
                <a:gd name="T4" fmla="*/ 80 w 167"/>
                <a:gd name="T5" fmla="*/ 171 h 172"/>
                <a:gd name="T6" fmla="*/ 0 w 167"/>
                <a:gd name="T7" fmla="*/ 85 h 172"/>
                <a:gd name="T8" fmla="*/ 80 w 167"/>
                <a:gd name="T9" fmla="*/ 0 h 172"/>
                <a:gd name="T10" fmla="*/ 166 w 167"/>
                <a:gd name="T11" fmla="*/ 8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172">
                  <a:moveTo>
                    <a:pt x="166" y="85"/>
                  </a:moveTo>
                  <a:lnTo>
                    <a:pt x="166" y="85"/>
                  </a:lnTo>
                  <a:cubicBezTo>
                    <a:pt x="166" y="131"/>
                    <a:pt x="131" y="171"/>
                    <a:pt x="80" y="171"/>
                  </a:cubicBezTo>
                  <a:cubicBezTo>
                    <a:pt x="34" y="171"/>
                    <a:pt x="0" y="131"/>
                    <a:pt x="0" y="85"/>
                  </a:cubicBezTo>
                  <a:cubicBezTo>
                    <a:pt x="0" y="40"/>
                    <a:pt x="34" y="0"/>
                    <a:pt x="80" y="0"/>
                  </a:cubicBezTo>
                  <a:cubicBezTo>
                    <a:pt x="131" y="0"/>
                    <a:pt x="166" y="40"/>
                    <a:pt x="166" y="85"/>
                  </a:cubicBezTo>
                </a:path>
              </a:pathLst>
            </a:custGeom>
            <a:solidFill>
              <a:srgbClr val="34150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54" name="Freeform 149"/>
            <p:cNvSpPr>
              <a:spLocks noChangeArrowheads="1"/>
            </p:cNvSpPr>
            <p:nvPr/>
          </p:nvSpPr>
          <p:spPr bwMode="auto">
            <a:xfrm>
              <a:off x="21289058" y="10757843"/>
              <a:ext cx="106981" cy="131980"/>
            </a:xfrm>
            <a:custGeom>
              <a:avLst/>
              <a:gdLst>
                <a:gd name="T0" fmla="*/ 0 w 133"/>
                <a:gd name="T1" fmla="*/ 91 h 161"/>
                <a:gd name="T2" fmla="*/ 0 w 133"/>
                <a:gd name="T3" fmla="*/ 91 h 161"/>
                <a:gd name="T4" fmla="*/ 63 w 133"/>
                <a:gd name="T5" fmla="*/ 160 h 161"/>
                <a:gd name="T6" fmla="*/ 132 w 133"/>
                <a:gd name="T7" fmla="*/ 91 h 161"/>
                <a:gd name="T8" fmla="*/ 132 w 133"/>
                <a:gd name="T9" fmla="*/ 63 h 161"/>
                <a:gd name="T10" fmla="*/ 63 w 133"/>
                <a:gd name="T11" fmla="*/ 0 h 161"/>
                <a:gd name="T12" fmla="*/ 0 w 133"/>
                <a:gd name="T13" fmla="*/ 63 h 161"/>
                <a:gd name="T14" fmla="*/ 0 w 133"/>
                <a:gd name="T15" fmla="*/ 9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61">
                  <a:moveTo>
                    <a:pt x="0" y="91"/>
                  </a:moveTo>
                  <a:lnTo>
                    <a:pt x="0" y="91"/>
                  </a:lnTo>
                  <a:cubicBezTo>
                    <a:pt x="0" y="126"/>
                    <a:pt x="29" y="160"/>
                    <a:pt x="63" y="160"/>
                  </a:cubicBezTo>
                  <a:cubicBezTo>
                    <a:pt x="103" y="160"/>
                    <a:pt x="132" y="126"/>
                    <a:pt x="132" y="91"/>
                  </a:cubicBezTo>
                  <a:cubicBezTo>
                    <a:pt x="132" y="63"/>
                    <a:pt x="132" y="63"/>
                    <a:pt x="132" y="63"/>
                  </a:cubicBezTo>
                  <a:cubicBezTo>
                    <a:pt x="132" y="28"/>
                    <a:pt x="103" y="0"/>
                    <a:pt x="63" y="0"/>
                  </a:cubicBezTo>
                  <a:cubicBezTo>
                    <a:pt x="29" y="0"/>
                    <a:pt x="0" y="28"/>
                    <a:pt x="0" y="63"/>
                  </a:cubicBezTo>
                  <a:lnTo>
                    <a:pt x="0" y="91"/>
                  </a:lnTo>
                </a:path>
              </a:pathLst>
            </a:custGeom>
            <a:solidFill>
              <a:srgbClr val="EDC9A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55" name="Freeform 150"/>
            <p:cNvSpPr>
              <a:spLocks noChangeArrowheads="1"/>
            </p:cNvSpPr>
            <p:nvPr/>
          </p:nvSpPr>
          <p:spPr bwMode="auto">
            <a:xfrm>
              <a:off x="21349679" y="11371366"/>
              <a:ext cx="74889" cy="24970"/>
            </a:xfrm>
            <a:custGeom>
              <a:avLst/>
              <a:gdLst>
                <a:gd name="T0" fmla="*/ 0 w 93"/>
                <a:gd name="T1" fmla="*/ 17 h 29"/>
                <a:gd name="T2" fmla="*/ 0 w 93"/>
                <a:gd name="T3" fmla="*/ 17 h 29"/>
                <a:gd name="T4" fmla="*/ 18 w 93"/>
                <a:gd name="T5" fmla="*/ 28 h 29"/>
                <a:gd name="T6" fmla="*/ 81 w 93"/>
                <a:gd name="T7" fmla="*/ 28 h 29"/>
                <a:gd name="T8" fmla="*/ 92 w 93"/>
                <a:gd name="T9" fmla="*/ 17 h 29"/>
                <a:gd name="T10" fmla="*/ 81 w 93"/>
                <a:gd name="T11" fmla="*/ 0 h 29"/>
                <a:gd name="T12" fmla="*/ 18 w 93"/>
                <a:gd name="T13" fmla="*/ 0 h 29"/>
                <a:gd name="T14" fmla="*/ 0 w 93"/>
                <a:gd name="T1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9">
                  <a:moveTo>
                    <a:pt x="0" y="17"/>
                  </a:moveTo>
                  <a:lnTo>
                    <a:pt x="0" y="17"/>
                  </a:lnTo>
                  <a:cubicBezTo>
                    <a:pt x="0" y="23"/>
                    <a:pt x="6" y="28"/>
                    <a:pt x="18" y="28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6" y="28"/>
                    <a:pt x="92" y="23"/>
                    <a:pt x="92" y="17"/>
                  </a:cubicBezTo>
                  <a:cubicBezTo>
                    <a:pt x="92" y="5"/>
                    <a:pt x="86" y="0"/>
                    <a:pt x="8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6" y="0"/>
                    <a:pt x="0" y="5"/>
                    <a:pt x="0" y="17"/>
                  </a:cubicBezTo>
                </a:path>
              </a:pathLst>
            </a:custGeom>
            <a:solidFill>
              <a:srgbClr val="4D35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56" name="Freeform 151"/>
            <p:cNvSpPr>
              <a:spLocks noChangeArrowheads="1"/>
            </p:cNvSpPr>
            <p:nvPr/>
          </p:nvSpPr>
          <p:spPr bwMode="auto">
            <a:xfrm>
              <a:off x="21253398" y="11371366"/>
              <a:ext cx="78453" cy="24970"/>
            </a:xfrm>
            <a:custGeom>
              <a:avLst/>
              <a:gdLst>
                <a:gd name="T0" fmla="*/ 0 w 98"/>
                <a:gd name="T1" fmla="*/ 17 h 29"/>
                <a:gd name="T2" fmla="*/ 0 w 98"/>
                <a:gd name="T3" fmla="*/ 17 h 29"/>
                <a:gd name="T4" fmla="*/ 17 w 98"/>
                <a:gd name="T5" fmla="*/ 28 h 29"/>
                <a:gd name="T6" fmla="*/ 80 w 98"/>
                <a:gd name="T7" fmla="*/ 28 h 29"/>
                <a:gd name="T8" fmla="*/ 97 w 98"/>
                <a:gd name="T9" fmla="*/ 17 h 29"/>
                <a:gd name="T10" fmla="*/ 80 w 98"/>
                <a:gd name="T11" fmla="*/ 0 h 29"/>
                <a:gd name="T12" fmla="*/ 17 w 98"/>
                <a:gd name="T13" fmla="*/ 0 h 29"/>
                <a:gd name="T14" fmla="*/ 0 w 98"/>
                <a:gd name="T1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29">
                  <a:moveTo>
                    <a:pt x="0" y="17"/>
                  </a:moveTo>
                  <a:lnTo>
                    <a:pt x="0" y="17"/>
                  </a:lnTo>
                  <a:cubicBezTo>
                    <a:pt x="0" y="23"/>
                    <a:pt x="12" y="28"/>
                    <a:pt x="17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92" y="28"/>
                    <a:pt x="97" y="23"/>
                    <a:pt x="97" y="17"/>
                  </a:cubicBezTo>
                  <a:cubicBezTo>
                    <a:pt x="97" y="5"/>
                    <a:pt x="92" y="0"/>
                    <a:pt x="8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0" y="5"/>
                    <a:pt x="0" y="17"/>
                  </a:cubicBezTo>
                </a:path>
              </a:pathLst>
            </a:custGeom>
            <a:solidFill>
              <a:srgbClr val="4D35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57" name="Freeform 152"/>
            <p:cNvSpPr>
              <a:spLocks noChangeArrowheads="1"/>
            </p:cNvSpPr>
            <p:nvPr/>
          </p:nvSpPr>
          <p:spPr bwMode="auto">
            <a:xfrm>
              <a:off x="21253396" y="10886255"/>
              <a:ext cx="181868" cy="231855"/>
            </a:xfrm>
            <a:custGeom>
              <a:avLst/>
              <a:gdLst>
                <a:gd name="T0" fmla="*/ 0 w 224"/>
                <a:gd name="T1" fmla="*/ 286 h 287"/>
                <a:gd name="T2" fmla="*/ 0 w 224"/>
                <a:gd name="T3" fmla="*/ 286 h 287"/>
                <a:gd name="T4" fmla="*/ 0 w 224"/>
                <a:gd name="T5" fmla="*/ 86 h 287"/>
                <a:gd name="T6" fmla="*/ 109 w 224"/>
                <a:gd name="T7" fmla="*/ 0 h 287"/>
                <a:gd name="T8" fmla="*/ 223 w 224"/>
                <a:gd name="T9" fmla="*/ 86 h 287"/>
                <a:gd name="T10" fmla="*/ 223 w 224"/>
                <a:gd name="T11" fmla="*/ 286 h 287"/>
                <a:gd name="T12" fmla="*/ 0 w 224"/>
                <a:gd name="T13" fmla="*/ 28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87">
                  <a:moveTo>
                    <a:pt x="0" y="286"/>
                  </a:moveTo>
                  <a:lnTo>
                    <a:pt x="0" y="286"/>
                  </a:lnTo>
                  <a:cubicBezTo>
                    <a:pt x="0" y="86"/>
                    <a:pt x="0" y="86"/>
                    <a:pt x="0" y="86"/>
                  </a:cubicBezTo>
                  <a:cubicBezTo>
                    <a:pt x="0" y="34"/>
                    <a:pt x="46" y="0"/>
                    <a:pt x="109" y="0"/>
                  </a:cubicBezTo>
                  <a:cubicBezTo>
                    <a:pt x="172" y="0"/>
                    <a:pt x="223" y="34"/>
                    <a:pt x="223" y="86"/>
                  </a:cubicBezTo>
                  <a:cubicBezTo>
                    <a:pt x="223" y="286"/>
                    <a:pt x="223" y="286"/>
                    <a:pt x="223" y="286"/>
                  </a:cubicBezTo>
                  <a:lnTo>
                    <a:pt x="0" y="286"/>
                  </a:lnTo>
                </a:path>
              </a:pathLst>
            </a:custGeom>
            <a:solidFill>
              <a:srgbClr val="8FC2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58" name="Freeform 153"/>
            <p:cNvSpPr>
              <a:spLocks noChangeArrowheads="1"/>
            </p:cNvSpPr>
            <p:nvPr/>
          </p:nvSpPr>
          <p:spPr bwMode="auto">
            <a:xfrm>
              <a:off x="21278358" y="10743574"/>
              <a:ext cx="103417" cy="60640"/>
            </a:xfrm>
            <a:custGeom>
              <a:avLst/>
              <a:gdLst>
                <a:gd name="T0" fmla="*/ 12 w 127"/>
                <a:gd name="T1" fmla="*/ 68 h 75"/>
                <a:gd name="T2" fmla="*/ 12 w 127"/>
                <a:gd name="T3" fmla="*/ 68 h 75"/>
                <a:gd name="T4" fmla="*/ 126 w 127"/>
                <a:gd name="T5" fmla="*/ 34 h 75"/>
                <a:gd name="T6" fmla="*/ 126 w 127"/>
                <a:gd name="T7" fmla="*/ 17 h 75"/>
                <a:gd name="T8" fmla="*/ 81 w 127"/>
                <a:gd name="T9" fmla="*/ 0 h 75"/>
                <a:gd name="T10" fmla="*/ 35 w 127"/>
                <a:gd name="T11" fmla="*/ 17 h 75"/>
                <a:gd name="T12" fmla="*/ 0 w 127"/>
                <a:gd name="T13" fmla="*/ 40 h 75"/>
                <a:gd name="T14" fmla="*/ 12 w 127"/>
                <a:gd name="T15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75">
                  <a:moveTo>
                    <a:pt x="12" y="68"/>
                  </a:moveTo>
                  <a:lnTo>
                    <a:pt x="12" y="68"/>
                  </a:lnTo>
                  <a:cubicBezTo>
                    <a:pt x="12" y="68"/>
                    <a:pt x="75" y="74"/>
                    <a:pt x="126" y="34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0" y="40"/>
                    <a:pt x="0" y="40"/>
                    <a:pt x="0" y="40"/>
                  </a:cubicBezTo>
                  <a:lnTo>
                    <a:pt x="12" y="68"/>
                  </a:lnTo>
                </a:path>
              </a:pathLst>
            </a:custGeom>
            <a:solidFill>
              <a:srgbClr val="34150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2755102" y="9937436"/>
            <a:ext cx="1073387" cy="1480301"/>
            <a:chOff x="12755102" y="9937436"/>
            <a:chExt cx="1073387" cy="1480301"/>
          </a:xfrm>
        </p:grpSpPr>
        <p:sp>
          <p:nvSpPr>
            <p:cNvPr id="711" name="Freeform 106"/>
            <p:cNvSpPr>
              <a:spLocks noChangeArrowheads="1"/>
            </p:cNvSpPr>
            <p:nvPr/>
          </p:nvSpPr>
          <p:spPr bwMode="auto">
            <a:xfrm>
              <a:off x="13190163" y="11075306"/>
              <a:ext cx="638326" cy="324595"/>
            </a:xfrm>
            <a:custGeom>
              <a:avLst/>
              <a:gdLst>
                <a:gd name="T0" fmla="*/ 790 w 791"/>
                <a:gd name="T1" fmla="*/ 400 h 401"/>
                <a:gd name="T2" fmla="*/ 790 w 791"/>
                <a:gd name="T3" fmla="*/ 400 h 401"/>
                <a:gd name="T4" fmla="*/ 395 w 791"/>
                <a:gd name="T5" fmla="*/ 0 h 401"/>
                <a:gd name="T6" fmla="*/ 0 w 791"/>
                <a:gd name="T7" fmla="*/ 400 h 401"/>
                <a:gd name="T8" fmla="*/ 790 w 791"/>
                <a:gd name="T9" fmla="*/ 40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1" h="401">
                  <a:moveTo>
                    <a:pt x="790" y="400"/>
                  </a:moveTo>
                  <a:lnTo>
                    <a:pt x="790" y="400"/>
                  </a:lnTo>
                  <a:cubicBezTo>
                    <a:pt x="790" y="183"/>
                    <a:pt x="612" y="0"/>
                    <a:pt x="395" y="0"/>
                  </a:cubicBezTo>
                  <a:cubicBezTo>
                    <a:pt x="178" y="0"/>
                    <a:pt x="0" y="183"/>
                    <a:pt x="0" y="400"/>
                  </a:cubicBezTo>
                  <a:lnTo>
                    <a:pt x="790" y="400"/>
                  </a:lnTo>
                </a:path>
              </a:pathLst>
            </a:custGeom>
            <a:solidFill>
              <a:srgbClr val="65754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12" name="Freeform 107"/>
            <p:cNvSpPr>
              <a:spLocks noChangeArrowheads="1"/>
            </p:cNvSpPr>
            <p:nvPr/>
          </p:nvSpPr>
          <p:spPr bwMode="auto">
            <a:xfrm>
              <a:off x="12755102" y="11018235"/>
              <a:ext cx="756005" cy="381666"/>
            </a:xfrm>
            <a:custGeom>
              <a:avLst/>
              <a:gdLst>
                <a:gd name="T0" fmla="*/ 932 w 933"/>
                <a:gd name="T1" fmla="*/ 469 h 470"/>
                <a:gd name="T2" fmla="*/ 932 w 933"/>
                <a:gd name="T3" fmla="*/ 469 h 470"/>
                <a:gd name="T4" fmla="*/ 463 w 933"/>
                <a:gd name="T5" fmla="*/ 0 h 470"/>
                <a:gd name="T6" fmla="*/ 0 w 933"/>
                <a:gd name="T7" fmla="*/ 469 h 470"/>
                <a:gd name="T8" fmla="*/ 932 w 933"/>
                <a:gd name="T9" fmla="*/ 4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470">
                  <a:moveTo>
                    <a:pt x="932" y="469"/>
                  </a:moveTo>
                  <a:lnTo>
                    <a:pt x="932" y="469"/>
                  </a:lnTo>
                  <a:cubicBezTo>
                    <a:pt x="932" y="212"/>
                    <a:pt x="720" y="0"/>
                    <a:pt x="463" y="0"/>
                  </a:cubicBezTo>
                  <a:cubicBezTo>
                    <a:pt x="205" y="0"/>
                    <a:pt x="0" y="212"/>
                    <a:pt x="0" y="469"/>
                  </a:cubicBezTo>
                  <a:lnTo>
                    <a:pt x="932" y="469"/>
                  </a:lnTo>
                </a:path>
              </a:pathLst>
            </a:custGeom>
            <a:solidFill>
              <a:srgbClr val="7E9B5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60" name="Freeform 155"/>
            <p:cNvSpPr>
              <a:spLocks noChangeArrowheads="1"/>
            </p:cNvSpPr>
            <p:nvPr/>
          </p:nvSpPr>
          <p:spPr bwMode="auto">
            <a:xfrm>
              <a:off x="13051089" y="10401145"/>
              <a:ext cx="303113" cy="349565"/>
            </a:xfrm>
            <a:custGeom>
              <a:avLst/>
              <a:gdLst>
                <a:gd name="T0" fmla="*/ 349 w 373"/>
                <a:gd name="T1" fmla="*/ 429 h 430"/>
                <a:gd name="T2" fmla="*/ 349 w 373"/>
                <a:gd name="T3" fmla="*/ 429 h 430"/>
                <a:gd name="T4" fmla="*/ 23 w 373"/>
                <a:gd name="T5" fmla="*/ 429 h 430"/>
                <a:gd name="T6" fmla="*/ 0 w 373"/>
                <a:gd name="T7" fmla="*/ 407 h 430"/>
                <a:gd name="T8" fmla="*/ 0 w 373"/>
                <a:gd name="T9" fmla="*/ 29 h 430"/>
                <a:gd name="T10" fmla="*/ 23 w 373"/>
                <a:gd name="T11" fmla="*/ 0 h 430"/>
                <a:gd name="T12" fmla="*/ 45 w 373"/>
                <a:gd name="T13" fmla="*/ 29 h 430"/>
                <a:gd name="T14" fmla="*/ 45 w 373"/>
                <a:gd name="T15" fmla="*/ 378 h 430"/>
                <a:gd name="T16" fmla="*/ 326 w 373"/>
                <a:gd name="T17" fmla="*/ 378 h 430"/>
                <a:gd name="T18" fmla="*/ 326 w 373"/>
                <a:gd name="T19" fmla="*/ 212 h 430"/>
                <a:gd name="T20" fmla="*/ 349 w 373"/>
                <a:gd name="T21" fmla="*/ 189 h 430"/>
                <a:gd name="T22" fmla="*/ 372 w 373"/>
                <a:gd name="T23" fmla="*/ 212 h 430"/>
                <a:gd name="T24" fmla="*/ 372 w 373"/>
                <a:gd name="T25" fmla="*/ 407 h 430"/>
                <a:gd name="T26" fmla="*/ 349 w 373"/>
                <a:gd name="T27" fmla="*/ 42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430">
                  <a:moveTo>
                    <a:pt x="349" y="429"/>
                  </a:moveTo>
                  <a:lnTo>
                    <a:pt x="349" y="429"/>
                  </a:lnTo>
                  <a:cubicBezTo>
                    <a:pt x="23" y="429"/>
                    <a:pt x="23" y="429"/>
                    <a:pt x="23" y="429"/>
                  </a:cubicBezTo>
                  <a:cubicBezTo>
                    <a:pt x="11" y="429"/>
                    <a:pt x="0" y="418"/>
                    <a:pt x="0" y="40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2"/>
                    <a:pt x="11" y="0"/>
                    <a:pt x="23" y="0"/>
                  </a:cubicBezTo>
                  <a:cubicBezTo>
                    <a:pt x="40" y="0"/>
                    <a:pt x="45" y="12"/>
                    <a:pt x="45" y="29"/>
                  </a:cubicBezTo>
                  <a:cubicBezTo>
                    <a:pt x="45" y="378"/>
                    <a:pt x="45" y="378"/>
                    <a:pt x="45" y="378"/>
                  </a:cubicBezTo>
                  <a:cubicBezTo>
                    <a:pt x="326" y="378"/>
                    <a:pt x="326" y="378"/>
                    <a:pt x="326" y="378"/>
                  </a:cubicBezTo>
                  <a:cubicBezTo>
                    <a:pt x="326" y="212"/>
                    <a:pt x="326" y="212"/>
                    <a:pt x="326" y="212"/>
                  </a:cubicBezTo>
                  <a:cubicBezTo>
                    <a:pt x="326" y="201"/>
                    <a:pt x="331" y="189"/>
                    <a:pt x="349" y="189"/>
                  </a:cubicBezTo>
                  <a:cubicBezTo>
                    <a:pt x="360" y="189"/>
                    <a:pt x="372" y="201"/>
                    <a:pt x="372" y="212"/>
                  </a:cubicBezTo>
                  <a:cubicBezTo>
                    <a:pt x="372" y="407"/>
                    <a:pt x="372" y="407"/>
                    <a:pt x="372" y="407"/>
                  </a:cubicBezTo>
                  <a:cubicBezTo>
                    <a:pt x="372" y="418"/>
                    <a:pt x="360" y="429"/>
                    <a:pt x="349" y="429"/>
                  </a:cubicBezTo>
                </a:path>
              </a:pathLst>
            </a:custGeom>
            <a:solidFill>
              <a:srgbClr val="97753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2769368" y="9937436"/>
              <a:ext cx="823760" cy="1480301"/>
              <a:chOff x="12769368" y="9937436"/>
              <a:chExt cx="823760" cy="1480301"/>
            </a:xfrm>
          </p:grpSpPr>
          <p:sp>
            <p:nvSpPr>
              <p:cNvPr id="759" name="Freeform 154"/>
              <p:cNvSpPr>
                <a:spLocks noChangeArrowheads="1"/>
              </p:cNvSpPr>
              <p:nvPr/>
            </p:nvSpPr>
            <p:spPr bwMode="auto">
              <a:xfrm>
                <a:off x="12769368" y="9937436"/>
                <a:ext cx="823760" cy="898881"/>
              </a:xfrm>
              <a:custGeom>
                <a:avLst/>
                <a:gdLst>
                  <a:gd name="T0" fmla="*/ 469 w 1019"/>
                  <a:gd name="T1" fmla="*/ 52 h 1111"/>
                  <a:gd name="T2" fmla="*/ 469 w 1019"/>
                  <a:gd name="T3" fmla="*/ 52 h 1111"/>
                  <a:gd name="T4" fmla="*/ 549 w 1019"/>
                  <a:gd name="T5" fmla="*/ 52 h 1111"/>
                  <a:gd name="T6" fmla="*/ 732 w 1019"/>
                  <a:gd name="T7" fmla="*/ 446 h 1111"/>
                  <a:gd name="T8" fmla="*/ 812 w 1019"/>
                  <a:gd name="T9" fmla="*/ 624 h 1111"/>
                  <a:gd name="T10" fmla="*/ 995 w 1019"/>
                  <a:gd name="T11" fmla="*/ 1019 h 1111"/>
                  <a:gd name="T12" fmla="*/ 938 w 1019"/>
                  <a:gd name="T13" fmla="*/ 1110 h 1111"/>
                  <a:gd name="T14" fmla="*/ 606 w 1019"/>
                  <a:gd name="T15" fmla="*/ 1110 h 1111"/>
                  <a:gd name="T16" fmla="*/ 412 w 1019"/>
                  <a:gd name="T17" fmla="*/ 1110 h 1111"/>
                  <a:gd name="T18" fmla="*/ 80 w 1019"/>
                  <a:gd name="T19" fmla="*/ 1110 h 1111"/>
                  <a:gd name="T20" fmla="*/ 23 w 1019"/>
                  <a:gd name="T21" fmla="*/ 1019 h 1111"/>
                  <a:gd name="T22" fmla="*/ 206 w 1019"/>
                  <a:gd name="T23" fmla="*/ 624 h 1111"/>
                  <a:gd name="T24" fmla="*/ 286 w 1019"/>
                  <a:gd name="T25" fmla="*/ 446 h 1111"/>
                  <a:gd name="T26" fmla="*/ 469 w 1019"/>
                  <a:gd name="T27" fmla="*/ 52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19" h="1111">
                    <a:moveTo>
                      <a:pt x="469" y="52"/>
                    </a:moveTo>
                    <a:lnTo>
                      <a:pt x="469" y="52"/>
                    </a:lnTo>
                    <a:cubicBezTo>
                      <a:pt x="492" y="0"/>
                      <a:pt x="526" y="0"/>
                      <a:pt x="549" y="52"/>
                    </a:cubicBezTo>
                    <a:cubicBezTo>
                      <a:pt x="732" y="446"/>
                      <a:pt x="732" y="446"/>
                      <a:pt x="732" y="446"/>
                    </a:cubicBezTo>
                    <a:cubicBezTo>
                      <a:pt x="755" y="498"/>
                      <a:pt x="789" y="572"/>
                      <a:pt x="812" y="624"/>
                    </a:cubicBezTo>
                    <a:cubicBezTo>
                      <a:pt x="995" y="1019"/>
                      <a:pt x="995" y="1019"/>
                      <a:pt x="995" y="1019"/>
                    </a:cubicBezTo>
                    <a:cubicBezTo>
                      <a:pt x="1018" y="1070"/>
                      <a:pt x="989" y="1110"/>
                      <a:pt x="938" y="1110"/>
                    </a:cubicBezTo>
                    <a:cubicBezTo>
                      <a:pt x="606" y="1110"/>
                      <a:pt x="606" y="1110"/>
                      <a:pt x="606" y="1110"/>
                    </a:cubicBezTo>
                    <a:cubicBezTo>
                      <a:pt x="549" y="1110"/>
                      <a:pt x="463" y="1110"/>
                      <a:pt x="412" y="1110"/>
                    </a:cubicBezTo>
                    <a:cubicBezTo>
                      <a:pt x="80" y="1110"/>
                      <a:pt x="80" y="1110"/>
                      <a:pt x="80" y="1110"/>
                    </a:cubicBezTo>
                    <a:cubicBezTo>
                      <a:pt x="23" y="1110"/>
                      <a:pt x="0" y="1070"/>
                      <a:pt x="23" y="1019"/>
                    </a:cubicBezTo>
                    <a:cubicBezTo>
                      <a:pt x="206" y="624"/>
                      <a:pt x="206" y="624"/>
                      <a:pt x="206" y="624"/>
                    </a:cubicBezTo>
                    <a:cubicBezTo>
                      <a:pt x="229" y="572"/>
                      <a:pt x="263" y="498"/>
                      <a:pt x="286" y="446"/>
                    </a:cubicBezTo>
                    <a:lnTo>
                      <a:pt x="469" y="52"/>
                    </a:lnTo>
                  </a:path>
                </a:pathLst>
              </a:custGeom>
              <a:solidFill>
                <a:srgbClr val="99995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61" name="Freeform 156"/>
              <p:cNvSpPr>
                <a:spLocks noChangeArrowheads="1"/>
              </p:cNvSpPr>
              <p:nvPr/>
            </p:nvSpPr>
            <p:spPr bwMode="auto">
              <a:xfrm>
                <a:off x="13179465" y="10547393"/>
                <a:ext cx="42793" cy="870344"/>
              </a:xfrm>
              <a:custGeom>
                <a:avLst/>
                <a:gdLst>
                  <a:gd name="T0" fmla="*/ 51 w 52"/>
                  <a:gd name="T1" fmla="*/ 1053 h 1077"/>
                  <a:gd name="T2" fmla="*/ 51 w 52"/>
                  <a:gd name="T3" fmla="*/ 1053 h 1077"/>
                  <a:gd name="T4" fmla="*/ 28 w 52"/>
                  <a:gd name="T5" fmla="*/ 1076 h 1077"/>
                  <a:gd name="T6" fmla="*/ 0 w 52"/>
                  <a:gd name="T7" fmla="*/ 1053 h 1077"/>
                  <a:gd name="T8" fmla="*/ 0 w 52"/>
                  <a:gd name="T9" fmla="*/ 23 h 1077"/>
                  <a:gd name="T10" fmla="*/ 28 w 52"/>
                  <a:gd name="T11" fmla="*/ 0 h 1077"/>
                  <a:gd name="T12" fmla="*/ 51 w 52"/>
                  <a:gd name="T13" fmla="*/ 23 h 1077"/>
                  <a:gd name="T14" fmla="*/ 51 w 52"/>
                  <a:gd name="T15" fmla="*/ 1053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1077">
                    <a:moveTo>
                      <a:pt x="51" y="1053"/>
                    </a:moveTo>
                    <a:lnTo>
                      <a:pt x="51" y="1053"/>
                    </a:lnTo>
                    <a:cubicBezTo>
                      <a:pt x="51" y="1065"/>
                      <a:pt x="40" y="1076"/>
                      <a:pt x="28" y="1076"/>
                    </a:cubicBezTo>
                    <a:cubicBezTo>
                      <a:pt x="11" y="1076"/>
                      <a:pt x="0" y="1065"/>
                      <a:pt x="0" y="105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2"/>
                      <a:pt x="11" y="0"/>
                      <a:pt x="28" y="0"/>
                    </a:cubicBezTo>
                    <a:cubicBezTo>
                      <a:pt x="40" y="0"/>
                      <a:pt x="51" y="12"/>
                      <a:pt x="51" y="23"/>
                    </a:cubicBezTo>
                    <a:lnTo>
                      <a:pt x="51" y="1053"/>
                    </a:lnTo>
                  </a:path>
                </a:pathLst>
              </a:custGeom>
              <a:solidFill>
                <a:srgbClr val="97753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5670169" y="11716983"/>
            <a:ext cx="1151836" cy="749066"/>
            <a:chOff x="19166312" y="11957569"/>
            <a:chExt cx="1151836" cy="749066"/>
          </a:xfrm>
        </p:grpSpPr>
        <p:sp>
          <p:nvSpPr>
            <p:cNvPr id="816" name="Freeform 185"/>
            <p:cNvSpPr>
              <a:spLocks noChangeArrowheads="1"/>
            </p:cNvSpPr>
            <p:nvPr/>
          </p:nvSpPr>
          <p:spPr bwMode="auto">
            <a:xfrm>
              <a:off x="19280427" y="11957569"/>
              <a:ext cx="880815" cy="406636"/>
            </a:xfrm>
            <a:custGeom>
              <a:avLst/>
              <a:gdLst>
                <a:gd name="T0" fmla="*/ 0 w 1087"/>
                <a:gd name="T1" fmla="*/ 503 h 504"/>
                <a:gd name="T2" fmla="*/ 0 w 1087"/>
                <a:gd name="T3" fmla="*/ 503 h 504"/>
                <a:gd name="T4" fmla="*/ 0 w 1087"/>
                <a:gd name="T5" fmla="*/ 291 h 504"/>
                <a:gd name="T6" fmla="*/ 235 w 1087"/>
                <a:gd name="T7" fmla="*/ 0 h 504"/>
                <a:gd name="T8" fmla="*/ 760 w 1087"/>
                <a:gd name="T9" fmla="*/ 0 h 504"/>
                <a:gd name="T10" fmla="*/ 1086 w 1087"/>
                <a:gd name="T11" fmla="*/ 429 h 504"/>
                <a:gd name="T12" fmla="*/ 0 w 1087"/>
                <a:gd name="T13" fmla="*/ 503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7" h="504">
                  <a:moveTo>
                    <a:pt x="0" y="503"/>
                  </a:moveTo>
                  <a:lnTo>
                    <a:pt x="0" y="503"/>
                  </a:lnTo>
                  <a:cubicBezTo>
                    <a:pt x="0" y="291"/>
                    <a:pt x="0" y="291"/>
                    <a:pt x="0" y="291"/>
                  </a:cubicBezTo>
                  <a:cubicBezTo>
                    <a:pt x="0" y="131"/>
                    <a:pt x="155" y="0"/>
                    <a:pt x="235" y="0"/>
                  </a:cubicBezTo>
                  <a:cubicBezTo>
                    <a:pt x="760" y="0"/>
                    <a:pt x="760" y="0"/>
                    <a:pt x="760" y="0"/>
                  </a:cubicBezTo>
                  <a:cubicBezTo>
                    <a:pt x="1086" y="429"/>
                    <a:pt x="1086" y="429"/>
                    <a:pt x="1086" y="429"/>
                  </a:cubicBezTo>
                  <a:lnTo>
                    <a:pt x="0" y="50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17" name="Freeform 186"/>
            <p:cNvSpPr>
              <a:spLocks noChangeArrowheads="1"/>
            </p:cNvSpPr>
            <p:nvPr/>
          </p:nvSpPr>
          <p:spPr bwMode="auto">
            <a:xfrm>
              <a:off x="19166312" y="12282162"/>
              <a:ext cx="1151836" cy="313894"/>
            </a:xfrm>
            <a:custGeom>
              <a:avLst/>
              <a:gdLst>
                <a:gd name="T0" fmla="*/ 1424 w 1425"/>
                <a:gd name="T1" fmla="*/ 195 h 390"/>
                <a:gd name="T2" fmla="*/ 1424 w 1425"/>
                <a:gd name="T3" fmla="*/ 195 h 390"/>
                <a:gd name="T4" fmla="*/ 1223 w 1425"/>
                <a:gd name="T5" fmla="*/ 389 h 390"/>
                <a:gd name="T6" fmla="*/ 206 w 1425"/>
                <a:gd name="T7" fmla="*/ 389 h 390"/>
                <a:gd name="T8" fmla="*/ 0 w 1425"/>
                <a:gd name="T9" fmla="*/ 195 h 390"/>
                <a:gd name="T10" fmla="*/ 206 w 1425"/>
                <a:gd name="T11" fmla="*/ 0 h 390"/>
                <a:gd name="T12" fmla="*/ 1223 w 1425"/>
                <a:gd name="T13" fmla="*/ 0 h 390"/>
                <a:gd name="T14" fmla="*/ 1424 w 1425"/>
                <a:gd name="T15" fmla="*/ 19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5" h="390">
                  <a:moveTo>
                    <a:pt x="1424" y="195"/>
                  </a:moveTo>
                  <a:lnTo>
                    <a:pt x="1424" y="195"/>
                  </a:lnTo>
                  <a:cubicBezTo>
                    <a:pt x="1424" y="303"/>
                    <a:pt x="1332" y="389"/>
                    <a:pt x="1223" y="389"/>
                  </a:cubicBezTo>
                  <a:cubicBezTo>
                    <a:pt x="206" y="389"/>
                    <a:pt x="206" y="389"/>
                    <a:pt x="206" y="389"/>
                  </a:cubicBezTo>
                  <a:cubicBezTo>
                    <a:pt x="92" y="389"/>
                    <a:pt x="0" y="389"/>
                    <a:pt x="0" y="195"/>
                  </a:cubicBezTo>
                  <a:cubicBezTo>
                    <a:pt x="0" y="86"/>
                    <a:pt x="0" y="0"/>
                    <a:pt x="206" y="0"/>
                  </a:cubicBezTo>
                  <a:cubicBezTo>
                    <a:pt x="1223" y="0"/>
                    <a:pt x="1223" y="0"/>
                    <a:pt x="1223" y="0"/>
                  </a:cubicBezTo>
                  <a:cubicBezTo>
                    <a:pt x="1332" y="0"/>
                    <a:pt x="1424" y="86"/>
                    <a:pt x="1424" y="19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18" name="Freeform 187"/>
            <p:cNvSpPr>
              <a:spLocks noChangeArrowheads="1"/>
            </p:cNvSpPr>
            <p:nvPr/>
          </p:nvSpPr>
          <p:spPr bwMode="auto">
            <a:xfrm>
              <a:off x="19301823" y="12489047"/>
              <a:ext cx="217528" cy="217588"/>
            </a:xfrm>
            <a:custGeom>
              <a:avLst/>
              <a:gdLst>
                <a:gd name="T0" fmla="*/ 0 w 270"/>
                <a:gd name="T1" fmla="*/ 131 h 270"/>
                <a:gd name="T2" fmla="*/ 0 w 270"/>
                <a:gd name="T3" fmla="*/ 131 h 270"/>
                <a:gd name="T4" fmla="*/ 132 w 270"/>
                <a:gd name="T5" fmla="*/ 0 h 270"/>
                <a:gd name="T6" fmla="*/ 269 w 270"/>
                <a:gd name="T7" fmla="*/ 131 h 270"/>
                <a:gd name="T8" fmla="*/ 132 w 270"/>
                <a:gd name="T9" fmla="*/ 269 h 270"/>
                <a:gd name="T10" fmla="*/ 0 w 270"/>
                <a:gd name="T11" fmla="*/ 13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270">
                  <a:moveTo>
                    <a:pt x="0" y="131"/>
                  </a:moveTo>
                  <a:lnTo>
                    <a:pt x="0" y="131"/>
                  </a:lnTo>
                  <a:cubicBezTo>
                    <a:pt x="0" y="63"/>
                    <a:pt x="57" y="0"/>
                    <a:pt x="132" y="0"/>
                  </a:cubicBezTo>
                  <a:cubicBezTo>
                    <a:pt x="206" y="0"/>
                    <a:pt x="269" y="63"/>
                    <a:pt x="269" y="131"/>
                  </a:cubicBezTo>
                  <a:cubicBezTo>
                    <a:pt x="269" y="206"/>
                    <a:pt x="206" y="269"/>
                    <a:pt x="132" y="269"/>
                  </a:cubicBezTo>
                  <a:cubicBezTo>
                    <a:pt x="57" y="269"/>
                    <a:pt x="0" y="206"/>
                    <a:pt x="0" y="131"/>
                  </a:cubicBezTo>
                </a:path>
              </a:pathLst>
            </a:custGeom>
            <a:solidFill>
              <a:srgbClr val="19242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19" name="Freeform 188"/>
            <p:cNvSpPr>
              <a:spLocks noChangeArrowheads="1"/>
            </p:cNvSpPr>
            <p:nvPr/>
          </p:nvSpPr>
          <p:spPr bwMode="auto">
            <a:xfrm>
              <a:off x="19351747" y="12538986"/>
              <a:ext cx="110547" cy="117711"/>
            </a:xfrm>
            <a:custGeom>
              <a:avLst/>
              <a:gdLst>
                <a:gd name="T0" fmla="*/ 0 w 138"/>
                <a:gd name="T1" fmla="*/ 68 h 144"/>
                <a:gd name="T2" fmla="*/ 0 w 138"/>
                <a:gd name="T3" fmla="*/ 68 h 144"/>
                <a:gd name="T4" fmla="*/ 69 w 138"/>
                <a:gd name="T5" fmla="*/ 0 h 144"/>
                <a:gd name="T6" fmla="*/ 137 w 138"/>
                <a:gd name="T7" fmla="*/ 68 h 144"/>
                <a:gd name="T8" fmla="*/ 69 w 138"/>
                <a:gd name="T9" fmla="*/ 143 h 144"/>
                <a:gd name="T10" fmla="*/ 0 w 138"/>
                <a:gd name="T11" fmla="*/ 6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144">
                  <a:moveTo>
                    <a:pt x="0" y="68"/>
                  </a:moveTo>
                  <a:lnTo>
                    <a:pt x="0" y="68"/>
                  </a:lnTo>
                  <a:cubicBezTo>
                    <a:pt x="0" y="34"/>
                    <a:pt x="29" y="0"/>
                    <a:pt x="69" y="0"/>
                  </a:cubicBezTo>
                  <a:cubicBezTo>
                    <a:pt x="109" y="0"/>
                    <a:pt x="137" y="34"/>
                    <a:pt x="137" y="68"/>
                  </a:cubicBezTo>
                  <a:cubicBezTo>
                    <a:pt x="137" y="108"/>
                    <a:pt x="109" y="143"/>
                    <a:pt x="69" y="143"/>
                  </a:cubicBezTo>
                  <a:cubicBezTo>
                    <a:pt x="29" y="143"/>
                    <a:pt x="0" y="108"/>
                    <a:pt x="0" y="68"/>
                  </a:cubicBezTo>
                </a:path>
              </a:pathLst>
            </a:custGeom>
            <a:solidFill>
              <a:srgbClr val="49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20" name="Freeform 189"/>
            <p:cNvSpPr>
              <a:spLocks noChangeArrowheads="1"/>
            </p:cNvSpPr>
            <p:nvPr/>
          </p:nvSpPr>
          <p:spPr bwMode="auto">
            <a:xfrm>
              <a:off x="19904485" y="12489047"/>
              <a:ext cx="213964" cy="217588"/>
            </a:xfrm>
            <a:custGeom>
              <a:avLst/>
              <a:gdLst>
                <a:gd name="T0" fmla="*/ 0 w 264"/>
                <a:gd name="T1" fmla="*/ 131 h 270"/>
                <a:gd name="T2" fmla="*/ 0 w 264"/>
                <a:gd name="T3" fmla="*/ 131 h 270"/>
                <a:gd name="T4" fmla="*/ 131 w 264"/>
                <a:gd name="T5" fmla="*/ 0 h 270"/>
                <a:gd name="T6" fmla="*/ 263 w 264"/>
                <a:gd name="T7" fmla="*/ 131 h 270"/>
                <a:gd name="T8" fmla="*/ 131 w 264"/>
                <a:gd name="T9" fmla="*/ 269 h 270"/>
                <a:gd name="T10" fmla="*/ 0 w 264"/>
                <a:gd name="T11" fmla="*/ 13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270">
                  <a:moveTo>
                    <a:pt x="0" y="131"/>
                  </a:moveTo>
                  <a:lnTo>
                    <a:pt x="0" y="131"/>
                  </a:lnTo>
                  <a:cubicBezTo>
                    <a:pt x="0" y="63"/>
                    <a:pt x="57" y="0"/>
                    <a:pt x="131" y="0"/>
                  </a:cubicBezTo>
                  <a:cubicBezTo>
                    <a:pt x="205" y="0"/>
                    <a:pt x="263" y="63"/>
                    <a:pt x="263" y="131"/>
                  </a:cubicBezTo>
                  <a:cubicBezTo>
                    <a:pt x="263" y="206"/>
                    <a:pt x="205" y="269"/>
                    <a:pt x="131" y="269"/>
                  </a:cubicBezTo>
                  <a:cubicBezTo>
                    <a:pt x="57" y="269"/>
                    <a:pt x="0" y="206"/>
                    <a:pt x="0" y="131"/>
                  </a:cubicBezTo>
                </a:path>
              </a:pathLst>
            </a:custGeom>
            <a:solidFill>
              <a:srgbClr val="19242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21" name="Freeform 190"/>
            <p:cNvSpPr>
              <a:spLocks noChangeArrowheads="1"/>
            </p:cNvSpPr>
            <p:nvPr/>
          </p:nvSpPr>
          <p:spPr bwMode="auto">
            <a:xfrm>
              <a:off x="19954410" y="12538986"/>
              <a:ext cx="114114" cy="117711"/>
            </a:xfrm>
            <a:custGeom>
              <a:avLst/>
              <a:gdLst>
                <a:gd name="T0" fmla="*/ 0 w 139"/>
                <a:gd name="T1" fmla="*/ 68 h 144"/>
                <a:gd name="T2" fmla="*/ 0 w 139"/>
                <a:gd name="T3" fmla="*/ 68 h 144"/>
                <a:gd name="T4" fmla="*/ 69 w 139"/>
                <a:gd name="T5" fmla="*/ 0 h 144"/>
                <a:gd name="T6" fmla="*/ 138 w 139"/>
                <a:gd name="T7" fmla="*/ 68 h 144"/>
                <a:gd name="T8" fmla="*/ 69 w 139"/>
                <a:gd name="T9" fmla="*/ 143 h 144"/>
                <a:gd name="T10" fmla="*/ 0 w 139"/>
                <a:gd name="T11" fmla="*/ 6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44">
                  <a:moveTo>
                    <a:pt x="0" y="68"/>
                  </a:moveTo>
                  <a:lnTo>
                    <a:pt x="0" y="68"/>
                  </a:lnTo>
                  <a:cubicBezTo>
                    <a:pt x="0" y="34"/>
                    <a:pt x="29" y="0"/>
                    <a:pt x="69" y="0"/>
                  </a:cubicBezTo>
                  <a:cubicBezTo>
                    <a:pt x="109" y="0"/>
                    <a:pt x="138" y="34"/>
                    <a:pt x="138" y="68"/>
                  </a:cubicBezTo>
                  <a:cubicBezTo>
                    <a:pt x="138" y="108"/>
                    <a:pt x="109" y="143"/>
                    <a:pt x="69" y="143"/>
                  </a:cubicBezTo>
                  <a:cubicBezTo>
                    <a:pt x="29" y="143"/>
                    <a:pt x="0" y="108"/>
                    <a:pt x="0" y="68"/>
                  </a:cubicBezTo>
                </a:path>
              </a:pathLst>
            </a:custGeom>
            <a:solidFill>
              <a:srgbClr val="49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22" name="Freeform 191"/>
            <p:cNvSpPr>
              <a:spLocks noChangeArrowheads="1"/>
            </p:cNvSpPr>
            <p:nvPr/>
          </p:nvSpPr>
          <p:spPr bwMode="auto">
            <a:xfrm>
              <a:off x="19858127" y="11993239"/>
              <a:ext cx="295981" cy="288925"/>
            </a:xfrm>
            <a:custGeom>
              <a:avLst/>
              <a:gdLst>
                <a:gd name="T0" fmla="*/ 80 w 367"/>
                <a:gd name="T1" fmla="*/ 0 h 356"/>
                <a:gd name="T2" fmla="*/ 0 w 367"/>
                <a:gd name="T3" fmla="*/ 0 h 356"/>
                <a:gd name="T4" fmla="*/ 0 w 367"/>
                <a:gd name="T5" fmla="*/ 355 h 356"/>
                <a:gd name="T6" fmla="*/ 366 w 367"/>
                <a:gd name="T7" fmla="*/ 355 h 356"/>
                <a:gd name="T8" fmla="*/ 80 w 367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356">
                  <a:moveTo>
                    <a:pt x="80" y="0"/>
                  </a:moveTo>
                  <a:lnTo>
                    <a:pt x="0" y="0"/>
                  </a:lnTo>
                  <a:lnTo>
                    <a:pt x="0" y="355"/>
                  </a:lnTo>
                  <a:lnTo>
                    <a:pt x="366" y="355"/>
                  </a:lnTo>
                  <a:lnTo>
                    <a:pt x="80" y="0"/>
                  </a:lnTo>
                </a:path>
              </a:pathLst>
            </a:custGeom>
            <a:solidFill>
              <a:srgbClr val="A2C4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23" name="Freeform 192"/>
            <p:cNvSpPr>
              <a:spLocks noChangeArrowheads="1"/>
            </p:cNvSpPr>
            <p:nvPr/>
          </p:nvSpPr>
          <p:spPr bwMode="auto">
            <a:xfrm>
              <a:off x="19341049" y="11993239"/>
              <a:ext cx="452890" cy="288925"/>
            </a:xfrm>
            <a:custGeom>
              <a:avLst/>
              <a:gdLst>
                <a:gd name="T0" fmla="*/ 172 w 561"/>
                <a:gd name="T1" fmla="*/ 0 h 356"/>
                <a:gd name="T2" fmla="*/ 172 w 561"/>
                <a:gd name="T3" fmla="*/ 0 h 356"/>
                <a:gd name="T4" fmla="*/ 12 w 561"/>
                <a:gd name="T5" fmla="*/ 246 h 356"/>
                <a:gd name="T6" fmla="*/ 12 w 561"/>
                <a:gd name="T7" fmla="*/ 355 h 356"/>
                <a:gd name="T8" fmla="*/ 560 w 561"/>
                <a:gd name="T9" fmla="*/ 355 h 356"/>
                <a:gd name="T10" fmla="*/ 560 w 561"/>
                <a:gd name="T11" fmla="*/ 0 h 356"/>
                <a:gd name="T12" fmla="*/ 172 w 561"/>
                <a:gd name="T1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" h="356">
                  <a:moveTo>
                    <a:pt x="172" y="0"/>
                  </a:moveTo>
                  <a:lnTo>
                    <a:pt x="172" y="0"/>
                  </a:lnTo>
                  <a:cubicBezTo>
                    <a:pt x="104" y="18"/>
                    <a:pt x="0" y="81"/>
                    <a:pt x="12" y="246"/>
                  </a:cubicBezTo>
                  <a:cubicBezTo>
                    <a:pt x="12" y="355"/>
                    <a:pt x="12" y="355"/>
                    <a:pt x="12" y="355"/>
                  </a:cubicBezTo>
                  <a:cubicBezTo>
                    <a:pt x="560" y="355"/>
                    <a:pt x="560" y="355"/>
                    <a:pt x="560" y="355"/>
                  </a:cubicBezTo>
                  <a:cubicBezTo>
                    <a:pt x="560" y="0"/>
                    <a:pt x="560" y="0"/>
                    <a:pt x="560" y="0"/>
                  </a:cubicBezTo>
                  <a:lnTo>
                    <a:pt x="172" y="0"/>
                  </a:lnTo>
                </a:path>
              </a:pathLst>
            </a:custGeom>
            <a:solidFill>
              <a:srgbClr val="A2C4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790" name="TextBox 789"/>
          <p:cNvSpPr txBox="1"/>
          <p:nvPr/>
        </p:nvSpPr>
        <p:spPr>
          <a:xfrm>
            <a:off x="12197269" y="5820169"/>
            <a:ext cx="8008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b="1" dirty="0" smtClean="0">
                <a:solidFill>
                  <a:schemeClr val="tx2"/>
                </a:solidFill>
                <a:cs typeface="+mn-ea"/>
                <a:sym typeface="+mn-lt"/>
              </a:rPr>
              <a:t>王海宇 亓景雯 傅永康 宋锐 于天琪 </a:t>
            </a:r>
            <a:endParaRPr lang="en-US" sz="40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791" name="TextBox 790"/>
          <p:cNvSpPr txBox="1"/>
          <p:nvPr/>
        </p:nvSpPr>
        <p:spPr>
          <a:xfrm>
            <a:off x="12152493" y="4691562"/>
            <a:ext cx="12128981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zh-CN" altLang="en-US" sz="7200" b="1" dirty="0" smtClean="0">
                <a:solidFill>
                  <a:schemeClr val="accent1"/>
                </a:solidFill>
                <a:cs typeface="+mn-ea"/>
                <a:sym typeface="+mn-lt"/>
              </a:rPr>
              <a:t>社会实践活动管理展示网站</a:t>
            </a:r>
            <a:endParaRPr lang="id-ID" sz="7200" b="1" dirty="0" smtClean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839" name="Group 838"/>
          <p:cNvGrpSpPr/>
          <p:nvPr/>
        </p:nvGrpSpPr>
        <p:grpSpPr>
          <a:xfrm>
            <a:off x="1398021" y="1696893"/>
            <a:ext cx="1738108" cy="2978069"/>
            <a:chOff x="7192963" y="1562100"/>
            <a:chExt cx="1189038" cy="2036763"/>
          </a:xfrm>
        </p:grpSpPr>
        <p:sp>
          <p:nvSpPr>
            <p:cNvPr id="841" name="Freeform 305"/>
            <p:cNvSpPr>
              <a:spLocks/>
            </p:cNvSpPr>
            <p:nvPr/>
          </p:nvSpPr>
          <p:spPr bwMode="auto">
            <a:xfrm>
              <a:off x="7192963" y="1562100"/>
              <a:ext cx="1189038" cy="1320800"/>
            </a:xfrm>
            <a:custGeom>
              <a:avLst/>
              <a:gdLst>
                <a:gd name="T0" fmla="*/ 188 w 376"/>
                <a:gd name="T1" fmla="*/ 0 h 417"/>
                <a:gd name="T2" fmla="*/ 376 w 376"/>
                <a:gd name="T3" fmla="*/ 188 h 417"/>
                <a:gd name="T4" fmla="*/ 253 w 376"/>
                <a:gd name="T5" fmla="*/ 417 h 417"/>
                <a:gd name="T6" fmla="*/ 182 w 376"/>
                <a:gd name="T7" fmla="*/ 417 h 417"/>
                <a:gd name="T8" fmla="*/ 174 w 376"/>
                <a:gd name="T9" fmla="*/ 417 h 417"/>
                <a:gd name="T10" fmla="*/ 122 w 376"/>
                <a:gd name="T11" fmla="*/ 417 h 417"/>
                <a:gd name="T12" fmla="*/ 0 w 376"/>
                <a:gd name="T13" fmla="*/ 188 h 417"/>
                <a:gd name="T14" fmla="*/ 188 w 376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417">
                  <a:moveTo>
                    <a:pt x="188" y="0"/>
                  </a:moveTo>
                  <a:cubicBezTo>
                    <a:pt x="292" y="0"/>
                    <a:pt x="376" y="84"/>
                    <a:pt x="376" y="188"/>
                  </a:cubicBezTo>
                  <a:cubicBezTo>
                    <a:pt x="376" y="275"/>
                    <a:pt x="303" y="349"/>
                    <a:pt x="253" y="417"/>
                  </a:cubicBezTo>
                  <a:cubicBezTo>
                    <a:pt x="182" y="417"/>
                    <a:pt x="182" y="417"/>
                    <a:pt x="182" y="417"/>
                  </a:cubicBezTo>
                  <a:cubicBezTo>
                    <a:pt x="174" y="417"/>
                    <a:pt x="174" y="417"/>
                    <a:pt x="174" y="417"/>
                  </a:cubicBezTo>
                  <a:cubicBezTo>
                    <a:pt x="122" y="417"/>
                    <a:pt x="122" y="417"/>
                    <a:pt x="122" y="417"/>
                  </a:cubicBezTo>
                  <a:cubicBezTo>
                    <a:pt x="75" y="352"/>
                    <a:pt x="0" y="273"/>
                    <a:pt x="0" y="188"/>
                  </a:cubicBezTo>
                  <a:cubicBezTo>
                    <a:pt x="0" y="84"/>
                    <a:pt x="84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42" name="Freeform 306"/>
            <p:cNvSpPr>
              <a:spLocks/>
            </p:cNvSpPr>
            <p:nvPr/>
          </p:nvSpPr>
          <p:spPr bwMode="auto">
            <a:xfrm>
              <a:off x="7348538" y="1562100"/>
              <a:ext cx="877888" cy="1320800"/>
            </a:xfrm>
            <a:custGeom>
              <a:avLst/>
              <a:gdLst>
                <a:gd name="T0" fmla="*/ 139 w 278"/>
                <a:gd name="T1" fmla="*/ 0 h 417"/>
                <a:gd name="T2" fmla="*/ 278 w 278"/>
                <a:gd name="T3" fmla="*/ 188 h 417"/>
                <a:gd name="T4" fmla="*/ 187 w 278"/>
                <a:gd name="T5" fmla="*/ 417 h 417"/>
                <a:gd name="T6" fmla="*/ 135 w 278"/>
                <a:gd name="T7" fmla="*/ 417 h 417"/>
                <a:gd name="T8" fmla="*/ 129 w 278"/>
                <a:gd name="T9" fmla="*/ 417 h 417"/>
                <a:gd name="T10" fmla="*/ 91 w 278"/>
                <a:gd name="T11" fmla="*/ 417 h 417"/>
                <a:gd name="T12" fmla="*/ 0 w 278"/>
                <a:gd name="T13" fmla="*/ 188 h 417"/>
                <a:gd name="T14" fmla="*/ 139 w 278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417">
                  <a:moveTo>
                    <a:pt x="139" y="0"/>
                  </a:moveTo>
                  <a:cubicBezTo>
                    <a:pt x="216" y="0"/>
                    <a:pt x="278" y="84"/>
                    <a:pt x="278" y="188"/>
                  </a:cubicBezTo>
                  <a:cubicBezTo>
                    <a:pt x="278" y="275"/>
                    <a:pt x="224" y="349"/>
                    <a:pt x="187" y="417"/>
                  </a:cubicBezTo>
                  <a:cubicBezTo>
                    <a:pt x="135" y="417"/>
                    <a:pt x="135" y="417"/>
                    <a:pt x="135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56" y="352"/>
                    <a:pt x="0" y="273"/>
                    <a:pt x="0" y="188"/>
                  </a:cubicBezTo>
                  <a:cubicBezTo>
                    <a:pt x="0" y="84"/>
                    <a:pt x="62" y="0"/>
                    <a:pt x="139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43" name="Freeform 307"/>
            <p:cNvSpPr>
              <a:spLocks/>
            </p:cNvSpPr>
            <p:nvPr/>
          </p:nvSpPr>
          <p:spPr bwMode="auto">
            <a:xfrm>
              <a:off x="7527926" y="1562100"/>
              <a:ext cx="519113" cy="1320800"/>
            </a:xfrm>
            <a:custGeom>
              <a:avLst/>
              <a:gdLst>
                <a:gd name="T0" fmla="*/ 82 w 164"/>
                <a:gd name="T1" fmla="*/ 0 h 417"/>
                <a:gd name="T2" fmla="*/ 164 w 164"/>
                <a:gd name="T3" fmla="*/ 188 h 417"/>
                <a:gd name="T4" fmla="*/ 111 w 164"/>
                <a:gd name="T5" fmla="*/ 417 h 417"/>
                <a:gd name="T6" fmla="*/ 53 w 164"/>
                <a:gd name="T7" fmla="*/ 417 h 417"/>
                <a:gd name="T8" fmla="*/ 0 w 164"/>
                <a:gd name="T9" fmla="*/ 188 h 417"/>
                <a:gd name="T10" fmla="*/ 82 w 164"/>
                <a:gd name="T1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417">
                  <a:moveTo>
                    <a:pt x="82" y="0"/>
                  </a:moveTo>
                  <a:cubicBezTo>
                    <a:pt x="127" y="0"/>
                    <a:pt x="164" y="84"/>
                    <a:pt x="164" y="188"/>
                  </a:cubicBezTo>
                  <a:cubicBezTo>
                    <a:pt x="164" y="275"/>
                    <a:pt x="132" y="349"/>
                    <a:pt x="111" y="417"/>
                  </a:cubicBezTo>
                  <a:cubicBezTo>
                    <a:pt x="92" y="417"/>
                    <a:pt x="72" y="417"/>
                    <a:pt x="53" y="417"/>
                  </a:cubicBezTo>
                  <a:cubicBezTo>
                    <a:pt x="33" y="352"/>
                    <a:pt x="0" y="273"/>
                    <a:pt x="0" y="188"/>
                  </a:cubicBezTo>
                  <a:cubicBezTo>
                    <a:pt x="0" y="84"/>
                    <a:pt x="37" y="0"/>
                    <a:pt x="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44" name="Freeform 308"/>
            <p:cNvSpPr>
              <a:spLocks/>
            </p:cNvSpPr>
            <p:nvPr/>
          </p:nvSpPr>
          <p:spPr bwMode="auto">
            <a:xfrm>
              <a:off x="7696200" y="1562100"/>
              <a:ext cx="182563" cy="1320800"/>
            </a:xfrm>
            <a:custGeom>
              <a:avLst/>
              <a:gdLst>
                <a:gd name="T0" fmla="*/ 29 w 58"/>
                <a:gd name="T1" fmla="*/ 0 h 417"/>
                <a:gd name="T2" fmla="*/ 58 w 58"/>
                <a:gd name="T3" fmla="*/ 188 h 417"/>
                <a:gd name="T4" fmla="*/ 39 w 58"/>
                <a:gd name="T5" fmla="*/ 417 h 417"/>
                <a:gd name="T6" fmla="*/ 28 w 58"/>
                <a:gd name="T7" fmla="*/ 417 h 417"/>
                <a:gd name="T8" fmla="*/ 27 w 58"/>
                <a:gd name="T9" fmla="*/ 417 h 417"/>
                <a:gd name="T10" fmla="*/ 19 w 58"/>
                <a:gd name="T11" fmla="*/ 417 h 417"/>
                <a:gd name="T12" fmla="*/ 0 w 58"/>
                <a:gd name="T13" fmla="*/ 188 h 417"/>
                <a:gd name="T14" fmla="*/ 29 w 58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17">
                  <a:moveTo>
                    <a:pt x="29" y="0"/>
                  </a:moveTo>
                  <a:cubicBezTo>
                    <a:pt x="45" y="0"/>
                    <a:pt x="58" y="84"/>
                    <a:pt x="58" y="188"/>
                  </a:cubicBezTo>
                  <a:cubicBezTo>
                    <a:pt x="58" y="275"/>
                    <a:pt x="47" y="349"/>
                    <a:pt x="39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27" y="417"/>
                    <a:pt x="27" y="417"/>
                    <a:pt x="27" y="417"/>
                  </a:cubicBezTo>
                  <a:cubicBezTo>
                    <a:pt x="19" y="417"/>
                    <a:pt x="19" y="417"/>
                    <a:pt x="19" y="417"/>
                  </a:cubicBezTo>
                  <a:cubicBezTo>
                    <a:pt x="12" y="352"/>
                    <a:pt x="0" y="273"/>
                    <a:pt x="0" y="188"/>
                  </a:cubicBezTo>
                  <a:cubicBezTo>
                    <a:pt x="0" y="84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45" name="Freeform 309"/>
            <p:cNvSpPr>
              <a:spLocks/>
            </p:cNvSpPr>
            <p:nvPr/>
          </p:nvSpPr>
          <p:spPr bwMode="auto">
            <a:xfrm>
              <a:off x="7578725" y="2882900"/>
              <a:ext cx="414338" cy="160338"/>
            </a:xfrm>
            <a:custGeom>
              <a:avLst/>
              <a:gdLst>
                <a:gd name="T0" fmla="*/ 261 w 261"/>
                <a:gd name="T1" fmla="*/ 0 h 101"/>
                <a:gd name="T2" fmla="*/ 261 w 261"/>
                <a:gd name="T3" fmla="*/ 101 h 101"/>
                <a:gd name="T4" fmla="*/ 0 w 261"/>
                <a:gd name="T5" fmla="*/ 101 h 101"/>
                <a:gd name="T6" fmla="*/ 0 w 261"/>
                <a:gd name="T7" fmla="*/ 0 h 101"/>
                <a:gd name="T8" fmla="*/ 104 w 261"/>
                <a:gd name="T9" fmla="*/ 0 h 101"/>
                <a:gd name="T10" fmla="*/ 120 w 261"/>
                <a:gd name="T11" fmla="*/ 0 h 101"/>
                <a:gd name="T12" fmla="*/ 261 w 261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101">
                  <a:moveTo>
                    <a:pt x="261" y="0"/>
                  </a:moveTo>
                  <a:lnTo>
                    <a:pt x="261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2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46" name="Freeform 310"/>
            <p:cNvSpPr>
              <a:spLocks/>
            </p:cNvSpPr>
            <p:nvPr/>
          </p:nvSpPr>
          <p:spPr bwMode="auto">
            <a:xfrm>
              <a:off x="7654925" y="3382963"/>
              <a:ext cx="265113" cy="215900"/>
            </a:xfrm>
            <a:custGeom>
              <a:avLst/>
              <a:gdLst>
                <a:gd name="T0" fmla="*/ 84 w 84"/>
                <a:gd name="T1" fmla="*/ 0 h 68"/>
                <a:gd name="T2" fmla="*/ 84 w 84"/>
                <a:gd name="T3" fmla="*/ 60 h 68"/>
                <a:gd name="T4" fmla="*/ 77 w 84"/>
                <a:gd name="T5" fmla="*/ 68 h 68"/>
                <a:gd name="T6" fmla="*/ 6 w 84"/>
                <a:gd name="T7" fmla="*/ 68 h 68"/>
                <a:gd name="T8" fmla="*/ 0 w 84"/>
                <a:gd name="T9" fmla="*/ 60 h 68"/>
                <a:gd name="T10" fmla="*/ 0 w 84"/>
                <a:gd name="T11" fmla="*/ 0 h 68"/>
                <a:gd name="T12" fmla="*/ 33 w 84"/>
                <a:gd name="T13" fmla="*/ 0 h 68"/>
                <a:gd name="T14" fmla="*/ 38 w 84"/>
                <a:gd name="T15" fmla="*/ 0 h 68"/>
                <a:gd name="T16" fmla="*/ 84 w 84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8">
                  <a:moveTo>
                    <a:pt x="84" y="0"/>
                  </a:moveTo>
                  <a:cubicBezTo>
                    <a:pt x="84" y="60"/>
                    <a:pt x="84" y="60"/>
                    <a:pt x="84" y="60"/>
                  </a:cubicBezTo>
                  <a:cubicBezTo>
                    <a:pt x="84" y="65"/>
                    <a:pt x="81" y="68"/>
                    <a:pt x="7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65"/>
                    <a:pt x="0" y="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47" name="Freeform 311"/>
            <p:cNvSpPr>
              <a:spLocks noEditPoints="1"/>
            </p:cNvSpPr>
            <p:nvPr/>
          </p:nvSpPr>
          <p:spPr bwMode="auto">
            <a:xfrm>
              <a:off x="7578725" y="3040063"/>
              <a:ext cx="414338" cy="346075"/>
            </a:xfrm>
            <a:custGeom>
              <a:avLst/>
              <a:gdLst>
                <a:gd name="T0" fmla="*/ 14 w 261"/>
                <a:gd name="T1" fmla="*/ 0 h 218"/>
                <a:gd name="T2" fmla="*/ 58 w 261"/>
                <a:gd name="T3" fmla="*/ 218 h 218"/>
                <a:gd name="T4" fmla="*/ 48 w 261"/>
                <a:gd name="T5" fmla="*/ 218 h 218"/>
                <a:gd name="T6" fmla="*/ 0 w 261"/>
                <a:gd name="T7" fmla="*/ 2 h 218"/>
                <a:gd name="T8" fmla="*/ 14 w 261"/>
                <a:gd name="T9" fmla="*/ 0 h 218"/>
                <a:gd name="T10" fmla="*/ 14 w 261"/>
                <a:gd name="T11" fmla="*/ 0 h 218"/>
                <a:gd name="T12" fmla="*/ 138 w 261"/>
                <a:gd name="T13" fmla="*/ 0 h 218"/>
                <a:gd name="T14" fmla="*/ 138 w 261"/>
                <a:gd name="T15" fmla="*/ 216 h 218"/>
                <a:gd name="T16" fmla="*/ 126 w 261"/>
                <a:gd name="T17" fmla="*/ 216 h 218"/>
                <a:gd name="T18" fmla="*/ 126 w 261"/>
                <a:gd name="T19" fmla="*/ 0 h 218"/>
                <a:gd name="T20" fmla="*/ 138 w 261"/>
                <a:gd name="T21" fmla="*/ 0 h 218"/>
                <a:gd name="T22" fmla="*/ 138 w 261"/>
                <a:gd name="T23" fmla="*/ 0 h 218"/>
                <a:gd name="T24" fmla="*/ 261 w 261"/>
                <a:gd name="T25" fmla="*/ 2 h 218"/>
                <a:gd name="T26" fmla="*/ 215 w 261"/>
                <a:gd name="T27" fmla="*/ 218 h 218"/>
                <a:gd name="T28" fmla="*/ 205 w 261"/>
                <a:gd name="T29" fmla="*/ 216 h 218"/>
                <a:gd name="T30" fmla="*/ 249 w 261"/>
                <a:gd name="T31" fmla="*/ 0 h 218"/>
                <a:gd name="T32" fmla="*/ 261 w 261"/>
                <a:gd name="T33" fmla="*/ 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18">
                  <a:moveTo>
                    <a:pt x="14" y="0"/>
                  </a:moveTo>
                  <a:lnTo>
                    <a:pt x="58" y="218"/>
                  </a:lnTo>
                  <a:lnTo>
                    <a:pt x="48" y="218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38" y="0"/>
                  </a:moveTo>
                  <a:lnTo>
                    <a:pt x="138" y="216"/>
                  </a:lnTo>
                  <a:lnTo>
                    <a:pt x="126" y="216"/>
                  </a:lnTo>
                  <a:lnTo>
                    <a:pt x="126" y="0"/>
                  </a:lnTo>
                  <a:lnTo>
                    <a:pt x="138" y="0"/>
                  </a:lnTo>
                  <a:lnTo>
                    <a:pt x="138" y="0"/>
                  </a:lnTo>
                  <a:close/>
                  <a:moveTo>
                    <a:pt x="261" y="2"/>
                  </a:moveTo>
                  <a:lnTo>
                    <a:pt x="215" y="218"/>
                  </a:lnTo>
                  <a:lnTo>
                    <a:pt x="205" y="216"/>
                  </a:lnTo>
                  <a:lnTo>
                    <a:pt x="249" y="0"/>
                  </a:lnTo>
                  <a:lnTo>
                    <a:pt x="261" y="2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48" name="Freeform 312"/>
            <p:cNvSpPr>
              <a:spLocks noEditPoints="1"/>
            </p:cNvSpPr>
            <p:nvPr/>
          </p:nvSpPr>
          <p:spPr bwMode="auto">
            <a:xfrm>
              <a:off x="7788275" y="3040063"/>
              <a:ext cx="204788" cy="346075"/>
            </a:xfrm>
            <a:custGeom>
              <a:avLst/>
              <a:gdLst>
                <a:gd name="T0" fmla="*/ 0 w 129"/>
                <a:gd name="T1" fmla="*/ 216 h 218"/>
                <a:gd name="T2" fmla="*/ 0 w 129"/>
                <a:gd name="T3" fmla="*/ 0 h 218"/>
                <a:gd name="T4" fmla="*/ 6 w 129"/>
                <a:gd name="T5" fmla="*/ 0 h 218"/>
                <a:gd name="T6" fmla="*/ 6 w 129"/>
                <a:gd name="T7" fmla="*/ 216 h 218"/>
                <a:gd name="T8" fmla="*/ 0 w 129"/>
                <a:gd name="T9" fmla="*/ 216 h 218"/>
                <a:gd name="T10" fmla="*/ 0 w 129"/>
                <a:gd name="T11" fmla="*/ 216 h 218"/>
                <a:gd name="T12" fmla="*/ 129 w 129"/>
                <a:gd name="T13" fmla="*/ 2 h 218"/>
                <a:gd name="T14" fmla="*/ 83 w 129"/>
                <a:gd name="T15" fmla="*/ 218 h 218"/>
                <a:gd name="T16" fmla="*/ 73 w 129"/>
                <a:gd name="T17" fmla="*/ 216 h 218"/>
                <a:gd name="T18" fmla="*/ 117 w 129"/>
                <a:gd name="T19" fmla="*/ 0 h 218"/>
                <a:gd name="T20" fmla="*/ 129 w 129"/>
                <a:gd name="T21" fmla="*/ 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218">
                  <a:moveTo>
                    <a:pt x="0" y="21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216"/>
                  </a:lnTo>
                  <a:lnTo>
                    <a:pt x="0" y="216"/>
                  </a:lnTo>
                  <a:lnTo>
                    <a:pt x="0" y="216"/>
                  </a:lnTo>
                  <a:close/>
                  <a:moveTo>
                    <a:pt x="129" y="2"/>
                  </a:moveTo>
                  <a:lnTo>
                    <a:pt x="83" y="218"/>
                  </a:lnTo>
                  <a:lnTo>
                    <a:pt x="73" y="216"/>
                  </a:lnTo>
                  <a:lnTo>
                    <a:pt x="117" y="0"/>
                  </a:lnTo>
                  <a:lnTo>
                    <a:pt x="129" y="2"/>
                  </a:ln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49" name="Freeform 313"/>
            <p:cNvSpPr>
              <a:spLocks/>
            </p:cNvSpPr>
            <p:nvPr/>
          </p:nvSpPr>
          <p:spPr bwMode="auto">
            <a:xfrm>
              <a:off x="7661275" y="3382963"/>
              <a:ext cx="252413" cy="57150"/>
            </a:xfrm>
            <a:custGeom>
              <a:avLst/>
              <a:gdLst>
                <a:gd name="T0" fmla="*/ 0 w 80"/>
                <a:gd name="T1" fmla="*/ 0 h 18"/>
                <a:gd name="T2" fmla="*/ 40 w 80"/>
                <a:gd name="T3" fmla="*/ 0 h 18"/>
                <a:gd name="T4" fmla="*/ 80 w 8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">
                  <a:moveTo>
                    <a:pt x="0" y="0"/>
                  </a:moveTo>
                  <a:cubicBezTo>
                    <a:pt x="3" y="8"/>
                    <a:pt x="27" y="18"/>
                    <a:pt x="40" y="0"/>
                  </a:cubicBezTo>
                  <a:cubicBezTo>
                    <a:pt x="54" y="18"/>
                    <a:pt x="76" y="8"/>
                    <a:pt x="80" y="0"/>
                  </a:cubicBezTo>
                </a:path>
              </a:pathLst>
            </a:custGeom>
            <a:noFill/>
            <a:ln w="15875" cap="flat">
              <a:solidFill>
                <a:srgbClr val="EE76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0" name="Freeform 314"/>
            <p:cNvSpPr>
              <a:spLocks/>
            </p:cNvSpPr>
            <p:nvPr/>
          </p:nvSpPr>
          <p:spPr bwMode="auto">
            <a:xfrm>
              <a:off x="7743825" y="3382963"/>
              <a:ext cx="84138" cy="120650"/>
            </a:xfrm>
            <a:custGeom>
              <a:avLst/>
              <a:gdLst>
                <a:gd name="T0" fmla="*/ 12 w 27"/>
                <a:gd name="T1" fmla="*/ 0 h 38"/>
                <a:gd name="T2" fmla="*/ 16 w 27"/>
                <a:gd name="T3" fmla="*/ 0 h 38"/>
                <a:gd name="T4" fmla="*/ 25 w 27"/>
                <a:gd name="T5" fmla="*/ 22 h 38"/>
                <a:gd name="T6" fmla="*/ 14 w 27"/>
                <a:gd name="T7" fmla="*/ 38 h 38"/>
                <a:gd name="T8" fmla="*/ 3 w 27"/>
                <a:gd name="T9" fmla="*/ 22 h 38"/>
                <a:gd name="T10" fmla="*/ 12 w 2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8">
                  <a:moveTo>
                    <a:pt x="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9" y="6"/>
                    <a:pt x="23" y="14"/>
                    <a:pt x="25" y="22"/>
                  </a:cubicBezTo>
                  <a:cubicBezTo>
                    <a:pt x="27" y="32"/>
                    <a:pt x="20" y="38"/>
                    <a:pt x="14" y="38"/>
                  </a:cubicBezTo>
                  <a:cubicBezTo>
                    <a:pt x="8" y="38"/>
                    <a:pt x="0" y="32"/>
                    <a:pt x="3" y="22"/>
                  </a:cubicBezTo>
                  <a:cubicBezTo>
                    <a:pt x="5" y="14"/>
                    <a:pt x="9" y="6"/>
                    <a:pt x="12" y="0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1" name="Freeform 315"/>
            <p:cNvSpPr>
              <a:spLocks/>
            </p:cNvSpPr>
            <p:nvPr/>
          </p:nvSpPr>
          <p:spPr bwMode="auto">
            <a:xfrm>
              <a:off x="7878763" y="3382963"/>
              <a:ext cx="41275" cy="120650"/>
            </a:xfrm>
            <a:custGeom>
              <a:avLst/>
              <a:gdLst>
                <a:gd name="T0" fmla="*/ 11 w 13"/>
                <a:gd name="T1" fmla="*/ 0 h 38"/>
                <a:gd name="T2" fmla="*/ 13 w 13"/>
                <a:gd name="T3" fmla="*/ 0 h 38"/>
                <a:gd name="T4" fmla="*/ 13 w 13"/>
                <a:gd name="T5" fmla="*/ 38 h 38"/>
                <a:gd name="T6" fmla="*/ 2 w 13"/>
                <a:gd name="T7" fmla="*/ 22 h 38"/>
                <a:gd name="T8" fmla="*/ 11 w 1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1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7" y="38"/>
                    <a:pt x="0" y="32"/>
                    <a:pt x="2" y="22"/>
                  </a:cubicBezTo>
                  <a:cubicBezTo>
                    <a:pt x="4" y="14"/>
                    <a:pt x="8" y="6"/>
                    <a:pt x="11" y="0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2" name="Freeform 316"/>
            <p:cNvSpPr>
              <a:spLocks/>
            </p:cNvSpPr>
            <p:nvPr/>
          </p:nvSpPr>
          <p:spPr bwMode="auto">
            <a:xfrm>
              <a:off x="7654925" y="3379788"/>
              <a:ext cx="41275" cy="123825"/>
            </a:xfrm>
            <a:custGeom>
              <a:avLst/>
              <a:gdLst>
                <a:gd name="T0" fmla="*/ 1 w 13"/>
                <a:gd name="T1" fmla="*/ 0 h 39"/>
                <a:gd name="T2" fmla="*/ 0 w 13"/>
                <a:gd name="T3" fmla="*/ 1 h 39"/>
                <a:gd name="T4" fmla="*/ 0 w 13"/>
                <a:gd name="T5" fmla="*/ 39 h 39"/>
                <a:gd name="T6" fmla="*/ 11 w 13"/>
                <a:gd name="T7" fmla="*/ 23 h 39"/>
                <a:gd name="T8" fmla="*/ 1 w 1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39"/>
                    <a:pt x="13" y="33"/>
                    <a:pt x="11" y="23"/>
                  </a:cubicBezTo>
                  <a:cubicBezTo>
                    <a:pt x="9" y="15"/>
                    <a:pt x="4" y="6"/>
                    <a:pt x="1" y="0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3" name="Freeform 317"/>
            <p:cNvSpPr>
              <a:spLocks/>
            </p:cNvSpPr>
            <p:nvPr/>
          </p:nvSpPr>
          <p:spPr bwMode="auto">
            <a:xfrm>
              <a:off x="7788275" y="1562100"/>
              <a:ext cx="593725" cy="1320800"/>
            </a:xfrm>
            <a:custGeom>
              <a:avLst/>
              <a:gdLst>
                <a:gd name="T0" fmla="*/ 0 w 188"/>
                <a:gd name="T1" fmla="*/ 0 h 417"/>
                <a:gd name="T2" fmla="*/ 188 w 188"/>
                <a:gd name="T3" fmla="*/ 188 h 417"/>
                <a:gd name="T4" fmla="*/ 65 w 188"/>
                <a:gd name="T5" fmla="*/ 417 h 417"/>
                <a:gd name="T6" fmla="*/ 0 w 188"/>
                <a:gd name="T7" fmla="*/ 417 h 417"/>
                <a:gd name="T8" fmla="*/ 0 w 188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17">
                  <a:moveTo>
                    <a:pt x="0" y="0"/>
                  </a:moveTo>
                  <a:cubicBezTo>
                    <a:pt x="104" y="0"/>
                    <a:pt x="188" y="84"/>
                    <a:pt x="188" y="188"/>
                  </a:cubicBezTo>
                  <a:cubicBezTo>
                    <a:pt x="188" y="275"/>
                    <a:pt x="115" y="349"/>
                    <a:pt x="65" y="41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16" y="278"/>
                    <a:pt x="14" y="13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4" name="Freeform 318"/>
            <p:cNvSpPr>
              <a:spLocks/>
            </p:cNvSpPr>
            <p:nvPr/>
          </p:nvSpPr>
          <p:spPr bwMode="auto">
            <a:xfrm>
              <a:off x="7788275" y="1562100"/>
              <a:ext cx="438150" cy="1320800"/>
            </a:xfrm>
            <a:custGeom>
              <a:avLst/>
              <a:gdLst>
                <a:gd name="T0" fmla="*/ 0 w 139"/>
                <a:gd name="T1" fmla="*/ 0 h 417"/>
                <a:gd name="T2" fmla="*/ 139 w 139"/>
                <a:gd name="T3" fmla="*/ 188 h 417"/>
                <a:gd name="T4" fmla="*/ 48 w 139"/>
                <a:gd name="T5" fmla="*/ 417 h 417"/>
                <a:gd name="T6" fmla="*/ 0 w 139"/>
                <a:gd name="T7" fmla="*/ 417 h 417"/>
                <a:gd name="T8" fmla="*/ 0 w 139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17">
                  <a:moveTo>
                    <a:pt x="0" y="0"/>
                  </a:moveTo>
                  <a:cubicBezTo>
                    <a:pt x="77" y="0"/>
                    <a:pt x="139" y="84"/>
                    <a:pt x="139" y="188"/>
                  </a:cubicBezTo>
                  <a:cubicBezTo>
                    <a:pt x="139" y="275"/>
                    <a:pt x="85" y="349"/>
                    <a:pt x="48" y="417"/>
                  </a:cubicBezTo>
                  <a:cubicBezTo>
                    <a:pt x="0" y="417"/>
                    <a:pt x="0" y="417"/>
                    <a:pt x="0" y="4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5" name="Freeform 319"/>
            <p:cNvSpPr>
              <a:spLocks/>
            </p:cNvSpPr>
            <p:nvPr/>
          </p:nvSpPr>
          <p:spPr bwMode="auto">
            <a:xfrm>
              <a:off x="7788275" y="1562100"/>
              <a:ext cx="258763" cy="1320800"/>
            </a:xfrm>
            <a:custGeom>
              <a:avLst/>
              <a:gdLst>
                <a:gd name="T0" fmla="*/ 0 w 82"/>
                <a:gd name="T1" fmla="*/ 0 h 417"/>
                <a:gd name="T2" fmla="*/ 82 w 82"/>
                <a:gd name="T3" fmla="*/ 188 h 417"/>
                <a:gd name="T4" fmla="*/ 29 w 82"/>
                <a:gd name="T5" fmla="*/ 417 h 417"/>
                <a:gd name="T6" fmla="*/ 0 w 82"/>
                <a:gd name="T7" fmla="*/ 417 h 417"/>
                <a:gd name="T8" fmla="*/ 0 w 82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17">
                  <a:moveTo>
                    <a:pt x="0" y="0"/>
                  </a:moveTo>
                  <a:cubicBezTo>
                    <a:pt x="45" y="0"/>
                    <a:pt x="82" y="84"/>
                    <a:pt x="82" y="188"/>
                  </a:cubicBezTo>
                  <a:cubicBezTo>
                    <a:pt x="82" y="275"/>
                    <a:pt x="50" y="349"/>
                    <a:pt x="29" y="41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34" y="278"/>
                    <a:pt x="28" y="13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6" name="Freeform 320"/>
            <p:cNvSpPr>
              <a:spLocks/>
            </p:cNvSpPr>
            <p:nvPr/>
          </p:nvSpPr>
          <p:spPr bwMode="auto">
            <a:xfrm>
              <a:off x="7788275" y="1562100"/>
              <a:ext cx="90488" cy="1320800"/>
            </a:xfrm>
            <a:custGeom>
              <a:avLst/>
              <a:gdLst>
                <a:gd name="T0" fmla="*/ 0 w 29"/>
                <a:gd name="T1" fmla="*/ 0 h 417"/>
                <a:gd name="T2" fmla="*/ 29 w 29"/>
                <a:gd name="T3" fmla="*/ 188 h 417"/>
                <a:gd name="T4" fmla="*/ 10 w 29"/>
                <a:gd name="T5" fmla="*/ 417 h 417"/>
                <a:gd name="T6" fmla="*/ 0 w 29"/>
                <a:gd name="T7" fmla="*/ 417 h 417"/>
                <a:gd name="T8" fmla="*/ 0 w 29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17">
                  <a:moveTo>
                    <a:pt x="0" y="0"/>
                  </a:moveTo>
                  <a:cubicBezTo>
                    <a:pt x="16" y="0"/>
                    <a:pt x="29" y="84"/>
                    <a:pt x="29" y="188"/>
                  </a:cubicBezTo>
                  <a:cubicBezTo>
                    <a:pt x="29" y="275"/>
                    <a:pt x="18" y="349"/>
                    <a:pt x="10" y="417"/>
                  </a:cubicBezTo>
                  <a:cubicBezTo>
                    <a:pt x="0" y="417"/>
                    <a:pt x="0" y="417"/>
                    <a:pt x="0" y="4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7" name="Rectangle 321"/>
            <p:cNvSpPr>
              <a:spLocks noChangeArrowheads="1"/>
            </p:cNvSpPr>
            <p:nvPr/>
          </p:nvSpPr>
          <p:spPr bwMode="auto">
            <a:xfrm>
              <a:off x="7788275" y="2882900"/>
              <a:ext cx="204788" cy="160338"/>
            </a:xfrm>
            <a:prstGeom prst="rect">
              <a:avLst/>
            </a:pr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8" name="Freeform 322"/>
            <p:cNvSpPr>
              <a:spLocks/>
            </p:cNvSpPr>
            <p:nvPr/>
          </p:nvSpPr>
          <p:spPr bwMode="auto">
            <a:xfrm>
              <a:off x="7788275" y="3382963"/>
              <a:ext cx="131763" cy="215900"/>
            </a:xfrm>
            <a:custGeom>
              <a:avLst/>
              <a:gdLst>
                <a:gd name="T0" fmla="*/ 42 w 42"/>
                <a:gd name="T1" fmla="*/ 0 h 68"/>
                <a:gd name="T2" fmla="*/ 42 w 42"/>
                <a:gd name="T3" fmla="*/ 60 h 68"/>
                <a:gd name="T4" fmla="*/ 35 w 42"/>
                <a:gd name="T5" fmla="*/ 68 h 68"/>
                <a:gd name="T6" fmla="*/ 0 w 42"/>
                <a:gd name="T7" fmla="*/ 68 h 68"/>
                <a:gd name="T8" fmla="*/ 0 w 42"/>
                <a:gd name="T9" fmla="*/ 38 h 68"/>
                <a:gd name="T10" fmla="*/ 0 w 42"/>
                <a:gd name="T11" fmla="*/ 0 h 68"/>
                <a:gd name="T12" fmla="*/ 42 w 42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8">
                  <a:moveTo>
                    <a:pt x="42" y="0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42" y="65"/>
                    <a:pt x="39" y="68"/>
                    <a:pt x="35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57"/>
                    <a:pt x="0" y="50"/>
                    <a:pt x="0" y="38"/>
                  </a:cubicBezTo>
                  <a:cubicBezTo>
                    <a:pt x="4" y="27"/>
                    <a:pt x="4" y="12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9" name="Freeform 323"/>
            <p:cNvSpPr>
              <a:spLocks/>
            </p:cNvSpPr>
            <p:nvPr/>
          </p:nvSpPr>
          <p:spPr bwMode="auto">
            <a:xfrm>
              <a:off x="7788275" y="3367088"/>
              <a:ext cx="131763" cy="57150"/>
            </a:xfrm>
            <a:custGeom>
              <a:avLst/>
              <a:gdLst>
                <a:gd name="T0" fmla="*/ 42 w 42"/>
                <a:gd name="T1" fmla="*/ 7 h 18"/>
                <a:gd name="T2" fmla="*/ 38 w 42"/>
                <a:gd name="T3" fmla="*/ 12 h 18"/>
                <a:gd name="T4" fmla="*/ 25 w 42"/>
                <a:gd name="T5" fmla="*/ 17 h 18"/>
                <a:gd name="T6" fmla="*/ 8 w 42"/>
                <a:gd name="T7" fmla="*/ 15 h 18"/>
                <a:gd name="T8" fmla="*/ 1 w 42"/>
                <a:gd name="T9" fmla="*/ 6 h 18"/>
                <a:gd name="T10" fmla="*/ 0 w 42"/>
                <a:gd name="T11" fmla="*/ 5 h 18"/>
                <a:gd name="T12" fmla="*/ 0 w 42"/>
                <a:gd name="T13" fmla="*/ 0 h 18"/>
                <a:gd name="T14" fmla="*/ 2 w 42"/>
                <a:gd name="T15" fmla="*/ 4 h 18"/>
                <a:gd name="T16" fmla="*/ 11 w 42"/>
                <a:gd name="T17" fmla="*/ 11 h 18"/>
                <a:gd name="T18" fmla="*/ 24 w 42"/>
                <a:gd name="T19" fmla="*/ 12 h 18"/>
                <a:gd name="T20" fmla="*/ 35 w 42"/>
                <a:gd name="T21" fmla="*/ 8 h 18"/>
                <a:gd name="T22" fmla="*/ 38 w 42"/>
                <a:gd name="T23" fmla="*/ 4 h 18"/>
                <a:gd name="T24" fmla="*/ 42 w 42"/>
                <a:gd name="T2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18">
                  <a:moveTo>
                    <a:pt x="42" y="7"/>
                  </a:moveTo>
                  <a:cubicBezTo>
                    <a:pt x="41" y="8"/>
                    <a:pt x="40" y="10"/>
                    <a:pt x="38" y="12"/>
                  </a:cubicBezTo>
                  <a:cubicBezTo>
                    <a:pt x="34" y="14"/>
                    <a:pt x="30" y="16"/>
                    <a:pt x="25" y="17"/>
                  </a:cubicBezTo>
                  <a:cubicBezTo>
                    <a:pt x="20" y="18"/>
                    <a:pt x="14" y="18"/>
                    <a:pt x="8" y="15"/>
                  </a:cubicBezTo>
                  <a:cubicBezTo>
                    <a:pt x="5" y="13"/>
                    <a:pt x="4" y="10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5" y="7"/>
                    <a:pt x="8" y="9"/>
                    <a:pt x="11" y="11"/>
                  </a:cubicBezTo>
                  <a:cubicBezTo>
                    <a:pt x="15" y="13"/>
                    <a:pt x="20" y="13"/>
                    <a:pt x="24" y="12"/>
                  </a:cubicBezTo>
                  <a:cubicBezTo>
                    <a:pt x="28" y="12"/>
                    <a:pt x="32" y="10"/>
                    <a:pt x="35" y="8"/>
                  </a:cubicBezTo>
                  <a:cubicBezTo>
                    <a:pt x="36" y="7"/>
                    <a:pt x="37" y="5"/>
                    <a:pt x="38" y="4"/>
                  </a:cubicBezTo>
                  <a:lnTo>
                    <a:pt x="42" y="7"/>
                  </a:ln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60" name="Freeform 324"/>
            <p:cNvSpPr>
              <a:spLocks/>
            </p:cNvSpPr>
            <p:nvPr/>
          </p:nvSpPr>
          <p:spPr bwMode="auto">
            <a:xfrm>
              <a:off x="7788275" y="3382963"/>
              <a:ext cx="39688" cy="120650"/>
            </a:xfrm>
            <a:custGeom>
              <a:avLst/>
              <a:gdLst>
                <a:gd name="T0" fmla="*/ 0 w 13"/>
                <a:gd name="T1" fmla="*/ 0 h 38"/>
                <a:gd name="T2" fmla="*/ 2 w 13"/>
                <a:gd name="T3" fmla="*/ 0 h 38"/>
                <a:gd name="T4" fmla="*/ 11 w 13"/>
                <a:gd name="T5" fmla="*/ 22 h 38"/>
                <a:gd name="T6" fmla="*/ 0 w 13"/>
                <a:gd name="T7" fmla="*/ 38 h 38"/>
                <a:gd name="T8" fmla="*/ 0 w 1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5" y="6"/>
                    <a:pt x="9" y="14"/>
                    <a:pt x="11" y="22"/>
                  </a:cubicBezTo>
                  <a:cubicBezTo>
                    <a:pt x="13" y="32"/>
                    <a:pt x="6" y="38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61" name="Freeform 325"/>
            <p:cNvSpPr>
              <a:spLocks/>
            </p:cNvSpPr>
            <p:nvPr/>
          </p:nvSpPr>
          <p:spPr bwMode="auto">
            <a:xfrm>
              <a:off x="7878763" y="3379788"/>
              <a:ext cx="41275" cy="123825"/>
            </a:xfrm>
            <a:custGeom>
              <a:avLst/>
              <a:gdLst>
                <a:gd name="T0" fmla="*/ 12 w 13"/>
                <a:gd name="T1" fmla="*/ 0 h 39"/>
                <a:gd name="T2" fmla="*/ 13 w 13"/>
                <a:gd name="T3" fmla="*/ 1 h 39"/>
                <a:gd name="T4" fmla="*/ 13 w 13"/>
                <a:gd name="T5" fmla="*/ 39 h 39"/>
                <a:gd name="T6" fmla="*/ 2 w 13"/>
                <a:gd name="T7" fmla="*/ 23 h 39"/>
                <a:gd name="T8" fmla="*/ 12 w 1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9"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7" y="39"/>
                    <a:pt x="0" y="33"/>
                    <a:pt x="2" y="23"/>
                  </a:cubicBezTo>
                  <a:cubicBezTo>
                    <a:pt x="4" y="15"/>
                    <a:pt x="9" y="6"/>
                    <a:pt x="12" y="0"/>
                  </a:cubicBez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931" name="Group 930"/>
          <p:cNvGrpSpPr/>
          <p:nvPr/>
        </p:nvGrpSpPr>
        <p:grpSpPr>
          <a:xfrm>
            <a:off x="10561454" y="4009165"/>
            <a:ext cx="388974" cy="666467"/>
            <a:chOff x="7192963" y="1562100"/>
            <a:chExt cx="1189038" cy="2036763"/>
          </a:xfrm>
        </p:grpSpPr>
        <p:sp>
          <p:nvSpPr>
            <p:cNvPr id="932" name="Freeform 305"/>
            <p:cNvSpPr>
              <a:spLocks/>
            </p:cNvSpPr>
            <p:nvPr/>
          </p:nvSpPr>
          <p:spPr bwMode="auto">
            <a:xfrm>
              <a:off x="7192963" y="1562100"/>
              <a:ext cx="1189038" cy="1320800"/>
            </a:xfrm>
            <a:custGeom>
              <a:avLst/>
              <a:gdLst>
                <a:gd name="T0" fmla="*/ 188 w 376"/>
                <a:gd name="T1" fmla="*/ 0 h 417"/>
                <a:gd name="T2" fmla="*/ 376 w 376"/>
                <a:gd name="T3" fmla="*/ 188 h 417"/>
                <a:gd name="T4" fmla="*/ 253 w 376"/>
                <a:gd name="T5" fmla="*/ 417 h 417"/>
                <a:gd name="T6" fmla="*/ 182 w 376"/>
                <a:gd name="T7" fmla="*/ 417 h 417"/>
                <a:gd name="T8" fmla="*/ 174 w 376"/>
                <a:gd name="T9" fmla="*/ 417 h 417"/>
                <a:gd name="T10" fmla="*/ 122 w 376"/>
                <a:gd name="T11" fmla="*/ 417 h 417"/>
                <a:gd name="T12" fmla="*/ 0 w 376"/>
                <a:gd name="T13" fmla="*/ 188 h 417"/>
                <a:gd name="T14" fmla="*/ 188 w 376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417">
                  <a:moveTo>
                    <a:pt x="188" y="0"/>
                  </a:moveTo>
                  <a:cubicBezTo>
                    <a:pt x="292" y="0"/>
                    <a:pt x="376" y="84"/>
                    <a:pt x="376" y="188"/>
                  </a:cubicBezTo>
                  <a:cubicBezTo>
                    <a:pt x="376" y="275"/>
                    <a:pt x="303" y="349"/>
                    <a:pt x="253" y="417"/>
                  </a:cubicBezTo>
                  <a:cubicBezTo>
                    <a:pt x="182" y="417"/>
                    <a:pt x="182" y="417"/>
                    <a:pt x="182" y="417"/>
                  </a:cubicBezTo>
                  <a:cubicBezTo>
                    <a:pt x="174" y="417"/>
                    <a:pt x="174" y="417"/>
                    <a:pt x="174" y="417"/>
                  </a:cubicBezTo>
                  <a:cubicBezTo>
                    <a:pt x="122" y="417"/>
                    <a:pt x="122" y="417"/>
                    <a:pt x="122" y="417"/>
                  </a:cubicBezTo>
                  <a:cubicBezTo>
                    <a:pt x="75" y="352"/>
                    <a:pt x="0" y="273"/>
                    <a:pt x="0" y="188"/>
                  </a:cubicBezTo>
                  <a:cubicBezTo>
                    <a:pt x="0" y="84"/>
                    <a:pt x="84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33" name="Freeform 306"/>
            <p:cNvSpPr>
              <a:spLocks/>
            </p:cNvSpPr>
            <p:nvPr/>
          </p:nvSpPr>
          <p:spPr bwMode="auto">
            <a:xfrm>
              <a:off x="7348538" y="1562100"/>
              <a:ext cx="877888" cy="1320800"/>
            </a:xfrm>
            <a:custGeom>
              <a:avLst/>
              <a:gdLst>
                <a:gd name="T0" fmla="*/ 139 w 278"/>
                <a:gd name="T1" fmla="*/ 0 h 417"/>
                <a:gd name="T2" fmla="*/ 278 w 278"/>
                <a:gd name="T3" fmla="*/ 188 h 417"/>
                <a:gd name="T4" fmla="*/ 187 w 278"/>
                <a:gd name="T5" fmla="*/ 417 h 417"/>
                <a:gd name="T6" fmla="*/ 135 w 278"/>
                <a:gd name="T7" fmla="*/ 417 h 417"/>
                <a:gd name="T8" fmla="*/ 129 w 278"/>
                <a:gd name="T9" fmla="*/ 417 h 417"/>
                <a:gd name="T10" fmla="*/ 91 w 278"/>
                <a:gd name="T11" fmla="*/ 417 h 417"/>
                <a:gd name="T12" fmla="*/ 0 w 278"/>
                <a:gd name="T13" fmla="*/ 188 h 417"/>
                <a:gd name="T14" fmla="*/ 139 w 278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417">
                  <a:moveTo>
                    <a:pt x="139" y="0"/>
                  </a:moveTo>
                  <a:cubicBezTo>
                    <a:pt x="216" y="0"/>
                    <a:pt x="278" y="84"/>
                    <a:pt x="278" y="188"/>
                  </a:cubicBezTo>
                  <a:cubicBezTo>
                    <a:pt x="278" y="275"/>
                    <a:pt x="224" y="349"/>
                    <a:pt x="187" y="417"/>
                  </a:cubicBezTo>
                  <a:cubicBezTo>
                    <a:pt x="135" y="417"/>
                    <a:pt x="135" y="417"/>
                    <a:pt x="135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56" y="352"/>
                    <a:pt x="0" y="273"/>
                    <a:pt x="0" y="188"/>
                  </a:cubicBezTo>
                  <a:cubicBezTo>
                    <a:pt x="0" y="84"/>
                    <a:pt x="62" y="0"/>
                    <a:pt x="139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34" name="Freeform 307"/>
            <p:cNvSpPr>
              <a:spLocks/>
            </p:cNvSpPr>
            <p:nvPr/>
          </p:nvSpPr>
          <p:spPr bwMode="auto">
            <a:xfrm>
              <a:off x="7527926" y="1562100"/>
              <a:ext cx="519113" cy="1320800"/>
            </a:xfrm>
            <a:custGeom>
              <a:avLst/>
              <a:gdLst>
                <a:gd name="T0" fmla="*/ 82 w 164"/>
                <a:gd name="T1" fmla="*/ 0 h 417"/>
                <a:gd name="T2" fmla="*/ 164 w 164"/>
                <a:gd name="T3" fmla="*/ 188 h 417"/>
                <a:gd name="T4" fmla="*/ 111 w 164"/>
                <a:gd name="T5" fmla="*/ 417 h 417"/>
                <a:gd name="T6" fmla="*/ 53 w 164"/>
                <a:gd name="T7" fmla="*/ 417 h 417"/>
                <a:gd name="T8" fmla="*/ 0 w 164"/>
                <a:gd name="T9" fmla="*/ 188 h 417"/>
                <a:gd name="T10" fmla="*/ 82 w 164"/>
                <a:gd name="T1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417">
                  <a:moveTo>
                    <a:pt x="82" y="0"/>
                  </a:moveTo>
                  <a:cubicBezTo>
                    <a:pt x="127" y="0"/>
                    <a:pt x="164" y="84"/>
                    <a:pt x="164" y="188"/>
                  </a:cubicBezTo>
                  <a:cubicBezTo>
                    <a:pt x="164" y="275"/>
                    <a:pt x="132" y="349"/>
                    <a:pt x="111" y="417"/>
                  </a:cubicBezTo>
                  <a:cubicBezTo>
                    <a:pt x="92" y="417"/>
                    <a:pt x="72" y="417"/>
                    <a:pt x="53" y="417"/>
                  </a:cubicBezTo>
                  <a:cubicBezTo>
                    <a:pt x="33" y="352"/>
                    <a:pt x="0" y="273"/>
                    <a:pt x="0" y="188"/>
                  </a:cubicBezTo>
                  <a:cubicBezTo>
                    <a:pt x="0" y="84"/>
                    <a:pt x="37" y="0"/>
                    <a:pt x="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35" name="Freeform 308"/>
            <p:cNvSpPr>
              <a:spLocks/>
            </p:cNvSpPr>
            <p:nvPr/>
          </p:nvSpPr>
          <p:spPr bwMode="auto">
            <a:xfrm>
              <a:off x="7696200" y="1562100"/>
              <a:ext cx="182563" cy="1320800"/>
            </a:xfrm>
            <a:custGeom>
              <a:avLst/>
              <a:gdLst>
                <a:gd name="T0" fmla="*/ 29 w 58"/>
                <a:gd name="T1" fmla="*/ 0 h 417"/>
                <a:gd name="T2" fmla="*/ 58 w 58"/>
                <a:gd name="T3" fmla="*/ 188 h 417"/>
                <a:gd name="T4" fmla="*/ 39 w 58"/>
                <a:gd name="T5" fmla="*/ 417 h 417"/>
                <a:gd name="T6" fmla="*/ 28 w 58"/>
                <a:gd name="T7" fmla="*/ 417 h 417"/>
                <a:gd name="T8" fmla="*/ 27 w 58"/>
                <a:gd name="T9" fmla="*/ 417 h 417"/>
                <a:gd name="T10" fmla="*/ 19 w 58"/>
                <a:gd name="T11" fmla="*/ 417 h 417"/>
                <a:gd name="T12" fmla="*/ 0 w 58"/>
                <a:gd name="T13" fmla="*/ 188 h 417"/>
                <a:gd name="T14" fmla="*/ 29 w 58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17">
                  <a:moveTo>
                    <a:pt x="29" y="0"/>
                  </a:moveTo>
                  <a:cubicBezTo>
                    <a:pt x="45" y="0"/>
                    <a:pt x="58" y="84"/>
                    <a:pt x="58" y="188"/>
                  </a:cubicBezTo>
                  <a:cubicBezTo>
                    <a:pt x="58" y="275"/>
                    <a:pt x="47" y="349"/>
                    <a:pt x="39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27" y="417"/>
                    <a:pt x="27" y="417"/>
                    <a:pt x="27" y="417"/>
                  </a:cubicBezTo>
                  <a:cubicBezTo>
                    <a:pt x="19" y="417"/>
                    <a:pt x="19" y="417"/>
                    <a:pt x="19" y="417"/>
                  </a:cubicBezTo>
                  <a:cubicBezTo>
                    <a:pt x="12" y="352"/>
                    <a:pt x="0" y="273"/>
                    <a:pt x="0" y="188"/>
                  </a:cubicBezTo>
                  <a:cubicBezTo>
                    <a:pt x="0" y="84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36" name="Freeform 309"/>
            <p:cNvSpPr>
              <a:spLocks/>
            </p:cNvSpPr>
            <p:nvPr/>
          </p:nvSpPr>
          <p:spPr bwMode="auto">
            <a:xfrm>
              <a:off x="7578725" y="2882900"/>
              <a:ext cx="414338" cy="160338"/>
            </a:xfrm>
            <a:custGeom>
              <a:avLst/>
              <a:gdLst>
                <a:gd name="T0" fmla="*/ 261 w 261"/>
                <a:gd name="T1" fmla="*/ 0 h 101"/>
                <a:gd name="T2" fmla="*/ 261 w 261"/>
                <a:gd name="T3" fmla="*/ 101 h 101"/>
                <a:gd name="T4" fmla="*/ 0 w 261"/>
                <a:gd name="T5" fmla="*/ 101 h 101"/>
                <a:gd name="T6" fmla="*/ 0 w 261"/>
                <a:gd name="T7" fmla="*/ 0 h 101"/>
                <a:gd name="T8" fmla="*/ 104 w 261"/>
                <a:gd name="T9" fmla="*/ 0 h 101"/>
                <a:gd name="T10" fmla="*/ 120 w 261"/>
                <a:gd name="T11" fmla="*/ 0 h 101"/>
                <a:gd name="T12" fmla="*/ 261 w 261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101">
                  <a:moveTo>
                    <a:pt x="261" y="0"/>
                  </a:moveTo>
                  <a:lnTo>
                    <a:pt x="261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2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37" name="Freeform 310"/>
            <p:cNvSpPr>
              <a:spLocks/>
            </p:cNvSpPr>
            <p:nvPr/>
          </p:nvSpPr>
          <p:spPr bwMode="auto">
            <a:xfrm>
              <a:off x="7654925" y="3382963"/>
              <a:ext cx="265113" cy="215900"/>
            </a:xfrm>
            <a:custGeom>
              <a:avLst/>
              <a:gdLst>
                <a:gd name="T0" fmla="*/ 84 w 84"/>
                <a:gd name="T1" fmla="*/ 0 h 68"/>
                <a:gd name="T2" fmla="*/ 84 w 84"/>
                <a:gd name="T3" fmla="*/ 60 h 68"/>
                <a:gd name="T4" fmla="*/ 77 w 84"/>
                <a:gd name="T5" fmla="*/ 68 h 68"/>
                <a:gd name="T6" fmla="*/ 6 w 84"/>
                <a:gd name="T7" fmla="*/ 68 h 68"/>
                <a:gd name="T8" fmla="*/ 0 w 84"/>
                <a:gd name="T9" fmla="*/ 60 h 68"/>
                <a:gd name="T10" fmla="*/ 0 w 84"/>
                <a:gd name="T11" fmla="*/ 0 h 68"/>
                <a:gd name="T12" fmla="*/ 33 w 84"/>
                <a:gd name="T13" fmla="*/ 0 h 68"/>
                <a:gd name="T14" fmla="*/ 38 w 84"/>
                <a:gd name="T15" fmla="*/ 0 h 68"/>
                <a:gd name="T16" fmla="*/ 84 w 84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8">
                  <a:moveTo>
                    <a:pt x="84" y="0"/>
                  </a:moveTo>
                  <a:cubicBezTo>
                    <a:pt x="84" y="60"/>
                    <a:pt x="84" y="60"/>
                    <a:pt x="84" y="60"/>
                  </a:cubicBezTo>
                  <a:cubicBezTo>
                    <a:pt x="84" y="65"/>
                    <a:pt x="81" y="68"/>
                    <a:pt x="7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65"/>
                    <a:pt x="0" y="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38" name="Freeform 311"/>
            <p:cNvSpPr>
              <a:spLocks noEditPoints="1"/>
            </p:cNvSpPr>
            <p:nvPr/>
          </p:nvSpPr>
          <p:spPr bwMode="auto">
            <a:xfrm>
              <a:off x="7578725" y="3040063"/>
              <a:ext cx="414338" cy="346075"/>
            </a:xfrm>
            <a:custGeom>
              <a:avLst/>
              <a:gdLst>
                <a:gd name="T0" fmla="*/ 14 w 261"/>
                <a:gd name="T1" fmla="*/ 0 h 218"/>
                <a:gd name="T2" fmla="*/ 58 w 261"/>
                <a:gd name="T3" fmla="*/ 218 h 218"/>
                <a:gd name="T4" fmla="*/ 48 w 261"/>
                <a:gd name="T5" fmla="*/ 218 h 218"/>
                <a:gd name="T6" fmla="*/ 0 w 261"/>
                <a:gd name="T7" fmla="*/ 2 h 218"/>
                <a:gd name="T8" fmla="*/ 14 w 261"/>
                <a:gd name="T9" fmla="*/ 0 h 218"/>
                <a:gd name="T10" fmla="*/ 14 w 261"/>
                <a:gd name="T11" fmla="*/ 0 h 218"/>
                <a:gd name="T12" fmla="*/ 138 w 261"/>
                <a:gd name="T13" fmla="*/ 0 h 218"/>
                <a:gd name="T14" fmla="*/ 138 w 261"/>
                <a:gd name="T15" fmla="*/ 216 h 218"/>
                <a:gd name="T16" fmla="*/ 126 w 261"/>
                <a:gd name="T17" fmla="*/ 216 h 218"/>
                <a:gd name="T18" fmla="*/ 126 w 261"/>
                <a:gd name="T19" fmla="*/ 0 h 218"/>
                <a:gd name="T20" fmla="*/ 138 w 261"/>
                <a:gd name="T21" fmla="*/ 0 h 218"/>
                <a:gd name="T22" fmla="*/ 138 w 261"/>
                <a:gd name="T23" fmla="*/ 0 h 218"/>
                <a:gd name="T24" fmla="*/ 261 w 261"/>
                <a:gd name="T25" fmla="*/ 2 h 218"/>
                <a:gd name="T26" fmla="*/ 215 w 261"/>
                <a:gd name="T27" fmla="*/ 218 h 218"/>
                <a:gd name="T28" fmla="*/ 205 w 261"/>
                <a:gd name="T29" fmla="*/ 216 h 218"/>
                <a:gd name="T30" fmla="*/ 249 w 261"/>
                <a:gd name="T31" fmla="*/ 0 h 218"/>
                <a:gd name="T32" fmla="*/ 261 w 261"/>
                <a:gd name="T33" fmla="*/ 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18">
                  <a:moveTo>
                    <a:pt x="14" y="0"/>
                  </a:moveTo>
                  <a:lnTo>
                    <a:pt x="58" y="218"/>
                  </a:lnTo>
                  <a:lnTo>
                    <a:pt x="48" y="218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38" y="0"/>
                  </a:moveTo>
                  <a:lnTo>
                    <a:pt x="138" y="216"/>
                  </a:lnTo>
                  <a:lnTo>
                    <a:pt x="126" y="216"/>
                  </a:lnTo>
                  <a:lnTo>
                    <a:pt x="126" y="0"/>
                  </a:lnTo>
                  <a:lnTo>
                    <a:pt x="138" y="0"/>
                  </a:lnTo>
                  <a:lnTo>
                    <a:pt x="138" y="0"/>
                  </a:lnTo>
                  <a:close/>
                  <a:moveTo>
                    <a:pt x="261" y="2"/>
                  </a:moveTo>
                  <a:lnTo>
                    <a:pt x="215" y="218"/>
                  </a:lnTo>
                  <a:lnTo>
                    <a:pt x="205" y="216"/>
                  </a:lnTo>
                  <a:lnTo>
                    <a:pt x="249" y="0"/>
                  </a:lnTo>
                  <a:lnTo>
                    <a:pt x="261" y="2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39" name="Freeform 312"/>
            <p:cNvSpPr>
              <a:spLocks noEditPoints="1"/>
            </p:cNvSpPr>
            <p:nvPr/>
          </p:nvSpPr>
          <p:spPr bwMode="auto">
            <a:xfrm>
              <a:off x="7788275" y="3040063"/>
              <a:ext cx="204788" cy="346075"/>
            </a:xfrm>
            <a:custGeom>
              <a:avLst/>
              <a:gdLst>
                <a:gd name="T0" fmla="*/ 0 w 129"/>
                <a:gd name="T1" fmla="*/ 216 h 218"/>
                <a:gd name="T2" fmla="*/ 0 w 129"/>
                <a:gd name="T3" fmla="*/ 0 h 218"/>
                <a:gd name="T4" fmla="*/ 6 w 129"/>
                <a:gd name="T5" fmla="*/ 0 h 218"/>
                <a:gd name="T6" fmla="*/ 6 w 129"/>
                <a:gd name="T7" fmla="*/ 216 h 218"/>
                <a:gd name="T8" fmla="*/ 0 w 129"/>
                <a:gd name="T9" fmla="*/ 216 h 218"/>
                <a:gd name="T10" fmla="*/ 0 w 129"/>
                <a:gd name="T11" fmla="*/ 216 h 218"/>
                <a:gd name="T12" fmla="*/ 129 w 129"/>
                <a:gd name="T13" fmla="*/ 2 h 218"/>
                <a:gd name="T14" fmla="*/ 83 w 129"/>
                <a:gd name="T15" fmla="*/ 218 h 218"/>
                <a:gd name="T16" fmla="*/ 73 w 129"/>
                <a:gd name="T17" fmla="*/ 216 h 218"/>
                <a:gd name="T18" fmla="*/ 117 w 129"/>
                <a:gd name="T19" fmla="*/ 0 h 218"/>
                <a:gd name="T20" fmla="*/ 129 w 129"/>
                <a:gd name="T21" fmla="*/ 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218">
                  <a:moveTo>
                    <a:pt x="0" y="21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216"/>
                  </a:lnTo>
                  <a:lnTo>
                    <a:pt x="0" y="216"/>
                  </a:lnTo>
                  <a:lnTo>
                    <a:pt x="0" y="216"/>
                  </a:lnTo>
                  <a:close/>
                  <a:moveTo>
                    <a:pt x="129" y="2"/>
                  </a:moveTo>
                  <a:lnTo>
                    <a:pt x="83" y="218"/>
                  </a:lnTo>
                  <a:lnTo>
                    <a:pt x="73" y="216"/>
                  </a:lnTo>
                  <a:lnTo>
                    <a:pt x="117" y="0"/>
                  </a:lnTo>
                  <a:lnTo>
                    <a:pt x="129" y="2"/>
                  </a:ln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40" name="Freeform 313"/>
            <p:cNvSpPr>
              <a:spLocks/>
            </p:cNvSpPr>
            <p:nvPr/>
          </p:nvSpPr>
          <p:spPr bwMode="auto">
            <a:xfrm>
              <a:off x="7661275" y="3382963"/>
              <a:ext cx="252413" cy="57150"/>
            </a:xfrm>
            <a:custGeom>
              <a:avLst/>
              <a:gdLst>
                <a:gd name="T0" fmla="*/ 0 w 80"/>
                <a:gd name="T1" fmla="*/ 0 h 18"/>
                <a:gd name="T2" fmla="*/ 40 w 80"/>
                <a:gd name="T3" fmla="*/ 0 h 18"/>
                <a:gd name="T4" fmla="*/ 80 w 8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">
                  <a:moveTo>
                    <a:pt x="0" y="0"/>
                  </a:moveTo>
                  <a:cubicBezTo>
                    <a:pt x="3" y="8"/>
                    <a:pt x="27" y="18"/>
                    <a:pt x="40" y="0"/>
                  </a:cubicBezTo>
                  <a:cubicBezTo>
                    <a:pt x="54" y="18"/>
                    <a:pt x="76" y="8"/>
                    <a:pt x="80" y="0"/>
                  </a:cubicBezTo>
                </a:path>
              </a:pathLst>
            </a:custGeom>
            <a:noFill/>
            <a:ln w="15875" cap="flat">
              <a:solidFill>
                <a:srgbClr val="EE76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41" name="Freeform 314"/>
            <p:cNvSpPr>
              <a:spLocks/>
            </p:cNvSpPr>
            <p:nvPr/>
          </p:nvSpPr>
          <p:spPr bwMode="auto">
            <a:xfrm>
              <a:off x="7743825" y="3382963"/>
              <a:ext cx="84138" cy="120650"/>
            </a:xfrm>
            <a:custGeom>
              <a:avLst/>
              <a:gdLst>
                <a:gd name="T0" fmla="*/ 12 w 27"/>
                <a:gd name="T1" fmla="*/ 0 h 38"/>
                <a:gd name="T2" fmla="*/ 16 w 27"/>
                <a:gd name="T3" fmla="*/ 0 h 38"/>
                <a:gd name="T4" fmla="*/ 25 w 27"/>
                <a:gd name="T5" fmla="*/ 22 h 38"/>
                <a:gd name="T6" fmla="*/ 14 w 27"/>
                <a:gd name="T7" fmla="*/ 38 h 38"/>
                <a:gd name="T8" fmla="*/ 3 w 27"/>
                <a:gd name="T9" fmla="*/ 22 h 38"/>
                <a:gd name="T10" fmla="*/ 12 w 2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8">
                  <a:moveTo>
                    <a:pt x="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9" y="6"/>
                    <a:pt x="23" y="14"/>
                    <a:pt x="25" y="22"/>
                  </a:cubicBezTo>
                  <a:cubicBezTo>
                    <a:pt x="27" y="32"/>
                    <a:pt x="20" y="38"/>
                    <a:pt x="14" y="38"/>
                  </a:cubicBezTo>
                  <a:cubicBezTo>
                    <a:pt x="8" y="38"/>
                    <a:pt x="0" y="32"/>
                    <a:pt x="3" y="22"/>
                  </a:cubicBezTo>
                  <a:cubicBezTo>
                    <a:pt x="5" y="14"/>
                    <a:pt x="9" y="6"/>
                    <a:pt x="12" y="0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42" name="Freeform 315"/>
            <p:cNvSpPr>
              <a:spLocks/>
            </p:cNvSpPr>
            <p:nvPr/>
          </p:nvSpPr>
          <p:spPr bwMode="auto">
            <a:xfrm>
              <a:off x="7878763" y="3382963"/>
              <a:ext cx="41275" cy="120650"/>
            </a:xfrm>
            <a:custGeom>
              <a:avLst/>
              <a:gdLst>
                <a:gd name="T0" fmla="*/ 11 w 13"/>
                <a:gd name="T1" fmla="*/ 0 h 38"/>
                <a:gd name="T2" fmla="*/ 13 w 13"/>
                <a:gd name="T3" fmla="*/ 0 h 38"/>
                <a:gd name="T4" fmla="*/ 13 w 13"/>
                <a:gd name="T5" fmla="*/ 38 h 38"/>
                <a:gd name="T6" fmla="*/ 2 w 13"/>
                <a:gd name="T7" fmla="*/ 22 h 38"/>
                <a:gd name="T8" fmla="*/ 11 w 1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1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7" y="38"/>
                    <a:pt x="0" y="32"/>
                    <a:pt x="2" y="22"/>
                  </a:cubicBezTo>
                  <a:cubicBezTo>
                    <a:pt x="4" y="14"/>
                    <a:pt x="8" y="6"/>
                    <a:pt x="11" y="0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43" name="Freeform 316"/>
            <p:cNvSpPr>
              <a:spLocks/>
            </p:cNvSpPr>
            <p:nvPr/>
          </p:nvSpPr>
          <p:spPr bwMode="auto">
            <a:xfrm>
              <a:off x="7654925" y="3379788"/>
              <a:ext cx="41275" cy="123825"/>
            </a:xfrm>
            <a:custGeom>
              <a:avLst/>
              <a:gdLst>
                <a:gd name="T0" fmla="*/ 1 w 13"/>
                <a:gd name="T1" fmla="*/ 0 h 39"/>
                <a:gd name="T2" fmla="*/ 0 w 13"/>
                <a:gd name="T3" fmla="*/ 1 h 39"/>
                <a:gd name="T4" fmla="*/ 0 w 13"/>
                <a:gd name="T5" fmla="*/ 39 h 39"/>
                <a:gd name="T6" fmla="*/ 11 w 13"/>
                <a:gd name="T7" fmla="*/ 23 h 39"/>
                <a:gd name="T8" fmla="*/ 1 w 1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39"/>
                    <a:pt x="13" y="33"/>
                    <a:pt x="11" y="23"/>
                  </a:cubicBezTo>
                  <a:cubicBezTo>
                    <a:pt x="9" y="15"/>
                    <a:pt x="4" y="6"/>
                    <a:pt x="1" y="0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44" name="Freeform 317"/>
            <p:cNvSpPr>
              <a:spLocks/>
            </p:cNvSpPr>
            <p:nvPr/>
          </p:nvSpPr>
          <p:spPr bwMode="auto">
            <a:xfrm>
              <a:off x="7788275" y="1562100"/>
              <a:ext cx="593725" cy="1320800"/>
            </a:xfrm>
            <a:custGeom>
              <a:avLst/>
              <a:gdLst>
                <a:gd name="T0" fmla="*/ 0 w 188"/>
                <a:gd name="T1" fmla="*/ 0 h 417"/>
                <a:gd name="T2" fmla="*/ 188 w 188"/>
                <a:gd name="T3" fmla="*/ 188 h 417"/>
                <a:gd name="T4" fmla="*/ 65 w 188"/>
                <a:gd name="T5" fmla="*/ 417 h 417"/>
                <a:gd name="T6" fmla="*/ 0 w 188"/>
                <a:gd name="T7" fmla="*/ 417 h 417"/>
                <a:gd name="T8" fmla="*/ 0 w 188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17">
                  <a:moveTo>
                    <a:pt x="0" y="0"/>
                  </a:moveTo>
                  <a:cubicBezTo>
                    <a:pt x="104" y="0"/>
                    <a:pt x="188" y="84"/>
                    <a:pt x="188" y="188"/>
                  </a:cubicBezTo>
                  <a:cubicBezTo>
                    <a:pt x="188" y="275"/>
                    <a:pt x="115" y="349"/>
                    <a:pt x="65" y="41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16" y="278"/>
                    <a:pt x="14" y="13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45" name="Freeform 318"/>
            <p:cNvSpPr>
              <a:spLocks/>
            </p:cNvSpPr>
            <p:nvPr/>
          </p:nvSpPr>
          <p:spPr bwMode="auto">
            <a:xfrm>
              <a:off x="7788275" y="1562100"/>
              <a:ext cx="438150" cy="1320800"/>
            </a:xfrm>
            <a:custGeom>
              <a:avLst/>
              <a:gdLst>
                <a:gd name="T0" fmla="*/ 0 w 139"/>
                <a:gd name="T1" fmla="*/ 0 h 417"/>
                <a:gd name="T2" fmla="*/ 139 w 139"/>
                <a:gd name="T3" fmla="*/ 188 h 417"/>
                <a:gd name="T4" fmla="*/ 48 w 139"/>
                <a:gd name="T5" fmla="*/ 417 h 417"/>
                <a:gd name="T6" fmla="*/ 0 w 139"/>
                <a:gd name="T7" fmla="*/ 417 h 417"/>
                <a:gd name="T8" fmla="*/ 0 w 139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17">
                  <a:moveTo>
                    <a:pt x="0" y="0"/>
                  </a:moveTo>
                  <a:cubicBezTo>
                    <a:pt x="77" y="0"/>
                    <a:pt x="139" y="84"/>
                    <a:pt x="139" y="188"/>
                  </a:cubicBezTo>
                  <a:cubicBezTo>
                    <a:pt x="139" y="275"/>
                    <a:pt x="85" y="349"/>
                    <a:pt x="48" y="417"/>
                  </a:cubicBezTo>
                  <a:cubicBezTo>
                    <a:pt x="0" y="417"/>
                    <a:pt x="0" y="417"/>
                    <a:pt x="0" y="4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46" name="Freeform 319"/>
            <p:cNvSpPr>
              <a:spLocks/>
            </p:cNvSpPr>
            <p:nvPr/>
          </p:nvSpPr>
          <p:spPr bwMode="auto">
            <a:xfrm>
              <a:off x="7788275" y="1562100"/>
              <a:ext cx="258763" cy="1320800"/>
            </a:xfrm>
            <a:custGeom>
              <a:avLst/>
              <a:gdLst>
                <a:gd name="T0" fmla="*/ 0 w 82"/>
                <a:gd name="T1" fmla="*/ 0 h 417"/>
                <a:gd name="T2" fmla="*/ 82 w 82"/>
                <a:gd name="T3" fmla="*/ 188 h 417"/>
                <a:gd name="T4" fmla="*/ 29 w 82"/>
                <a:gd name="T5" fmla="*/ 417 h 417"/>
                <a:gd name="T6" fmla="*/ 0 w 82"/>
                <a:gd name="T7" fmla="*/ 417 h 417"/>
                <a:gd name="T8" fmla="*/ 0 w 82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17">
                  <a:moveTo>
                    <a:pt x="0" y="0"/>
                  </a:moveTo>
                  <a:cubicBezTo>
                    <a:pt x="45" y="0"/>
                    <a:pt x="82" y="84"/>
                    <a:pt x="82" y="188"/>
                  </a:cubicBezTo>
                  <a:cubicBezTo>
                    <a:pt x="82" y="275"/>
                    <a:pt x="50" y="349"/>
                    <a:pt x="29" y="41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34" y="278"/>
                    <a:pt x="28" y="13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47" name="Freeform 320"/>
            <p:cNvSpPr>
              <a:spLocks/>
            </p:cNvSpPr>
            <p:nvPr/>
          </p:nvSpPr>
          <p:spPr bwMode="auto">
            <a:xfrm>
              <a:off x="7788275" y="1562100"/>
              <a:ext cx="90488" cy="1320800"/>
            </a:xfrm>
            <a:custGeom>
              <a:avLst/>
              <a:gdLst>
                <a:gd name="T0" fmla="*/ 0 w 29"/>
                <a:gd name="T1" fmla="*/ 0 h 417"/>
                <a:gd name="T2" fmla="*/ 29 w 29"/>
                <a:gd name="T3" fmla="*/ 188 h 417"/>
                <a:gd name="T4" fmla="*/ 10 w 29"/>
                <a:gd name="T5" fmla="*/ 417 h 417"/>
                <a:gd name="T6" fmla="*/ 0 w 29"/>
                <a:gd name="T7" fmla="*/ 417 h 417"/>
                <a:gd name="T8" fmla="*/ 0 w 29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17">
                  <a:moveTo>
                    <a:pt x="0" y="0"/>
                  </a:moveTo>
                  <a:cubicBezTo>
                    <a:pt x="16" y="0"/>
                    <a:pt x="29" y="84"/>
                    <a:pt x="29" y="188"/>
                  </a:cubicBezTo>
                  <a:cubicBezTo>
                    <a:pt x="29" y="275"/>
                    <a:pt x="18" y="349"/>
                    <a:pt x="10" y="417"/>
                  </a:cubicBezTo>
                  <a:cubicBezTo>
                    <a:pt x="0" y="417"/>
                    <a:pt x="0" y="417"/>
                    <a:pt x="0" y="4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48" name="Rectangle 321"/>
            <p:cNvSpPr>
              <a:spLocks noChangeArrowheads="1"/>
            </p:cNvSpPr>
            <p:nvPr/>
          </p:nvSpPr>
          <p:spPr bwMode="auto">
            <a:xfrm>
              <a:off x="7788275" y="2882900"/>
              <a:ext cx="204788" cy="160338"/>
            </a:xfrm>
            <a:prstGeom prst="rect">
              <a:avLst/>
            </a:pr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49" name="Freeform 322"/>
            <p:cNvSpPr>
              <a:spLocks/>
            </p:cNvSpPr>
            <p:nvPr/>
          </p:nvSpPr>
          <p:spPr bwMode="auto">
            <a:xfrm>
              <a:off x="7788275" y="3382963"/>
              <a:ext cx="131763" cy="215900"/>
            </a:xfrm>
            <a:custGeom>
              <a:avLst/>
              <a:gdLst>
                <a:gd name="T0" fmla="*/ 42 w 42"/>
                <a:gd name="T1" fmla="*/ 0 h 68"/>
                <a:gd name="T2" fmla="*/ 42 w 42"/>
                <a:gd name="T3" fmla="*/ 60 h 68"/>
                <a:gd name="T4" fmla="*/ 35 w 42"/>
                <a:gd name="T5" fmla="*/ 68 h 68"/>
                <a:gd name="T6" fmla="*/ 0 w 42"/>
                <a:gd name="T7" fmla="*/ 68 h 68"/>
                <a:gd name="T8" fmla="*/ 0 w 42"/>
                <a:gd name="T9" fmla="*/ 38 h 68"/>
                <a:gd name="T10" fmla="*/ 0 w 42"/>
                <a:gd name="T11" fmla="*/ 0 h 68"/>
                <a:gd name="T12" fmla="*/ 42 w 42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8">
                  <a:moveTo>
                    <a:pt x="42" y="0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42" y="65"/>
                    <a:pt x="39" y="68"/>
                    <a:pt x="35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57"/>
                    <a:pt x="0" y="50"/>
                    <a:pt x="0" y="38"/>
                  </a:cubicBezTo>
                  <a:cubicBezTo>
                    <a:pt x="4" y="27"/>
                    <a:pt x="4" y="12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50" name="Freeform 323"/>
            <p:cNvSpPr>
              <a:spLocks/>
            </p:cNvSpPr>
            <p:nvPr/>
          </p:nvSpPr>
          <p:spPr bwMode="auto">
            <a:xfrm>
              <a:off x="7788275" y="3367088"/>
              <a:ext cx="131763" cy="57150"/>
            </a:xfrm>
            <a:custGeom>
              <a:avLst/>
              <a:gdLst>
                <a:gd name="T0" fmla="*/ 42 w 42"/>
                <a:gd name="T1" fmla="*/ 7 h 18"/>
                <a:gd name="T2" fmla="*/ 38 w 42"/>
                <a:gd name="T3" fmla="*/ 12 h 18"/>
                <a:gd name="T4" fmla="*/ 25 w 42"/>
                <a:gd name="T5" fmla="*/ 17 h 18"/>
                <a:gd name="T6" fmla="*/ 8 w 42"/>
                <a:gd name="T7" fmla="*/ 15 h 18"/>
                <a:gd name="T8" fmla="*/ 1 w 42"/>
                <a:gd name="T9" fmla="*/ 6 h 18"/>
                <a:gd name="T10" fmla="*/ 0 w 42"/>
                <a:gd name="T11" fmla="*/ 5 h 18"/>
                <a:gd name="T12" fmla="*/ 0 w 42"/>
                <a:gd name="T13" fmla="*/ 0 h 18"/>
                <a:gd name="T14" fmla="*/ 2 w 42"/>
                <a:gd name="T15" fmla="*/ 4 h 18"/>
                <a:gd name="T16" fmla="*/ 11 w 42"/>
                <a:gd name="T17" fmla="*/ 11 h 18"/>
                <a:gd name="T18" fmla="*/ 24 w 42"/>
                <a:gd name="T19" fmla="*/ 12 h 18"/>
                <a:gd name="T20" fmla="*/ 35 w 42"/>
                <a:gd name="T21" fmla="*/ 8 h 18"/>
                <a:gd name="T22" fmla="*/ 38 w 42"/>
                <a:gd name="T23" fmla="*/ 4 h 18"/>
                <a:gd name="T24" fmla="*/ 42 w 42"/>
                <a:gd name="T2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18">
                  <a:moveTo>
                    <a:pt x="42" y="7"/>
                  </a:moveTo>
                  <a:cubicBezTo>
                    <a:pt x="41" y="8"/>
                    <a:pt x="40" y="10"/>
                    <a:pt x="38" y="12"/>
                  </a:cubicBezTo>
                  <a:cubicBezTo>
                    <a:pt x="34" y="14"/>
                    <a:pt x="30" y="16"/>
                    <a:pt x="25" y="17"/>
                  </a:cubicBezTo>
                  <a:cubicBezTo>
                    <a:pt x="20" y="18"/>
                    <a:pt x="14" y="18"/>
                    <a:pt x="8" y="15"/>
                  </a:cubicBezTo>
                  <a:cubicBezTo>
                    <a:pt x="5" y="13"/>
                    <a:pt x="4" y="10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5" y="7"/>
                    <a:pt x="8" y="9"/>
                    <a:pt x="11" y="11"/>
                  </a:cubicBezTo>
                  <a:cubicBezTo>
                    <a:pt x="15" y="13"/>
                    <a:pt x="20" y="13"/>
                    <a:pt x="24" y="12"/>
                  </a:cubicBezTo>
                  <a:cubicBezTo>
                    <a:pt x="28" y="12"/>
                    <a:pt x="32" y="10"/>
                    <a:pt x="35" y="8"/>
                  </a:cubicBezTo>
                  <a:cubicBezTo>
                    <a:pt x="36" y="7"/>
                    <a:pt x="37" y="5"/>
                    <a:pt x="38" y="4"/>
                  </a:cubicBezTo>
                  <a:lnTo>
                    <a:pt x="42" y="7"/>
                  </a:ln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51" name="Freeform 324"/>
            <p:cNvSpPr>
              <a:spLocks/>
            </p:cNvSpPr>
            <p:nvPr/>
          </p:nvSpPr>
          <p:spPr bwMode="auto">
            <a:xfrm>
              <a:off x="7788275" y="3382963"/>
              <a:ext cx="39688" cy="120650"/>
            </a:xfrm>
            <a:custGeom>
              <a:avLst/>
              <a:gdLst>
                <a:gd name="T0" fmla="*/ 0 w 13"/>
                <a:gd name="T1" fmla="*/ 0 h 38"/>
                <a:gd name="T2" fmla="*/ 2 w 13"/>
                <a:gd name="T3" fmla="*/ 0 h 38"/>
                <a:gd name="T4" fmla="*/ 11 w 13"/>
                <a:gd name="T5" fmla="*/ 22 h 38"/>
                <a:gd name="T6" fmla="*/ 0 w 13"/>
                <a:gd name="T7" fmla="*/ 38 h 38"/>
                <a:gd name="T8" fmla="*/ 0 w 1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5" y="6"/>
                    <a:pt x="9" y="14"/>
                    <a:pt x="11" y="22"/>
                  </a:cubicBezTo>
                  <a:cubicBezTo>
                    <a:pt x="13" y="32"/>
                    <a:pt x="6" y="38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52" name="Freeform 325"/>
            <p:cNvSpPr>
              <a:spLocks/>
            </p:cNvSpPr>
            <p:nvPr/>
          </p:nvSpPr>
          <p:spPr bwMode="auto">
            <a:xfrm>
              <a:off x="7878763" y="3379788"/>
              <a:ext cx="41275" cy="123825"/>
            </a:xfrm>
            <a:custGeom>
              <a:avLst/>
              <a:gdLst>
                <a:gd name="T0" fmla="*/ 12 w 13"/>
                <a:gd name="T1" fmla="*/ 0 h 39"/>
                <a:gd name="T2" fmla="*/ 13 w 13"/>
                <a:gd name="T3" fmla="*/ 1 h 39"/>
                <a:gd name="T4" fmla="*/ 13 w 13"/>
                <a:gd name="T5" fmla="*/ 39 h 39"/>
                <a:gd name="T6" fmla="*/ 2 w 13"/>
                <a:gd name="T7" fmla="*/ 23 h 39"/>
                <a:gd name="T8" fmla="*/ 12 w 1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9"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7" y="39"/>
                    <a:pt x="0" y="33"/>
                    <a:pt x="2" y="23"/>
                  </a:cubicBezTo>
                  <a:cubicBezTo>
                    <a:pt x="4" y="15"/>
                    <a:pt x="9" y="6"/>
                    <a:pt x="12" y="0"/>
                  </a:cubicBez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675" name="Freeform 373"/>
          <p:cNvSpPr>
            <a:spLocks noChangeArrowheads="1"/>
          </p:cNvSpPr>
          <p:nvPr/>
        </p:nvSpPr>
        <p:spPr bwMode="auto">
          <a:xfrm>
            <a:off x="10489033" y="3589661"/>
            <a:ext cx="1119678" cy="608805"/>
          </a:xfrm>
          <a:custGeom>
            <a:avLst/>
            <a:gdLst>
              <a:gd name="T0" fmla="*/ 1443 w 1718"/>
              <a:gd name="T1" fmla="*/ 420 h 933"/>
              <a:gd name="T2" fmla="*/ 1443 w 1718"/>
              <a:gd name="T3" fmla="*/ 420 h 933"/>
              <a:gd name="T4" fmla="*/ 1319 w 1718"/>
              <a:gd name="T5" fmla="*/ 463 h 933"/>
              <a:gd name="T6" fmla="*/ 1114 w 1718"/>
              <a:gd name="T7" fmla="*/ 329 h 933"/>
              <a:gd name="T8" fmla="*/ 1120 w 1718"/>
              <a:gd name="T9" fmla="*/ 275 h 933"/>
              <a:gd name="T10" fmla="*/ 1044 w 1718"/>
              <a:gd name="T11" fmla="*/ 81 h 933"/>
              <a:gd name="T12" fmla="*/ 856 w 1718"/>
              <a:gd name="T13" fmla="*/ 0 h 933"/>
              <a:gd name="T14" fmla="*/ 662 w 1718"/>
              <a:gd name="T15" fmla="*/ 76 h 933"/>
              <a:gd name="T16" fmla="*/ 619 w 1718"/>
              <a:gd name="T17" fmla="*/ 135 h 933"/>
              <a:gd name="T18" fmla="*/ 587 w 1718"/>
              <a:gd name="T19" fmla="*/ 264 h 933"/>
              <a:gd name="T20" fmla="*/ 592 w 1718"/>
              <a:gd name="T21" fmla="*/ 334 h 933"/>
              <a:gd name="T22" fmla="*/ 555 w 1718"/>
              <a:gd name="T23" fmla="*/ 334 h 933"/>
              <a:gd name="T24" fmla="*/ 355 w 1718"/>
              <a:gd name="T25" fmla="*/ 415 h 933"/>
              <a:gd name="T26" fmla="*/ 307 w 1718"/>
              <a:gd name="T27" fmla="*/ 485 h 933"/>
              <a:gd name="T28" fmla="*/ 172 w 1718"/>
              <a:gd name="T29" fmla="*/ 474 h 933"/>
              <a:gd name="T30" fmla="*/ 113 w 1718"/>
              <a:gd name="T31" fmla="*/ 496 h 933"/>
              <a:gd name="T32" fmla="*/ 11 w 1718"/>
              <a:gd name="T33" fmla="*/ 630 h 933"/>
              <a:gd name="T34" fmla="*/ 11 w 1718"/>
              <a:gd name="T35" fmla="*/ 738 h 933"/>
              <a:gd name="T36" fmla="*/ 32 w 1718"/>
              <a:gd name="T37" fmla="*/ 797 h 933"/>
              <a:gd name="T38" fmla="*/ 205 w 1718"/>
              <a:gd name="T39" fmla="*/ 905 h 933"/>
              <a:gd name="T40" fmla="*/ 307 w 1718"/>
              <a:gd name="T41" fmla="*/ 878 h 933"/>
              <a:gd name="T42" fmla="*/ 361 w 1718"/>
              <a:gd name="T43" fmla="*/ 829 h 933"/>
              <a:gd name="T44" fmla="*/ 377 w 1718"/>
              <a:gd name="T45" fmla="*/ 819 h 933"/>
              <a:gd name="T46" fmla="*/ 474 w 1718"/>
              <a:gd name="T47" fmla="*/ 872 h 933"/>
              <a:gd name="T48" fmla="*/ 614 w 1718"/>
              <a:gd name="T49" fmla="*/ 872 h 933"/>
              <a:gd name="T50" fmla="*/ 662 w 1718"/>
              <a:gd name="T51" fmla="*/ 867 h 933"/>
              <a:gd name="T52" fmla="*/ 791 w 1718"/>
              <a:gd name="T53" fmla="*/ 797 h 933"/>
              <a:gd name="T54" fmla="*/ 813 w 1718"/>
              <a:gd name="T55" fmla="*/ 776 h 933"/>
              <a:gd name="T56" fmla="*/ 1066 w 1718"/>
              <a:gd name="T57" fmla="*/ 926 h 933"/>
              <a:gd name="T58" fmla="*/ 1308 w 1718"/>
              <a:gd name="T59" fmla="*/ 808 h 933"/>
              <a:gd name="T60" fmla="*/ 1437 w 1718"/>
              <a:gd name="T61" fmla="*/ 845 h 933"/>
              <a:gd name="T62" fmla="*/ 1443 w 1718"/>
              <a:gd name="T63" fmla="*/ 42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8" h="933">
                <a:moveTo>
                  <a:pt x="1443" y="420"/>
                </a:moveTo>
                <a:lnTo>
                  <a:pt x="1443" y="420"/>
                </a:lnTo>
                <a:cubicBezTo>
                  <a:pt x="1394" y="420"/>
                  <a:pt x="1351" y="436"/>
                  <a:pt x="1319" y="463"/>
                </a:cubicBezTo>
                <a:cubicBezTo>
                  <a:pt x="1276" y="393"/>
                  <a:pt x="1201" y="340"/>
                  <a:pt x="1114" y="329"/>
                </a:cubicBezTo>
                <a:cubicBezTo>
                  <a:pt x="1120" y="313"/>
                  <a:pt x="1120" y="291"/>
                  <a:pt x="1120" y="275"/>
                </a:cubicBezTo>
                <a:cubicBezTo>
                  <a:pt x="1120" y="205"/>
                  <a:pt x="1093" y="130"/>
                  <a:pt x="1044" y="81"/>
                </a:cubicBezTo>
                <a:cubicBezTo>
                  <a:pt x="996" y="33"/>
                  <a:pt x="926" y="0"/>
                  <a:pt x="856" y="0"/>
                </a:cubicBezTo>
                <a:cubicBezTo>
                  <a:pt x="791" y="0"/>
                  <a:pt x="711" y="27"/>
                  <a:pt x="662" y="76"/>
                </a:cubicBezTo>
                <a:cubicBezTo>
                  <a:pt x="619" y="135"/>
                  <a:pt x="619" y="135"/>
                  <a:pt x="619" y="135"/>
                </a:cubicBezTo>
                <a:cubicBezTo>
                  <a:pt x="598" y="173"/>
                  <a:pt x="587" y="216"/>
                  <a:pt x="587" y="264"/>
                </a:cubicBezTo>
                <a:cubicBezTo>
                  <a:pt x="581" y="286"/>
                  <a:pt x="587" y="313"/>
                  <a:pt x="592" y="334"/>
                </a:cubicBezTo>
                <a:cubicBezTo>
                  <a:pt x="581" y="334"/>
                  <a:pt x="565" y="334"/>
                  <a:pt x="555" y="334"/>
                </a:cubicBezTo>
                <a:cubicBezTo>
                  <a:pt x="479" y="334"/>
                  <a:pt x="409" y="361"/>
                  <a:pt x="355" y="415"/>
                </a:cubicBezTo>
                <a:cubicBezTo>
                  <a:pt x="334" y="431"/>
                  <a:pt x="318" y="458"/>
                  <a:pt x="307" y="485"/>
                </a:cubicBezTo>
                <a:cubicBezTo>
                  <a:pt x="264" y="469"/>
                  <a:pt x="215" y="458"/>
                  <a:pt x="172" y="474"/>
                </a:cubicBezTo>
                <a:cubicBezTo>
                  <a:pt x="156" y="479"/>
                  <a:pt x="135" y="490"/>
                  <a:pt x="113" y="496"/>
                </a:cubicBezTo>
                <a:cubicBezTo>
                  <a:pt x="65" y="517"/>
                  <a:pt x="22" y="576"/>
                  <a:pt x="11" y="630"/>
                </a:cubicBezTo>
                <a:cubicBezTo>
                  <a:pt x="0" y="684"/>
                  <a:pt x="0" y="684"/>
                  <a:pt x="11" y="738"/>
                </a:cubicBezTo>
                <a:cubicBezTo>
                  <a:pt x="11" y="759"/>
                  <a:pt x="22" y="781"/>
                  <a:pt x="32" y="797"/>
                </a:cubicBezTo>
                <a:cubicBezTo>
                  <a:pt x="65" y="862"/>
                  <a:pt x="135" y="899"/>
                  <a:pt x="205" y="905"/>
                </a:cubicBezTo>
                <a:cubicBezTo>
                  <a:pt x="242" y="905"/>
                  <a:pt x="275" y="894"/>
                  <a:pt x="307" y="878"/>
                </a:cubicBezTo>
                <a:cubicBezTo>
                  <a:pt x="328" y="867"/>
                  <a:pt x="350" y="851"/>
                  <a:pt x="361" y="829"/>
                </a:cubicBezTo>
                <a:cubicBezTo>
                  <a:pt x="366" y="829"/>
                  <a:pt x="371" y="824"/>
                  <a:pt x="377" y="819"/>
                </a:cubicBezTo>
                <a:cubicBezTo>
                  <a:pt x="404" y="845"/>
                  <a:pt x="436" y="862"/>
                  <a:pt x="474" y="872"/>
                </a:cubicBezTo>
                <a:cubicBezTo>
                  <a:pt x="522" y="883"/>
                  <a:pt x="571" y="883"/>
                  <a:pt x="614" y="872"/>
                </a:cubicBezTo>
                <a:cubicBezTo>
                  <a:pt x="630" y="872"/>
                  <a:pt x="646" y="872"/>
                  <a:pt x="662" y="867"/>
                </a:cubicBezTo>
                <a:cubicBezTo>
                  <a:pt x="711" y="856"/>
                  <a:pt x="754" y="835"/>
                  <a:pt x="791" y="797"/>
                </a:cubicBezTo>
                <a:cubicBezTo>
                  <a:pt x="797" y="792"/>
                  <a:pt x="807" y="781"/>
                  <a:pt x="813" y="776"/>
                </a:cubicBezTo>
                <a:cubicBezTo>
                  <a:pt x="861" y="867"/>
                  <a:pt x="958" y="932"/>
                  <a:pt x="1066" y="926"/>
                </a:cubicBezTo>
                <a:cubicBezTo>
                  <a:pt x="1163" y="921"/>
                  <a:pt x="1249" y="878"/>
                  <a:pt x="1308" y="808"/>
                </a:cubicBezTo>
                <a:cubicBezTo>
                  <a:pt x="1340" y="835"/>
                  <a:pt x="1384" y="845"/>
                  <a:pt x="1437" y="845"/>
                </a:cubicBezTo>
                <a:cubicBezTo>
                  <a:pt x="1712" y="829"/>
                  <a:pt x="1717" y="404"/>
                  <a:pt x="1443" y="42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975" name="Group 974"/>
          <p:cNvGrpSpPr/>
          <p:nvPr/>
        </p:nvGrpSpPr>
        <p:grpSpPr>
          <a:xfrm>
            <a:off x="20543768" y="1717546"/>
            <a:ext cx="794556" cy="1361390"/>
            <a:chOff x="7192963" y="1562100"/>
            <a:chExt cx="1189038" cy="2036763"/>
          </a:xfrm>
        </p:grpSpPr>
        <p:sp>
          <p:nvSpPr>
            <p:cNvPr id="976" name="Freeform 305"/>
            <p:cNvSpPr>
              <a:spLocks/>
            </p:cNvSpPr>
            <p:nvPr/>
          </p:nvSpPr>
          <p:spPr bwMode="auto">
            <a:xfrm>
              <a:off x="7192963" y="1562100"/>
              <a:ext cx="1189038" cy="1320800"/>
            </a:xfrm>
            <a:custGeom>
              <a:avLst/>
              <a:gdLst>
                <a:gd name="T0" fmla="*/ 188 w 376"/>
                <a:gd name="T1" fmla="*/ 0 h 417"/>
                <a:gd name="T2" fmla="*/ 376 w 376"/>
                <a:gd name="T3" fmla="*/ 188 h 417"/>
                <a:gd name="T4" fmla="*/ 253 w 376"/>
                <a:gd name="T5" fmla="*/ 417 h 417"/>
                <a:gd name="T6" fmla="*/ 182 w 376"/>
                <a:gd name="T7" fmla="*/ 417 h 417"/>
                <a:gd name="T8" fmla="*/ 174 w 376"/>
                <a:gd name="T9" fmla="*/ 417 h 417"/>
                <a:gd name="T10" fmla="*/ 122 w 376"/>
                <a:gd name="T11" fmla="*/ 417 h 417"/>
                <a:gd name="T12" fmla="*/ 0 w 376"/>
                <a:gd name="T13" fmla="*/ 188 h 417"/>
                <a:gd name="T14" fmla="*/ 188 w 376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417">
                  <a:moveTo>
                    <a:pt x="188" y="0"/>
                  </a:moveTo>
                  <a:cubicBezTo>
                    <a:pt x="292" y="0"/>
                    <a:pt x="376" y="84"/>
                    <a:pt x="376" y="188"/>
                  </a:cubicBezTo>
                  <a:cubicBezTo>
                    <a:pt x="376" y="275"/>
                    <a:pt x="303" y="349"/>
                    <a:pt x="253" y="417"/>
                  </a:cubicBezTo>
                  <a:cubicBezTo>
                    <a:pt x="182" y="417"/>
                    <a:pt x="182" y="417"/>
                    <a:pt x="182" y="417"/>
                  </a:cubicBezTo>
                  <a:cubicBezTo>
                    <a:pt x="174" y="417"/>
                    <a:pt x="174" y="417"/>
                    <a:pt x="174" y="417"/>
                  </a:cubicBezTo>
                  <a:cubicBezTo>
                    <a:pt x="122" y="417"/>
                    <a:pt x="122" y="417"/>
                    <a:pt x="122" y="417"/>
                  </a:cubicBezTo>
                  <a:cubicBezTo>
                    <a:pt x="75" y="352"/>
                    <a:pt x="0" y="273"/>
                    <a:pt x="0" y="188"/>
                  </a:cubicBezTo>
                  <a:cubicBezTo>
                    <a:pt x="0" y="84"/>
                    <a:pt x="84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77" name="Freeform 306"/>
            <p:cNvSpPr>
              <a:spLocks/>
            </p:cNvSpPr>
            <p:nvPr/>
          </p:nvSpPr>
          <p:spPr bwMode="auto">
            <a:xfrm>
              <a:off x="7348538" y="1562100"/>
              <a:ext cx="877888" cy="1320800"/>
            </a:xfrm>
            <a:custGeom>
              <a:avLst/>
              <a:gdLst>
                <a:gd name="T0" fmla="*/ 139 w 278"/>
                <a:gd name="T1" fmla="*/ 0 h 417"/>
                <a:gd name="T2" fmla="*/ 278 w 278"/>
                <a:gd name="T3" fmla="*/ 188 h 417"/>
                <a:gd name="T4" fmla="*/ 187 w 278"/>
                <a:gd name="T5" fmla="*/ 417 h 417"/>
                <a:gd name="T6" fmla="*/ 135 w 278"/>
                <a:gd name="T7" fmla="*/ 417 h 417"/>
                <a:gd name="T8" fmla="*/ 129 w 278"/>
                <a:gd name="T9" fmla="*/ 417 h 417"/>
                <a:gd name="T10" fmla="*/ 91 w 278"/>
                <a:gd name="T11" fmla="*/ 417 h 417"/>
                <a:gd name="T12" fmla="*/ 0 w 278"/>
                <a:gd name="T13" fmla="*/ 188 h 417"/>
                <a:gd name="T14" fmla="*/ 139 w 278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417">
                  <a:moveTo>
                    <a:pt x="139" y="0"/>
                  </a:moveTo>
                  <a:cubicBezTo>
                    <a:pt x="216" y="0"/>
                    <a:pt x="278" y="84"/>
                    <a:pt x="278" y="188"/>
                  </a:cubicBezTo>
                  <a:cubicBezTo>
                    <a:pt x="278" y="275"/>
                    <a:pt x="224" y="349"/>
                    <a:pt x="187" y="417"/>
                  </a:cubicBezTo>
                  <a:cubicBezTo>
                    <a:pt x="135" y="417"/>
                    <a:pt x="135" y="417"/>
                    <a:pt x="135" y="417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91" y="417"/>
                    <a:pt x="91" y="417"/>
                    <a:pt x="91" y="417"/>
                  </a:cubicBezTo>
                  <a:cubicBezTo>
                    <a:pt x="56" y="352"/>
                    <a:pt x="0" y="273"/>
                    <a:pt x="0" y="188"/>
                  </a:cubicBezTo>
                  <a:cubicBezTo>
                    <a:pt x="0" y="84"/>
                    <a:pt x="62" y="0"/>
                    <a:pt x="139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78" name="Freeform 307"/>
            <p:cNvSpPr>
              <a:spLocks/>
            </p:cNvSpPr>
            <p:nvPr/>
          </p:nvSpPr>
          <p:spPr bwMode="auto">
            <a:xfrm>
              <a:off x="7527926" y="1562100"/>
              <a:ext cx="519113" cy="1320800"/>
            </a:xfrm>
            <a:custGeom>
              <a:avLst/>
              <a:gdLst>
                <a:gd name="T0" fmla="*/ 82 w 164"/>
                <a:gd name="T1" fmla="*/ 0 h 417"/>
                <a:gd name="T2" fmla="*/ 164 w 164"/>
                <a:gd name="T3" fmla="*/ 188 h 417"/>
                <a:gd name="T4" fmla="*/ 111 w 164"/>
                <a:gd name="T5" fmla="*/ 417 h 417"/>
                <a:gd name="T6" fmla="*/ 53 w 164"/>
                <a:gd name="T7" fmla="*/ 417 h 417"/>
                <a:gd name="T8" fmla="*/ 0 w 164"/>
                <a:gd name="T9" fmla="*/ 188 h 417"/>
                <a:gd name="T10" fmla="*/ 82 w 164"/>
                <a:gd name="T11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417">
                  <a:moveTo>
                    <a:pt x="82" y="0"/>
                  </a:moveTo>
                  <a:cubicBezTo>
                    <a:pt x="127" y="0"/>
                    <a:pt x="164" y="84"/>
                    <a:pt x="164" y="188"/>
                  </a:cubicBezTo>
                  <a:cubicBezTo>
                    <a:pt x="164" y="275"/>
                    <a:pt x="132" y="349"/>
                    <a:pt x="111" y="417"/>
                  </a:cubicBezTo>
                  <a:cubicBezTo>
                    <a:pt x="92" y="417"/>
                    <a:pt x="72" y="417"/>
                    <a:pt x="53" y="417"/>
                  </a:cubicBezTo>
                  <a:cubicBezTo>
                    <a:pt x="33" y="352"/>
                    <a:pt x="0" y="273"/>
                    <a:pt x="0" y="188"/>
                  </a:cubicBezTo>
                  <a:cubicBezTo>
                    <a:pt x="0" y="84"/>
                    <a:pt x="37" y="0"/>
                    <a:pt x="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79" name="Freeform 308"/>
            <p:cNvSpPr>
              <a:spLocks/>
            </p:cNvSpPr>
            <p:nvPr/>
          </p:nvSpPr>
          <p:spPr bwMode="auto">
            <a:xfrm>
              <a:off x="7696200" y="1562100"/>
              <a:ext cx="182563" cy="1320800"/>
            </a:xfrm>
            <a:custGeom>
              <a:avLst/>
              <a:gdLst>
                <a:gd name="T0" fmla="*/ 29 w 58"/>
                <a:gd name="T1" fmla="*/ 0 h 417"/>
                <a:gd name="T2" fmla="*/ 58 w 58"/>
                <a:gd name="T3" fmla="*/ 188 h 417"/>
                <a:gd name="T4" fmla="*/ 39 w 58"/>
                <a:gd name="T5" fmla="*/ 417 h 417"/>
                <a:gd name="T6" fmla="*/ 28 w 58"/>
                <a:gd name="T7" fmla="*/ 417 h 417"/>
                <a:gd name="T8" fmla="*/ 27 w 58"/>
                <a:gd name="T9" fmla="*/ 417 h 417"/>
                <a:gd name="T10" fmla="*/ 19 w 58"/>
                <a:gd name="T11" fmla="*/ 417 h 417"/>
                <a:gd name="T12" fmla="*/ 0 w 58"/>
                <a:gd name="T13" fmla="*/ 188 h 417"/>
                <a:gd name="T14" fmla="*/ 29 w 58"/>
                <a:gd name="T1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17">
                  <a:moveTo>
                    <a:pt x="29" y="0"/>
                  </a:moveTo>
                  <a:cubicBezTo>
                    <a:pt x="45" y="0"/>
                    <a:pt x="58" y="84"/>
                    <a:pt x="58" y="188"/>
                  </a:cubicBezTo>
                  <a:cubicBezTo>
                    <a:pt x="58" y="275"/>
                    <a:pt x="47" y="349"/>
                    <a:pt x="39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27" y="417"/>
                    <a:pt x="27" y="417"/>
                    <a:pt x="27" y="417"/>
                  </a:cubicBezTo>
                  <a:cubicBezTo>
                    <a:pt x="19" y="417"/>
                    <a:pt x="19" y="417"/>
                    <a:pt x="19" y="417"/>
                  </a:cubicBezTo>
                  <a:cubicBezTo>
                    <a:pt x="12" y="352"/>
                    <a:pt x="0" y="273"/>
                    <a:pt x="0" y="188"/>
                  </a:cubicBezTo>
                  <a:cubicBezTo>
                    <a:pt x="0" y="84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80" name="Freeform 309"/>
            <p:cNvSpPr>
              <a:spLocks/>
            </p:cNvSpPr>
            <p:nvPr/>
          </p:nvSpPr>
          <p:spPr bwMode="auto">
            <a:xfrm>
              <a:off x="7578725" y="2882900"/>
              <a:ext cx="414338" cy="160338"/>
            </a:xfrm>
            <a:custGeom>
              <a:avLst/>
              <a:gdLst>
                <a:gd name="T0" fmla="*/ 261 w 261"/>
                <a:gd name="T1" fmla="*/ 0 h 101"/>
                <a:gd name="T2" fmla="*/ 261 w 261"/>
                <a:gd name="T3" fmla="*/ 101 h 101"/>
                <a:gd name="T4" fmla="*/ 0 w 261"/>
                <a:gd name="T5" fmla="*/ 101 h 101"/>
                <a:gd name="T6" fmla="*/ 0 w 261"/>
                <a:gd name="T7" fmla="*/ 0 h 101"/>
                <a:gd name="T8" fmla="*/ 104 w 261"/>
                <a:gd name="T9" fmla="*/ 0 h 101"/>
                <a:gd name="T10" fmla="*/ 120 w 261"/>
                <a:gd name="T11" fmla="*/ 0 h 101"/>
                <a:gd name="T12" fmla="*/ 261 w 261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101">
                  <a:moveTo>
                    <a:pt x="261" y="0"/>
                  </a:moveTo>
                  <a:lnTo>
                    <a:pt x="261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2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81" name="Freeform 310"/>
            <p:cNvSpPr>
              <a:spLocks/>
            </p:cNvSpPr>
            <p:nvPr/>
          </p:nvSpPr>
          <p:spPr bwMode="auto">
            <a:xfrm>
              <a:off x="7654925" y="3382963"/>
              <a:ext cx="265113" cy="215900"/>
            </a:xfrm>
            <a:custGeom>
              <a:avLst/>
              <a:gdLst>
                <a:gd name="T0" fmla="*/ 84 w 84"/>
                <a:gd name="T1" fmla="*/ 0 h 68"/>
                <a:gd name="T2" fmla="*/ 84 w 84"/>
                <a:gd name="T3" fmla="*/ 60 h 68"/>
                <a:gd name="T4" fmla="*/ 77 w 84"/>
                <a:gd name="T5" fmla="*/ 68 h 68"/>
                <a:gd name="T6" fmla="*/ 6 w 84"/>
                <a:gd name="T7" fmla="*/ 68 h 68"/>
                <a:gd name="T8" fmla="*/ 0 w 84"/>
                <a:gd name="T9" fmla="*/ 60 h 68"/>
                <a:gd name="T10" fmla="*/ 0 w 84"/>
                <a:gd name="T11" fmla="*/ 0 h 68"/>
                <a:gd name="T12" fmla="*/ 33 w 84"/>
                <a:gd name="T13" fmla="*/ 0 h 68"/>
                <a:gd name="T14" fmla="*/ 38 w 84"/>
                <a:gd name="T15" fmla="*/ 0 h 68"/>
                <a:gd name="T16" fmla="*/ 84 w 84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68">
                  <a:moveTo>
                    <a:pt x="84" y="0"/>
                  </a:moveTo>
                  <a:cubicBezTo>
                    <a:pt x="84" y="60"/>
                    <a:pt x="84" y="60"/>
                    <a:pt x="84" y="60"/>
                  </a:cubicBezTo>
                  <a:cubicBezTo>
                    <a:pt x="84" y="65"/>
                    <a:pt x="81" y="68"/>
                    <a:pt x="7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8"/>
                    <a:pt x="0" y="65"/>
                    <a:pt x="0" y="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82" name="Freeform 311"/>
            <p:cNvSpPr>
              <a:spLocks noEditPoints="1"/>
            </p:cNvSpPr>
            <p:nvPr/>
          </p:nvSpPr>
          <p:spPr bwMode="auto">
            <a:xfrm>
              <a:off x="7578725" y="3040063"/>
              <a:ext cx="414338" cy="346075"/>
            </a:xfrm>
            <a:custGeom>
              <a:avLst/>
              <a:gdLst>
                <a:gd name="T0" fmla="*/ 14 w 261"/>
                <a:gd name="T1" fmla="*/ 0 h 218"/>
                <a:gd name="T2" fmla="*/ 58 w 261"/>
                <a:gd name="T3" fmla="*/ 218 h 218"/>
                <a:gd name="T4" fmla="*/ 48 w 261"/>
                <a:gd name="T5" fmla="*/ 218 h 218"/>
                <a:gd name="T6" fmla="*/ 0 w 261"/>
                <a:gd name="T7" fmla="*/ 2 h 218"/>
                <a:gd name="T8" fmla="*/ 14 w 261"/>
                <a:gd name="T9" fmla="*/ 0 h 218"/>
                <a:gd name="T10" fmla="*/ 14 w 261"/>
                <a:gd name="T11" fmla="*/ 0 h 218"/>
                <a:gd name="T12" fmla="*/ 138 w 261"/>
                <a:gd name="T13" fmla="*/ 0 h 218"/>
                <a:gd name="T14" fmla="*/ 138 w 261"/>
                <a:gd name="T15" fmla="*/ 216 h 218"/>
                <a:gd name="T16" fmla="*/ 126 w 261"/>
                <a:gd name="T17" fmla="*/ 216 h 218"/>
                <a:gd name="T18" fmla="*/ 126 w 261"/>
                <a:gd name="T19" fmla="*/ 0 h 218"/>
                <a:gd name="T20" fmla="*/ 138 w 261"/>
                <a:gd name="T21" fmla="*/ 0 h 218"/>
                <a:gd name="T22" fmla="*/ 138 w 261"/>
                <a:gd name="T23" fmla="*/ 0 h 218"/>
                <a:gd name="T24" fmla="*/ 261 w 261"/>
                <a:gd name="T25" fmla="*/ 2 h 218"/>
                <a:gd name="T26" fmla="*/ 215 w 261"/>
                <a:gd name="T27" fmla="*/ 218 h 218"/>
                <a:gd name="T28" fmla="*/ 205 w 261"/>
                <a:gd name="T29" fmla="*/ 216 h 218"/>
                <a:gd name="T30" fmla="*/ 249 w 261"/>
                <a:gd name="T31" fmla="*/ 0 h 218"/>
                <a:gd name="T32" fmla="*/ 261 w 261"/>
                <a:gd name="T33" fmla="*/ 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18">
                  <a:moveTo>
                    <a:pt x="14" y="0"/>
                  </a:moveTo>
                  <a:lnTo>
                    <a:pt x="58" y="218"/>
                  </a:lnTo>
                  <a:lnTo>
                    <a:pt x="48" y="218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38" y="0"/>
                  </a:moveTo>
                  <a:lnTo>
                    <a:pt x="138" y="216"/>
                  </a:lnTo>
                  <a:lnTo>
                    <a:pt x="126" y="216"/>
                  </a:lnTo>
                  <a:lnTo>
                    <a:pt x="126" y="0"/>
                  </a:lnTo>
                  <a:lnTo>
                    <a:pt x="138" y="0"/>
                  </a:lnTo>
                  <a:lnTo>
                    <a:pt x="138" y="0"/>
                  </a:lnTo>
                  <a:close/>
                  <a:moveTo>
                    <a:pt x="261" y="2"/>
                  </a:moveTo>
                  <a:lnTo>
                    <a:pt x="215" y="218"/>
                  </a:lnTo>
                  <a:lnTo>
                    <a:pt x="205" y="216"/>
                  </a:lnTo>
                  <a:lnTo>
                    <a:pt x="249" y="0"/>
                  </a:lnTo>
                  <a:lnTo>
                    <a:pt x="261" y="2"/>
                  </a:ln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83" name="Freeform 312"/>
            <p:cNvSpPr>
              <a:spLocks noEditPoints="1"/>
            </p:cNvSpPr>
            <p:nvPr/>
          </p:nvSpPr>
          <p:spPr bwMode="auto">
            <a:xfrm>
              <a:off x="7788275" y="3040063"/>
              <a:ext cx="204788" cy="346075"/>
            </a:xfrm>
            <a:custGeom>
              <a:avLst/>
              <a:gdLst>
                <a:gd name="T0" fmla="*/ 0 w 129"/>
                <a:gd name="T1" fmla="*/ 216 h 218"/>
                <a:gd name="T2" fmla="*/ 0 w 129"/>
                <a:gd name="T3" fmla="*/ 0 h 218"/>
                <a:gd name="T4" fmla="*/ 6 w 129"/>
                <a:gd name="T5" fmla="*/ 0 h 218"/>
                <a:gd name="T6" fmla="*/ 6 w 129"/>
                <a:gd name="T7" fmla="*/ 216 h 218"/>
                <a:gd name="T8" fmla="*/ 0 w 129"/>
                <a:gd name="T9" fmla="*/ 216 h 218"/>
                <a:gd name="T10" fmla="*/ 0 w 129"/>
                <a:gd name="T11" fmla="*/ 216 h 218"/>
                <a:gd name="T12" fmla="*/ 129 w 129"/>
                <a:gd name="T13" fmla="*/ 2 h 218"/>
                <a:gd name="T14" fmla="*/ 83 w 129"/>
                <a:gd name="T15" fmla="*/ 218 h 218"/>
                <a:gd name="T16" fmla="*/ 73 w 129"/>
                <a:gd name="T17" fmla="*/ 216 h 218"/>
                <a:gd name="T18" fmla="*/ 117 w 129"/>
                <a:gd name="T19" fmla="*/ 0 h 218"/>
                <a:gd name="T20" fmla="*/ 129 w 129"/>
                <a:gd name="T21" fmla="*/ 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218">
                  <a:moveTo>
                    <a:pt x="0" y="216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216"/>
                  </a:lnTo>
                  <a:lnTo>
                    <a:pt x="0" y="216"/>
                  </a:lnTo>
                  <a:lnTo>
                    <a:pt x="0" y="216"/>
                  </a:lnTo>
                  <a:close/>
                  <a:moveTo>
                    <a:pt x="129" y="2"/>
                  </a:moveTo>
                  <a:lnTo>
                    <a:pt x="83" y="218"/>
                  </a:lnTo>
                  <a:lnTo>
                    <a:pt x="73" y="216"/>
                  </a:lnTo>
                  <a:lnTo>
                    <a:pt x="117" y="0"/>
                  </a:lnTo>
                  <a:lnTo>
                    <a:pt x="129" y="2"/>
                  </a:ln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84" name="Freeform 313"/>
            <p:cNvSpPr>
              <a:spLocks/>
            </p:cNvSpPr>
            <p:nvPr/>
          </p:nvSpPr>
          <p:spPr bwMode="auto">
            <a:xfrm>
              <a:off x="7661275" y="3382963"/>
              <a:ext cx="252413" cy="57150"/>
            </a:xfrm>
            <a:custGeom>
              <a:avLst/>
              <a:gdLst>
                <a:gd name="T0" fmla="*/ 0 w 80"/>
                <a:gd name="T1" fmla="*/ 0 h 18"/>
                <a:gd name="T2" fmla="*/ 40 w 80"/>
                <a:gd name="T3" fmla="*/ 0 h 18"/>
                <a:gd name="T4" fmla="*/ 80 w 80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" h="18">
                  <a:moveTo>
                    <a:pt x="0" y="0"/>
                  </a:moveTo>
                  <a:cubicBezTo>
                    <a:pt x="3" y="8"/>
                    <a:pt x="27" y="18"/>
                    <a:pt x="40" y="0"/>
                  </a:cubicBezTo>
                  <a:cubicBezTo>
                    <a:pt x="54" y="18"/>
                    <a:pt x="76" y="8"/>
                    <a:pt x="80" y="0"/>
                  </a:cubicBezTo>
                </a:path>
              </a:pathLst>
            </a:custGeom>
            <a:noFill/>
            <a:ln w="15875" cap="flat">
              <a:solidFill>
                <a:srgbClr val="EE76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85" name="Freeform 314"/>
            <p:cNvSpPr>
              <a:spLocks/>
            </p:cNvSpPr>
            <p:nvPr/>
          </p:nvSpPr>
          <p:spPr bwMode="auto">
            <a:xfrm>
              <a:off x="7743825" y="3382963"/>
              <a:ext cx="84138" cy="120650"/>
            </a:xfrm>
            <a:custGeom>
              <a:avLst/>
              <a:gdLst>
                <a:gd name="T0" fmla="*/ 12 w 27"/>
                <a:gd name="T1" fmla="*/ 0 h 38"/>
                <a:gd name="T2" fmla="*/ 16 w 27"/>
                <a:gd name="T3" fmla="*/ 0 h 38"/>
                <a:gd name="T4" fmla="*/ 25 w 27"/>
                <a:gd name="T5" fmla="*/ 22 h 38"/>
                <a:gd name="T6" fmla="*/ 14 w 27"/>
                <a:gd name="T7" fmla="*/ 38 h 38"/>
                <a:gd name="T8" fmla="*/ 3 w 27"/>
                <a:gd name="T9" fmla="*/ 22 h 38"/>
                <a:gd name="T10" fmla="*/ 12 w 27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8">
                  <a:moveTo>
                    <a:pt x="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9" y="6"/>
                    <a:pt x="23" y="14"/>
                    <a:pt x="25" y="22"/>
                  </a:cubicBezTo>
                  <a:cubicBezTo>
                    <a:pt x="27" y="32"/>
                    <a:pt x="20" y="38"/>
                    <a:pt x="14" y="38"/>
                  </a:cubicBezTo>
                  <a:cubicBezTo>
                    <a:pt x="8" y="38"/>
                    <a:pt x="0" y="32"/>
                    <a:pt x="3" y="22"/>
                  </a:cubicBezTo>
                  <a:cubicBezTo>
                    <a:pt x="5" y="14"/>
                    <a:pt x="9" y="6"/>
                    <a:pt x="12" y="0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86" name="Freeform 315"/>
            <p:cNvSpPr>
              <a:spLocks/>
            </p:cNvSpPr>
            <p:nvPr/>
          </p:nvSpPr>
          <p:spPr bwMode="auto">
            <a:xfrm>
              <a:off x="7878763" y="3382963"/>
              <a:ext cx="41275" cy="120650"/>
            </a:xfrm>
            <a:custGeom>
              <a:avLst/>
              <a:gdLst>
                <a:gd name="T0" fmla="*/ 11 w 13"/>
                <a:gd name="T1" fmla="*/ 0 h 38"/>
                <a:gd name="T2" fmla="*/ 13 w 13"/>
                <a:gd name="T3" fmla="*/ 0 h 38"/>
                <a:gd name="T4" fmla="*/ 13 w 13"/>
                <a:gd name="T5" fmla="*/ 38 h 38"/>
                <a:gd name="T6" fmla="*/ 2 w 13"/>
                <a:gd name="T7" fmla="*/ 22 h 38"/>
                <a:gd name="T8" fmla="*/ 11 w 1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1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7" y="38"/>
                    <a:pt x="0" y="32"/>
                    <a:pt x="2" y="22"/>
                  </a:cubicBezTo>
                  <a:cubicBezTo>
                    <a:pt x="4" y="14"/>
                    <a:pt x="8" y="6"/>
                    <a:pt x="11" y="0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87" name="Freeform 316"/>
            <p:cNvSpPr>
              <a:spLocks/>
            </p:cNvSpPr>
            <p:nvPr/>
          </p:nvSpPr>
          <p:spPr bwMode="auto">
            <a:xfrm>
              <a:off x="7654925" y="3379788"/>
              <a:ext cx="41275" cy="123825"/>
            </a:xfrm>
            <a:custGeom>
              <a:avLst/>
              <a:gdLst>
                <a:gd name="T0" fmla="*/ 1 w 13"/>
                <a:gd name="T1" fmla="*/ 0 h 39"/>
                <a:gd name="T2" fmla="*/ 0 w 13"/>
                <a:gd name="T3" fmla="*/ 1 h 39"/>
                <a:gd name="T4" fmla="*/ 0 w 13"/>
                <a:gd name="T5" fmla="*/ 39 h 39"/>
                <a:gd name="T6" fmla="*/ 11 w 13"/>
                <a:gd name="T7" fmla="*/ 23 h 39"/>
                <a:gd name="T8" fmla="*/ 1 w 1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" y="39"/>
                    <a:pt x="13" y="33"/>
                    <a:pt x="11" y="23"/>
                  </a:cubicBezTo>
                  <a:cubicBezTo>
                    <a:pt x="9" y="15"/>
                    <a:pt x="4" y="6"/>
                    <a:pt x="1" y="0"/>
                  </a:cubicBezTo>
                  <a:close/>
                </a:path>
              </a:pathLst>
            </a:custGeom>
            <a:solidFill>
              <a:srgbClr val="EE762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88" name="Freeform 317"/>
            <p:cNvSpPr>
              <a:spLocks/>
            </p:cNvSpPr>
            <p:nvPr/>
          </p:nvSpPr>
          <p:spPr bwMode="auto">
            <a:xfrm>
              <a:off x="7788275" y="1562100"/>
              <a:ext cx="593725" cy="1320800"/>
            </a:xfrm>
            <a:custGeom>
              <a:avLst/>
              <a:gdLst>
                <a:gd name="T0" fmla="*/ 0 w 188"/>
                <a:gd name="T1" fmla="*/ 0 h 417"/>
                <a:gd name="T2" fmla="*/ 188 w 188"/>
                <a:gd name="T3" fmla="*/ 188 h 417"/>
                <a:gd name="T4" fmla="*/ 65 w 188"/>
                <a:gd name="T5" fmla="*/ 417 h 417"/>
                <a:gd name="T6" fmla="*/ 0 w 188"/>
                <a:gd name="T7" fmla="*/ 417 h 417"/>
                <a:gd name="T8" fmla="*/ 0 w 188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17">
                  <a:moveTo>
                    <a:pt x="0" y="0"/>
                  </a:moveTo>
                  <a:cubicBezTo>
                    <a:pt x="104" y="0"/>
                    <a:pt x="188" y="84"/>
                    <a:pt x="188" y="188"/>
                  </a:cubicBezTo>
                  <a:cubicBezTo>
                    <a:pt x="188" y="275"/>
                    <a:pt x="115" y="349"/>
                    <a:pt x="65" y="41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16" y="278"/>
                    <a:pt x="14" y="13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89" name="Freeform 318"/>
            <p:cNvSpPr>
              <a:spLocks/>
            </p:cNvSpPr>
            <p:nvPr/>
          </p:nvSpPr>
          <p:spPr bwMode="auto">
            <a:xfrm>
              <a:off x="7788275" y="1562100"/>
              <a:ext cx="438150" cy="1320800"/>
            </a:xfrm>
            <a:custGeom>
              <a:avLst/>
              <a:gdLst>
                <a:gd name="T0" fmla="*/ 0 w 139"/>
                <a:gd name="T1" fmla="*/ 0 h 417"/>
                <a:gd name="T2" fmla="*/ 139 w 139"/>
                <a:gd name="T3" fmla="*/ 188 h 417"/>
                <a:gd name="T4" fmla="*/ 48 w 139"/>
                <a:gd name="T5" fmla="*/ 417 h 417"/>
                <a:gd name="T6" fmla="*/ 0 w 139"/>
                <a:gd name="T7" fmla="*/ 417 h 417"/>
                <a:gd name="T8" fmla="*/ 0 w 139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17">
                  <a:moveTo>
                    <a:pt x="0" y="0"/>
                  </a:moveTo>
                  <a:cubicBezTo>
                    <a:pt x="77" y="0"/>
                    <a:pt x="139" y="84"/>
                    <a:pt x="139" y="188"/>
                  </a:cubicBezTo>
                  <a:cubicBezTo>
                    <a:pt x="139" y="275"/>
                    <a:pt x="85" y="349"/>
                    <a:pt x="48" y="417"/>
                  </a:cubicBezTo>
                  <a:cubicBezTo>
                    <a:pt x="0" y="417"/>
                    <a:pt x="0" y="417"/>
                    <a:pt x="0" y="4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90" name="Freeform 319"/>
            <p:cNvSpPr>
              <a:spLocks/>
            </p:cNvSpPr>
            <p:nvPr/>
          </p:nvSpPr>
          <p:spPr bwMode="auto">
            <a:xfrm>
              <a:off x="7788275" y="1562100"/>
              <a:ext cx="258763" cy="1320800"/>
            </a:xfrm>
            <a:custGeom>
              <a:avLst/>
              <a:gdLst>
                <a:gd name="T0" fmla="*/ 0 w 82"/>
                <a:gd name="T1" fmla="*/ 0 h 417"/>
                <a:gd name="T2" fmla="*/ 82 w 82"/>
                <a:gd name="T3" fmla="*/ 188 h 417"/>
                <a:gd name="T4" fmla="*/ 29 w 82"/>
                <a:gd name="T5" fmla="*/ 417 h 417"/>
                <a:gd name="T6" fmla="*/ 0 w 82"/>
                <a:gd name="T7" fmla="*/ 417 h 417"/>
                <a:gd name="T8" fmla="*/ 0 w 82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17">
                  <a:moveTo>
                    <a:pt x="0" y="0"/>
                  </a:moveTo>
                  <a:cubicBezTo>
                    <a:pt x="45" y="0"/>
                    <a:pt x="82" y="84"/>
                    <a:pt x="82" y="188"/>
                  </a:cubicBezTo>
                  <a:cubicBezTo>
                    <a:pt x="82" y="275"/>
                    <a:pt x="50" y="349"/>
                    <a:pt x="29" y="417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34" y="278"/>
                    <a:pt x="28" y="13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91" name="Freeform 320"/>
            <p:cNvSpPr>
              <a:spLocks/>
            </p:cNvSpPr>
            <p:nvPr/>
          </p:nvSpPr>
          <p:spPr bwMode="auto">
            <a:xfrm>
              <a:off x="7788275" y="1562100"/>
              <a:ext cx="90488" cy="1320800"/>
            </a:xfrm>
            <a:custGeom>
              <a:avLst/>
              <a:gdLst>
                <a:gd name="T0" fmla="*/ 0 w 29"/>
                <a:gd name="T1" fmla="*/ 0 h 417"/>
                <a:gd name="T2" fmla="*/ 29 w 29"/>
                <a:gd name="T3" fmla="*/ 188 h 417"/>
                <a:gd name="T4" fmla="*/ 10 w 29"/>
                <a:gd name="T5" fmla="*/ 417 h 417"/>
                <a:gd name="T6" fmla="*/ 0 w 29"/>
                <a:gd name="T7" fmla="*/ 417 h 417"/>
                <a:gd name="T8" fmla="*/ 0 w 29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17">
                  <a:moveTo>
                    <a:pt x="0" y="0"/>
                  </a:moveTo>
                  <a:cubicBezTo>
                    <a:pt x="16" y="0"/>
                    <a:pt x="29" y="84"/>
                    <a:pt x="29" y="188"/>
                  </a:cubicBezTo>
                  <a:cubicBezTo>
                    <a:pt x="29" y="275"/>
                    <a:pt x="18" y="349"/>
                    <a:pt x="10" y="417"/>
                  </a:cubicBezTo>
                  <a:cubicBezTo>
                    <a:pt x="0" y="417"/>
                    <a:pt x="0" y="417"/>
                    <a:pt x="0" y="41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92" name="Rectangle 321"/>
            <p:cNvSpPr>
              <a:spLocks noChangeArrowheads="1"/>
            </p:cNvSpPr>
            <p:nvPr/>
          </p:nvSpPr>
          <p:spPr bwMode="auto">
            <a:xfrm>
              <a:off x="7788275" y="2882900"/>
              <a:ext cx="204788" cy="160338"/>
            </a:xfrm>
            <a:prstGeom prst="rect">
              <a:avLst/>
            </a:pr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93" name="Freeform 322"/>
            <p:cNvSpPr>
              <a:spLocks/>
            </p:cNvSpPr>
            <p:nvPr/>
          </p:nvSpPr>
          <p:spPr bwMode="auto">
            <a:xfrm>
              <a:off x="7788275" y="3382963"/>
              <a:ext cx="131763" cy="215900"/>
            </a:xfrm>
            <a:custGeom>
              <a:avLst/>
              <a:gdLst>
                <a:gd name="T0" fmla="*/ 42 w 42"/>
                <a:gd name="T1" fmla="*/ 0 h 68"/>
                <a:gd name="T2" fmla="*/ 42 w 42"/>
                <a:gd name="T3" fmla="*/ 60 h 68"/>
                <a:gd name="T4" fmla="*/ 35 w 42"/>
                <a:gd name="T5" fmla="*/ 68 h 68"/>
                <a:gd name="T6" fmla="*/ 0 w 42"/>
                <a:gd name="T7" fmla="*/ 68 h 68"/>
                <a:gd name="T8" fmla="*/ 0 w 42"/>
                <a:gd name="T9" fmla="*/ 38 h 68"/>
                <a:gd name="T10" fmla="*/ 0 w 42"/>
                <a:gd name="T11" fmla="*/ 0 h 68"/>
                <a:gd name="T12" fmla="*/ 42 w 42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8">
                  <a:moveTo>
                    <a:pt x="42" y="0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42" y="65"/>
                    <a:pt x="39" y="68"/>
                    <a:pt x="35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57"/>
                    <a:pt x="0" y="50"/>
                    <a:pt x="0" y="38"/>
                  </a:cubicBezTo>
                  <a:cubicBezTo>
                    <a:pt x="4" y="27"/>
                    <a:pt x="4" y="12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94" name="Freeform 323"/>
            <p:cNvSpPr>
              <a:spLocks/>
            </p:cNvSpPr>
            <p:nvPr/>
          </p:nvSpPr>
          <p:spPr bwMode="auto">
            <a:xfrm>
              <a:off x="7788275" y="3367088"/>
              <a:ext cx="131763" cy="57150"/>
            </a:xfrm>
            <a:custGeom>
              <a:avLst/>
              <a:gdLst>
                <a:gd name="T0" fmla="*/ 42 w 42"/>
                <a:gd name="T1" fmla="*/ 7 h 18"/>
                <a:gd name="T2" fmla="*/ 38 w 42"/>
                <a:gd name="T3" fmla="*/ 12 h 18"/>
                <a:gd name="T4" fmla="*/ 25 w 42"/>
                <a:gd name="T5" fmla="*/ 17 h 18"/>
                <a:gd name="T6" fmla="*/ 8 w 42"/>
                <a:gd name="T7" fmla="*/ 15 h 18"/>
                <a:gd name="T8" fmla="*/ 1 w 42"/>
                <a:gd name="T9" fmla="*/ 6 h 18"/>
                <a:gd name="T10" fmla="*/ 0 w 42"/>
                <a:gd name="T11" fmla="*/ 5 h 18"/>
                <a:gd name="T12" fmla="*/ 0 w 42"/>
                <a:gd name="T13" fmla="*/ 0 h 18"/>
                <a:gd name="T14" fmla="*/ 2 w 42"/>
                <a:gd name="T15" fmla="*/ 4 h 18"/>
                <a:gd name="T16" fmla="*/ 11 w 42"/>
                <a:gd name="T17" fmla="*/ 11 h 18"/>
                <a:gd name="T18" fmla="*/ 24 w 42"/>
                <a:gd name="T19" fmla="*/ 12 h 18"/>
                <a:gd name="T20" fmla="*/ 35 w 42"/>
                <a:gd name="T21" fmla="*/ 8 h 18"/>
                <a:gd name="T22" fmla="*/ 38 w 42"/>
                <a:gd name="T23" fmla="*/ 4 h 18"/>
                <a:gd name="T24" fmla="*/ 42 w 42"/>
                <a:gd name="T2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18">
                  <a:moveTo>
                    <a:pt x="42" y="7"/>
                  </a:moveTo>
                  <a:cubicBezTo>
                    <a:pt x="41" y="8"/>
                    <a:pt x="40" y="10"/>
                    <a:pt x="38" y="12"/>
                  </a:cubicBezTo>
                  <a:cubicBezTo>
                    <a:pt x="34" y="14"/>
                    <a:pt x="30" y="16"/>
                    <a:pt x="25" y="17"/>
                  </a:cubicBezTo>
                  <a:cubicBezTo>
                    <a:pt x="20" y="18"/>
                    <a:pt x="14" y="18"/>
                    <a:pt x="8" y="15"/>
                  </a:cubicBezTo>
                  <a:cubicBezTo>
                    <a:pt x="5" y="13"/>
                    <a:pt x="4" y="10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5" y="7"/>
                    <a:pt x="8" y="9"/>
                    <a:pt x="11" y="11"/>
                  </a:cubicBezTo>
                  <a:cubicBezTo>
                    <a:pt x="15" y="13"/>
                    <a:pt x="20" y="13"/>
                    <a:pt x="24" y="12"/>
                  </a:cubicBezTo>
                  <a:cubicBezTo>
                    <a:pt x="28" y="12"/>
                    <a:pt x="32" y="10"/>
                    <a:pt x="35" y="8"/>
                  </a:cubicBezTo>
                  <a:cubicBezTo>
                    <a:pt x="36" y="7"/>
                    <a:pt x="37" y="5"/>
                    <a:pt x="38" y="4"/>
                  </a:cubicBezTo>
                  <a:lnTo>
                    <a:pt x="42" y="7"/>
                  </a:ln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95" name="Freeform 324"/>
            <p:cNvSpPr>
              <a:spLocks/>
            </p:cNvSpPr>
            <p:nvPr/>
          </p:nvSpPr>
          <p:spPr bwMode="auto">
            <a:xfrm>
              <a:off x="7788275" y="3382963"/>
              <a:ext cx="39688" cy="120650"/>
            </a:xfrm>
            <a:custGeom>
              <a:avLst/>
              <a:gdLst>
                <a:gd name="T0" fmla="*/ 0 w 13"/>
                <a:gd name="T1" fmla="*/ 0 h 38"/>
                <a:gd name="T2" fmla="*/ 2 w 13"/>
                <a:gd name="T3" fmla="*/ 0 h 38"/>
                <a:gd name="T4" fmla="*/ 11 w 13"/>
                <a:gd name="T5" fmla="*/ 22 h 38"/>
                <a:gd name="T6" fmla="*/ 0 w 13"/>
                <a:gd name="T7" fmla="*/ 38 h 38"/>
                <a:gd name="T8" fmla="*/ 0 w 13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5" y="6"/>
                    <a:pt x="9" y="14"/>
                    <a:pt x="11" y="22"/>
                  </a:cubicBezTo>
                  <a:cubicBezTo>
                    <a:pt x="13" y="32"/>
                    <a:pt x="6" y="38"/>
                    <a:pt x="0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96" name="Freeform 325"/>
            <p:cNvSpPr>
              <a:spLocks/>
            </p:cNvSpPr>
            <p:nvPr/>
          </p:nvSpPr>
          <p:spPr bwMode="auto">
            <a:xfrm>
              <a:off x="7878763" y="3379788"/>
              <a:ext cx="41275" cy="123825"/>
            </a:xfrm>
            <a:custGeom>
              <a:avLst/>
              <a:gdLst>
                <a:gd name="T0" fmla="*/ 12 w 13"/>
                <a:gd name="T1" fmla="*/ 0 h 39"/>
                <a:gd name="T2" fmla="*/ 13 w 13"/>
                <a:gd name="T3" fmla="*/ 1 h 39"/>
                <a:gd name="T4" fmla="*/ 13 w 13"/>
                <a:gd name="T5" fmla="*/ 39 h 39"/>
                <a:gd name="T6" fmla="*/ 2 w 13"/>
                <a:gd name="T7" fmla="*/ 23 h 39"/>
                <a:gd name="T8" fmla="*/ 12 w 1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9"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7" y="39"/>
                    <a:pt x="0" y="33"/>
                    <a:pt x="2" y="23"/>
                  </a:cubicBezTo>
                  <a:cubicBezTo>
                    <a:pt x="4" y="15"/>
                    <a:pt x="9" y="6"/>
                    <a:pt x="12" y="0"/>
                  </a:cubicBezTo>
                  <a:close/>
                </a:path>
              </a:pathLst>
            </a:custGeom>
            <a:solidFill>
              <a:srgbClr val="F8984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960" name="Group 959"/>
          <p:cNvGrpSpPr/>
          <p:nvPr/>
        </p:nvGrpSpPr>
        <p:grpSpPr>
          <a:xfrm>
            <a:off x="2437456" y="7973471"/>
            <a:ext cx="1268969" cy="3411602"/>
            <a:chOff x="2437456" y="7973471"/>
            <a:chExt cx="1268969" cy="3411602"/>
          </a:xfrm>
        </p:grpSpPr>
        <p:sp>
          <p:nvSpPr>
            <p:cNvPr id="961" name="Freeform 340"/>
            <p:cNvSpPr>
              <a:spLocks noChangeArrowheads="1"/>
            </p:cNvSpPr>
            <p:nvPr/>
          </p:nvSpPr>
          <p:spPr bwMode="auto">
            <a:xfrm>
              <a:off x="2437456" y="7973471"/>
              <a:ext cx="1268969" cy="3411602"/>
            </a:xfrm>
            <a:custGeom>
              <a:avLst/>
              <a:gdLst>
                <a:gd name="T0" fmla="*/ 1593 w 1949"/>
                <a:gd name="T1" fmla="*/ 463 h 5239"/>
                <a:gd name="T2" fmla="*/ 1593 w 1949"/>
                <a:gd name="T3" fmla="*/ 0 h 5239"/>
                <a:gd name="T4" fmla="*/ 1125 w 1949"/>
                <a:gd name="T5" fmla="*/ 0 h 5239"/>
                <a:gd name="T6" fmla="*/ 1125 w 1949"/>
                <a:gd name="T7" fmla="*/ 463 h 5239"/>
                <a:gd name="T8" fmla="*/ 0 w 1949"/>
                <a:gd name="T9" fmla="*/ 463 h 5239"/>
                <a:gd name="T10" fmla="*/ 0 w 1949"/>
                <a:gd name="T11" fmla="*/ 5238 h 5239"/>
                <a:gd name="T12" fmla="*/ 1948 w 1949"/>
                <a:gd name="T13" fmla="*/ 5238 h 5239"/>
                <a:gd name="T14" fmla="*/ 1948 w 1949"/>
                <a:gd name="T15" fmla="*/ 463 h 5239"/>
                <a:gd name="T16" fmla="*/ 1593 w 1949"/>
                <a:gd name="T17" fmla="*/ 463 h 5239"/>
                <a:gd name="T18" fmla="*/ 759 w 1949"/>
                <a:gd name="T19" fmla="*/ 3940 h 5239"/>
                <a:gd name="T20" fmla="*/ 484 w 1949"/>
                <a:gd name="T21" fmla="*/ 3940 h 5239"/>
                <a:gd name="T22" fmla="*/ 484 w 1949"/>
                <a:gd name="T23" fmla="*/ 3558 h 5239"/>
                <a:gd name="T24" fmla="*/ 759 w 1949"/>
                <a:gd name="T25" fmla="*/ 3558 h 5239"/>
                <a:gd name="T26" fmla="*/ 759 w 1949"/>
                <a:gd name="T27" fmla="*/ 3940 h 5239"/>
                <a:gd name="T28" fmla="*/ 759 w 1949"/>
                <a:gd name="T29" fmla="*/ 3326 h 5239"/>
                <a:gd name="T30" fmla="*/ 484 w 1949"/>
                <a:gd name="T31" fmla="*/ 3326 h 5239"/>
                <a:gd name="T32" fmla="*/ 484 w 1949"/>
                <a:gd name="T33" fmla="*/ 2912 h 5239"/>
                <a:gd name="T34" fmla="*/ 759 w 1949"/>
                <a:gd name="T35" fmla="*/ 2912 h 5239"/>
                <a:gd name="T36" fmla="*/ 759 w 1949"/>
                <a:gd name="T37" fmla="*/ 3326 h 5239"/>
                <a:gd name="T38" fmla="*/ 759 w 1949"/>
                <a:gd name="T39" fmla="*/ 2675 h 5239"/>
                <a:gd name="T40" fmla="*/ 484 w 1949"/>
                <a:gd name="T41" fmla="*/ 2675 h 5239"/>
                <a:gd name="T42" fmla="*/ 484 w 1949"/>
                <a:gd name="T43" fmla="*/ 2304 h 5239"/>
                <a:gd name="T44" fmla="*/ 759 w 1949"/>
                <a:gd name="T45" fmla="*/ 2304 h 5239"/>
                <a:gd name="T46" fmla="*/ 759 w 1949"/>
                <a:gd name="T47" fmla="*/ 2675 h 5239"/>
                <a:gd name="T48" fmla="*/ 759 w 1949"/>
                <a:gd name="T49" fmla="*/ 2056 h 5239"/>
                <a:gd name="T50" fmla="*/ 484 w 1949"/>
                <a:gd name="T51" fmla="*/ 2056 h 5239"/>
                <a:gd name="T52" fmla="*/ 484 w 1949"/>
                <a:gd name="T53" fmla="*/ 1668 h 5239"/>
                <a:gd name="T54" fmla="*/ 759 w 1949"/>
                <a:gd name="T55" fmla="*/ 1668 h 5239"/>
                <a:gd name="T56" fmla="*/ 759 w 1949"/>
                <a:gd name="T57" fmla="*/ 2056 h 5239"/>
                <a:gd name="T58" fmla="*/ 759 w 1949"/>
                <a:gd name="T59" fmla="*/ 1426 h 5239"/>
                <a:gd name="T60" fmla="*/ 484 w 1949"/>
                <a:gd name="T61" fmla="*/ 1426 h 5239"/>
                <a:gd name="T62" fmla="*/ 484 w 1949"/>
                <a:gd name="T63" fmla="*/ 1022 h 5239"/>
                <a:gd name="T64" fmla="*/ 759 w 1949"/>
                <a:gd name="T65" fmla="*/ 1022 h 5239"/>
                <a:gd name="T66" fmla="*/ 759 w 1949"/>
                <a:gd name="T67" fmla="*/ 1426 h 5239"/>
                <a:gd name="T68" fmla="*/ 1469 w 1949"/>
                <a:gd name="T69" fmla="*/ 3940 h 5239"/>
                <a:gd name="T70" fmla="*/ 1173 w 1949"/>
                <a:gd name="T71" fmla="*/ 3940 h 5239"/>
                <a:gd name="T72" fmla="*/ 1173 w 1949"/>
                <a:gd name="T73" fmla="*/ 3558 h 5239"/>
                <a:gd name="T74" fmla="*/ 1469 w 1949"/>
                <a:gd name="T75" fmla="*/ 3558 h 5239"/>
                <a:gd name="T76" fmla="*/ 1469 w 1949"/>
                <a:gd name="T77" fmla="*/ 3940 h 5239"/>
                <a:gd name="T78" fmla="*/ 1469 w 1949"/>
                <a:gd name="T79" fmla="*/ 3326 h 5239"/>
                <a:gd name="T80" fmla="*/ 1173 w 1949"/>
                <a:gd name="T81" fmla="*/ 3326 h 5239"/>
                <a:gd name="T82" fmla="*/ 1173 w 1949"/>
                <a:gd name="T83" fmla="*/ 2912 h 5239"/>
                <a:gd name="T84" fmla="*/ 1469 w 1949"/>
                <a:gd name="T85" fmla="*/ 2912 h 5239"/>
                <a:gd name="T86" fmla="*/ 1469 w 1949"/>
                <a:gd name="T87" fmla="*/ 3326 h 5239"/>
                <a:gd name="T88" fmla="*/ 1469 w 1949"/>
                <a:gd name="T89" fmla="*/ 2675 h 5239"/>
                <a:gd name="T90" fmla="*/ 1173 w 1949"/>
                <a:gd name="T91" fmla="*/ 2675 h 5239"/>
                <a:gd name="T92" fmla="*/ 1173 w 1949"/>
                <a:gd name="T93" fmla="*/ 2304 h 5239"/>
                <a:gd name="T94" fmla="*/ 1469 w 1949"/>
                <a:gd name="T95" fmla="*/ 2304 h 5239"/>
                <a:gd name="T96" fmla="*/ 1469 w 1949"/>
                <a:gd name="T97" fmla="*/ 2675 h 5239"/>
                <a:gd name="T98" fmla="*/ 1469 w 1949"/>
                <a:gd name="T99" fmla="*/ 2056 h 5239"/>
                <a:gd name="T100" fmla="*/ 1173 w 1949"/>
                <a:gd name="T101" fmla="*/ 2056 h 5239"/>
                <a:gd name="T102" fmla="*/ 1173 w 1949"/>
                <a:gd name="T103" fmla="*/ 1668 h 5239"/>
                <a:gd name="T104" fmla="*/ 1469 w 1949"/>
                <a:gd name="T105" fmla="*/ 1668 h 5239"/>
                <a:gd name="T106" fmla="*/ 1469 w 1949"/>
                <a:gd name="T107" fmla="*/ 2056 h 5239"/>
                <a:gd name="T108" fmla="*/ 1469 w 1949"/>
                <a:gd name="T109" fmla="*/ 1426 h 5239"/>
                <a:gd name="T110" fmla="*/ 1173 w 1949"/>
                <a:gd name="T111" fmla="*/ 1426 h 5239"/>
                <a:gd name="T112" fmla="*/ 1173 w 1949"/>
                <a:gd name="T113" fmla="*/ 1022 h 5239"/>
                <a:gd name="T114" fmla="*/ 1469 w 1949"/>
                <a:gd name="T115" fmla="*/ 1022 h 5239"/>
                <a:gd name="T116" fmla="*/ 1469 w 1949"/>
                <a:gd name="T117" fmla="*/ 1426 h 5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49" h="5239">
                  <a:moveTo>
                    <a:pt x="1593" y="463"/>
                  </a:moveTo>
                  <a:lnTo>
                    <a:pt x="1593" y="0"/>
                  </a:lnTo>
                  <a:lnTo>
                    <a:pt x="1125" y="0"/>
                  </a:lnTo>
                  <a:lnTo>
                    <a:pt x="1125" y="463"/>
                  </a:lnTo>
                  <a:lnTo>
                    <a:pt x="0" y="463"/>
                  </a:lnTo>
                  <a:lnTo>
                    <a:pt x="0" y="5238"/>
                  </a:lnTo>
                  <a:lnTo>
                    <a:pt x="1948" y="5238"/>
                  </a:lnTo>
                  <a:lnTo>
                    <a:pt x="1948" y="463"/>
                  </a:lnTo>
                  <a:lnTo>
                    <a:pt x="1593" y="463"/>
                  </a:lnTo>
                  <a:close/>
                  <a:moveTo>
                    <a:pt x="759" y="3940"/>
                  </a:moveTo>
                  <a:lnTo>
                    <a:pt x="484" y="3940"/>
                  </a:lnTo>
                  <a:lnTo>
                    <a:pt x="484" y="3558"/>
                  </a:lnTo>
                  <a:lnTo>
                    <a:pt x="759" y="3558"/>
                  </a:lnTo>
                  <a:lnTo>
                    <a:pt x="759" y="3940"/>
                  </a:lnTo>
                  <a:close/>
                  <a:moveTo>
                    <a:pt x="759" y="3326"/>
                  </a:moveTo>
                  <a:lnTo>
                    <a:pt x="484" y="3326"/>
                  </a:lnTo>
                  <a:lnTo>
                    <a:pt x="484" y="2912"/>
                  </a:lnTo>
                  <a:lnTo>
                    <a:pt x="759" y="2912"/>
                  </a:lnTo>
                  <a:lnTo>
                    <a:pt x="759" y="3326"/>
                  </a:lnTo>
                  <a:close/>
                  <a:moveTo>
                    <a:pt x="759" y="2675"/>
                  </a:moveTo>
                  <a:lnTo>
                    <a:pt x="484" y="2675"/>
                  </a:lnTo>
                  <a:lnTo>
                    <a:pt x="484" y="2304"/>
                  </a:lnTo>
                  <a:lnTo>
                    <a:pt x="759" y="2304"/>
                  </a:lnTo>
                  <a:lnTo>
                    <a:pt x="759" y="2675"/>
                  </a:lnTo>
                  <a:close/>
                  <a:moveTo>
                    <a:pt x="759" y="2056"/>
                  </a:moveTo>
                  <a:lnTo>
                    <a:pt x="484" y="2056"/>
                  </a:lnTo>
                  <a:lnTo>
                    <a:pt x="484" y="1668"/>
                  </a:lnTo>
                  <a:lnTo>
                    <a:pt x="759" y="1668"/>
                  </a:lnTo>
                  <a:lnTo>
                    <a:pt x="759" y="2056"/>
                  </a:lnTo>
                  <a:close/>
                  <a:moveTo>
                    <a:pt x="759" y="1426"/>
                  </a:moveTo>
                  <a:lnTo>
                    <a:pt x="484" y="1426"/>
                  </a:lnTo>
                  <a:lnTo>
                    <a:pt x="484" y="1022"/>
                  </a:lnTo>
                  <a:lnTo>
                    <a:pt x="759" y="1022"/>
                  </a:lnTo>
                  <a:lnTo>
                    <a:pt x="759" y="1426"/>
                  </a:lnTo>
                  <a:close/>
                  <a:moveTo>
                    <a:pt x="1469" y="3940"/>
                  </a:moveTo>
                  <a:lnTo>
                    <a:pt x="1173" y="3940"/>
                  </a:lnTo>
                  <a:lnTo>
                    <a:pt x="1173" y="3558"/>
                  </a:lnTo>
                  <a:lnTo>
                    <a:pt x="1469" y="3558"/>
                  </a:lnTo>
                  <a:lnTo>
                    <a:pt x="1469" y="3940"/>
                  </a:lnTo>
                  <a:close/>
                  <a:moveTo>
                    <a:pt x="1469" y="3326"/>
                  </a:moveTo>
                  <a:lnTo>
                    <a:pt x="1173" y="3326"/>
                  </a:lnTo>
                  <a:lnTo>
                    <a:pt x="1173" y="2912"/>
                  </a:lnTo>
                  <a:lnTo>
                    <a:pt x="1469" y="2912"/>
                  </a:lnTo>
                  <a:lnTo>
                    <a:pt x="1469" y="3326"/>
                  </a:lnTo>
                  <a:close/>
                  <a:moveTo>
                    <a:pt x="1469" y="2675"/>
                  </a:moveTo>
                  <a:lnTo>
                    <a:pt x="1173" y="2675"/>
                  </a:lnTo>
                  <a:lnTo>
                    <a:pt x="1173" y="2304"/>
                  </a:lnTo>
                  <a:lnTo>
                    <a:pt x="1469" y="2304"/>
                  </a:lnTo>
                  <a:lnTo>
                    <a:pt x="1469" y="2675"/>
                  </a:lnTo>
                  <a:close/>
                  <a:moveTo>
                    <a:pt x="1469" y="2056"/>
                  </a:moveTo>
                  <a:lnTo>
                    <a:pt x="1173" y="2056"/>
                  </a:lnTo>
                  <a:lnTo>
                    <a:pt x="1173" y="1668"/>
                  </a:lnTo>
                  <a:lnTo>
                    <a:pt x="1469" y="1668"/>
                  </a:lnTo>
                  <a:lnTo>
                    <a:pt x="1469" y="2056"/>
                  </a:lnTo>
                  <a:close/>
                  <a:moveTo>
                    <a:pt x="1469" y="1426"/>
                  </a:moveTo>
                  <a:lnTo>
                    <a:pt x="1173" y="1426"/>
                  </a:lnTo>
                  <a:lnTo>
                    <a:pt x="1173" y="1022"/>
                  </a:lnTo>
                  <a:lnTo>
                    <a:pt x="1469" y="1022"/>
                  </a:lnTo>
                  <a:lnTo>
                    <a:pt x="1469" y="14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62" name="Freeform 341"/>
            <p:cNvSpPr>
              <a:spLocks noChangeArrowheads="1"/>
            </p:cNvSpPr>
            <p:nvPr/>
          </p:nvSpPr>
          <p:spPr bwMode="auto">
            <a:xfrm>
              <a:off x="2753262" y="8639710"/>
              <a:ext cx="180870" cy="264199"/>
            </a:xfrm>
            <a:custGeom>
              <a:avLst/>
              <a:gdLst>
                <a:gd name="T0" fmla="*/ 0 w 276"/>
                <a:gd name="T1" fmla="*/ 404 h 405"/>
                <a:gd name="T2" fmla="*/ 275 w 276"/>
                <a:gd name="T3" fmla="*/ 404 h 405"/>
                <a:gd name="T4" fmla="*/ 275 w 276"/>
                <a:gd name="T5" fmla="*/ 0 h 405"/>
                <a:gd name="T6" fmla="*/ 0 w 276"/>
                <a:gd name="T7" fmla="*/ 0 h 405"/>
                <a:gd name="T8" fmla="*/ 0 w 276"/>
                <a:gd name="T9" fmla="*/ 40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05">
                  <a:moveTo>
                    <a:pt x="0" y="404"/>
                  </a:moveTo>
                  <a:lnTo>
                    <a:pt x="275" y="404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4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63" name="Freeform 342"/>
            <p:cNvSpPr>
              <a:spLocks noChangeArrowheads="1"/>
            </p:cNvSpPr>
            <p:nvPr/>
          </p:nvSpPr>
          <p:spPr bwMode="auto">
            <a:xfrm>
              <a:off x="3201133" y="8639710"/>
              <a:ext cx="192354" cy="264199"/>
            </a:xfrm>
            <a:custGeom>
              <a:avLst/>
              <a:gdLst>
                <a:gd name="T0" fmla="*/ 0 w 297"/>
                <a:gd name="T1" fmla="*/ 404 h 405"/>
                <a:gd name="T2" fmla="*/ 296 w 297"/>
                <a:gd name="T3" fmla="*/ 404 h 405"/>
                <a:gd name="T4" fmla="*/ 296 w 297"/>
                <a:gd name="T5" fmla="*/ 0 h 405"/>
                <a:gd name="T6" fmla="*/ 0 w 297"/>
                <a:gd name="T7" fmla="*/ 0 h 405"/>
                <a:gd name="T8" fmla="*/ 0 w 297"/>
                <a:gd name="T9" fmla="*/ 40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05">
                  <a:moveTo>
                    <a:pt x="0" y="404"/>
                  </a:moveTo>
                  <a:lnTo>
                    <a:pt x="296" y="404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4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64" name="Freeform 343"/>
            <p:cNvSpPr>
              <a:spLocks noChangeArrowheads="1"/>
            </p:cNvSpPr>
            <p:nvPr/>
          </p:nvSpPr>
          <p:spPr bwMode="auto">
            <a:xfrm>
              <a:off x="2753262" y="9061852"/>
              <a:ext cx="180870" cy="252711"/>
            </a:xfrm>
            <a:custGeom>
              <a:avLst/>
              <a:gdLst>
                <a:gd name="T0" fmla="*/ 0 w 276"/>
                <a:gd name="T1" fmla="*/ 388 h 389"/>
                <a:gd name="T2" fmla="*/ 275 w 276"/>
                <a:gd name="T3" fmla="*/ 388 h 389"/>
                <a:gd name="T4" fmla="*/ 275 w 276"/>
                <a:gd name="T5" fmla="*/ 0 h 389"/>
                <a:gd name="T6" fmla="*/ 0 w 276"/>
                <a:gd name="T7" fmla="*/ 0 h 389"/>
                <a:gd name="T8" fmla="*/ 0 w 276"/>
                <a:gd name="T9" fmla="*/ 38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389">
                  <a:moveTo>
                    <a:pt x="0" y="388"/>
                  </a:moveTo>
                  <a:lnTo>
                    <a:pt x="275" y="388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3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65" name="Freeform 344"/>
            <p:cNvSpPr>
              <a:spLocks noChangeArrowheads="1"/>
            </p:cNvSpPr>
            <p:nvPr/>
          </p:nvSpPr>
          <p:spPr bwMode="auto">
            <a:xfrm>
              <a:off x="3201133" y="9061852"/>
              <a:ext cx="192354" cy="252711"/>
            </a:xfrm>
            <a:custGeom>
              <a:avLst/>
              <a:gdLst>
                <a:gd name="T0" fmla="*/ 0 w 297"/>
                <a:gd name="T1" fmla="*/ 388 h 389"/>
                <a:gd name="T2" fmla="*/ 296 w 297"/>
                <a:gd name="T3" fmla="*/ 388 h 389"/>
                <a:gd name="T4" fmla="*/ 296 w 297"/>
                <a:gd name="T5" fmla="*/ 0 h 389"/>
                <a:gd name="T6" fmla="*/ 0 w 297"/>
                <a:gd name="T7" fmla="*/ 0 h 389"/>
                <a:gd name="T8" fmla="*/ 0 w 297"/>
                <a:gd name="T9" fmla="*/ 38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389">
                  <a:moveTo>
                    <a:pt x="0" y="388"/>
                  </a:moveTo>
                  <a:lnTo>
                    <a:pt x="296" y="388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3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66" name="Freeform 345"/>
            <p:cNvSpPr>
              <a:spLocks noChangeArrowheads="1"/>
            </p:cNvSpPr>
            <p:nvPr/>
          </p:nvSpPr>
          <p:spPr bwMode="auto">
            <a:xfrm>
              <a:off x="2753262" y="9475379"/>
              <a:ext cx="180870" cy="241224"/>
            </a:xfrm>
            <a:custGeom>
              <a:avLst/>
              <a:gdLst>
                <a:gd name="T0" fmla="*/ 0 w 276"/>
                <a:gd name="T1" fmla="*/ 371 h 372"/>
                <a:gd name="T2" fmla="*/ 275 w 276"/>
                <a:gd name="T3" fmla="*/ 371 h 372"/>
                <a:gd name="T4" fmla="*/ 275 w 276"/>
                <a:gd name="T5" fmla="*/ 0 h 372"/>
                <a:gd name="T6" fmla="*/ 0 w 276"/>
                <a:gd name="T7" fmla="*/ 0 h 372"/>
                <a:gd name="T8" fmla="*/ 0 w 276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372">
                  <a:moveTo>
                    <a:pt x="0" y="371"/>
                  </a:moveTo>
                  <a:lnTo>
                    <a:pt x="275" y="371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3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67" name="Freeform 346"/>
            <p:cNvSpPr>
              <a:spLocks noChangeArrowheads="1"/>
            </p:cNvSpPr>
            <p:nvPr/>
          </p:nvSpPr>
          <p:spPr bwMode="auto">
            <a:xfrm>
              <a:off x="3201133" y="9475379"/>
              <a:ext cx="192354" cy="241224"/>
            </a:xfrm>
            <a:custGeom>
              <a:avLst/>
              <a:gdLst>
                <a:gd name="T0" fmla="*/ 0 w 297"/>
                <a:gd name="T1" fmla="*/ 371 h 372"/>
                <a:gd name="T2" fmla="*/ 296 w 297"/>
                <a:gd name="T3" fmla="*/ 371 h 372"/>
                <a:gd name="T4" fmla="*/ 296 w 297"/>
                <a:gd name="T5" fmla="*/ 0 h 372"/>
                <a:gd name="T6" fmla="*/ 0 w 297"/>
                <a:gd name="T7" fmla="*/ 0 h 372"/>
                <a:gd name="T8" fmla="*/ 0 w 297"/>
                <a:gd name="T9" fmla="*/ 37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372">
                  <a:moveTo>
                    <a:pt x="0" y="371"/>
                  </a:moveTo>
                  <a:lnTo>
                    <a:pt x="296" y="371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3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68" name="Freeform 347"/>
            <p:cNvSpPr>
              <a:spLocks noChangeArrowheads="1"/>
            </p:cNvSpPr>
            <p:nvPr/>
          </p:nvSpPr>
          <p:spPr bwMode="auto">
            <a:xfrm>
              <a:off x="2753262" y="9871678"/>
              <a:ext cx="180870" cy="269941"/>
            </a:xfrm>
            <a:custGeom>
              <a:avLst/>
              <a:gdLst>
                <a:gd name="T0" fmla="*/ 0 w 276"/>
                <a:gd name="T1" fmla="*/ 414 h 415"/>
                <a:gd name="T2" fmla="*/ 275 w 276"/>
                <a:gd name="T3" fmla="*/ 414 h 415"/>
                <a:gd name="T4" fmla="*/ 275 w 276"/>
                <a:gd name="T5" fmla="*/ 0 h 415"/>
                <a:gd name="T6" fmla="*/ 0 w 276"/>
                <a:gd name="T7" fmla="*/ 0 h 415"/>
                <a:gd name="T8" fmla="*/ 0 w 276"/>
                <a:gd name="T9" fmla="*/ 41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15">
                  <a:moveTo>
                    <a:pt x="0" y="414"/>
                  </a:moveTo>
                  <a:lnTo>
                    <a:pt x="275" y="414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41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69" name="Freeform 348"/>
            <p:cNvSpPr>
              <a:spLocks noChangeArrowheads="1"/>
            </p:cNvSpPr>
            <p:nvPr/>
          </p:nvSpPr>
          <p:spPr bwMode="auto">
            <a:xfrm>
              <a:off x="3201133" y="9871678"/>
              <a:ext cx="192354" cy="269941"/>
            </a:xfrm>
            <a:custGeom>
              <a:avLst/>
              <a:gdLst>
                <a:gd name="T0" fmla="*/ 0 w 297"/>
                <a:gd name="T1" fmla="*/ 414 h 415"/>
                <a:gd name="T2" fmla="*/ 296 w 297"/>
                <a:gd name="T3" fmla="*/ 414 h 415"/>
                <a:gd name="T4" fmla="*/ 296 w 297"/>
                <a:gd name="T5" fmla="*/ 0 h 415"/>
                <a:gd name="T6" fmla="*/ 0 w 297"/>
                <a:gd name="T7" fmla="*/ 0 h 415"/>
                <a:gd name="T8" fmla="*/ 0 w 297"/>
                <a:gd name="T9" fmla="*/ 41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5">
                  <a:moveTo>
                    <a:pt x="0" y="414"/>
                  </a:moveTo>
                  <a:lnTo>
                    <a:pt x="296" y="414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41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70" name="Freeform 349"/>
            <p:cNvSpPr>
              <a:spLocks noChangeArrowheads="1"/>
            </p:cNvSpPr>
            <p:nvPr/>
          </p:nvSpPr>
          <p:spPr bwMode="auto">
            <a:xfrm>
              <a:off x="2753262" y="10290949"/>
              <a:ext cx="180870" cy="249840"/>
            </a:xfrm>
            <a:custGeom>
              <a:avLst/>
              <a:gdLst>
                <a:gd name="T0" fmla="*/ 0 w 276"/>
                <a:gd name="T1" fmla="*/ 382 h 383"/>
                <a:gd name="T2" fmla="*/ 275 w 276"/>
                <a:gd name="T3" fmla="*/ 382 h 383"/>
                <a:gd name="T4" fmla="*/ 275 w 276"/>
                <a:gd name="T5" fmla="*/ 0 h 383"/>
                <a:gd name="T6" fmla="*/ 0 w 276"/>
                <a:gd name="T7" fmla="*/ 0 h 383"/>
                <a:gd name="T8" fmla="*/ 0 w 276"/>
                <a:gd name="T9" fmla="*/ 38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383">
                  <a:moveTo>
                    <a:pt x="0" y="382"/>
                  </a:moveTo>
                  <a:lnTo>
                    <a:pt x="275" y="382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38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71" name="Freeform 350"/>
            <p:cNvSpPr>
              <a:spLocks noChangeArrowheads="1"/>
            </p:cNvSpPr>
            <p:nvPr/>
          </p:nvSpPr>
          <p:spPr bwMode="auto">
            <a:xfrm>
              <a:off x="3201133" y="10290949"/>
              <a:ext cx="192354" cy="249840"/>
            </a:xfrm>
            <a:custGeom>
              <a:avLst/>
              <a:gdLst>
                <a:gd name="T0" fmla="*/ 0 w 297"/>
                <a:gd name="T1" fmla="*/ 382 h 383"/>
                <a:gd name="T2" fmla="*/ 296 w 297"/>
                <a:gd name="T3" fmla="*/ 382 h 383"/>
                <a:gd name="T4" fmla="*/ 296 w 297"/>
                <a:gd name="T5" fmla="*/ 0 h 383"/>
                <a:gd name="T6" fmla="*/ 0 w 297"/>
                <a:gd name="T7" fmla="*/ 0 h 383"/>
                <a:gd name="T8" fmla="*/ 0 w 297"/>
                <a:gd name="T9" fmla="*/ 38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383">
                  <a:moveTo>
                    <a:pt x="0" y="382"/>
                  </a:moveTo>
                  <a:lnTo>
                    <a:pt x="296" y="382"/>
                  </a:lnTo>
                  <a:lnTo>
                    <a:pt x="296" y="0"/>
                  </a:lnTo>
                  <a:lnTo>
                    <a:pt x="0" y="0"/>
                  </a:lnTo>
                  <a:lnTo>
                    <a:pt x="0" y="38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972" name="Group 971"/>
          <p:cNvGrpSpPr/>
          <p:nvPr/>
        </p:nvGrpSpPr>
        <p:grpSpPr>
          <a:xfrm>
            <a:off x="3706426" y="7370411"/>
            <a:ext cx="1268969" cy="4014663"/>
            <a:chOff x="3706426" y="7370411"/>
            <a:chExt cx="1268969" cy="4014663"/>
          </a:xfrm>
        </p:grpSpPr>
        <p:sp>
          <p:nvSpPr>
            <p:cNvPr id="973" name="Freeform 329"/>
            <p:cNvSpPr>
              <a:spLocks noChangeArrowheads="1"/>
            </p:cNvSpPr>
            <p:nvPr/>
          </p:nvSpPr>
          <p:spPr bwMode="auto">
            <a:xfrm>
              <a:off x="3706426" y="7370411"/>
              <a:ext cx="1268969" cy="4014663"/>
            </a:xfrm>
            <a:custGeom>
              <a:avLst/>
              <a:gdLst>
                <a:gd name="T0" fmla="*/ 1239 w 1950"/>
                <a:gd name="T1" fmla="*/ 506 h 6165"/>
                <a:gd name="T2" fmla="*/ 921 w 1950"/>
                <a:gd name="T3" fmla="*/ 0 h 6165"/>
                <a:gd name="T4" fmla="*/ 253 w 1950"/>
                <a:gd name="T5" fmla="*/ 307 h 6165"/>
                <a:gd name="T6" fmla="*/ 0 w 1950"/>
                <a:gd name="T7" fmla="*/ 506 h 6165"/>
                <a:gd name="T8" fmla="*/ 1949 w 1950"/>
                <a:gd name="T9" fmla="*/ 6164 h 6165"/>
                <a:gd name="T10" fmla="*/ 1239 w 1950"/>
                <a:gd name="T11" fmla="*/ 506 h 6165"/>
                <a:gd name="T12" fmla="*/ 668 w 1950"/>
                <a:gd name="T13" fmla="*/ 5512 h 6165"/>
                <a:gd name="T14" fmla="*/ 447 w 1950"/>
                <a:gd name="T15" fmla="*/ 4920 h 6165"/>
                <a:gd name="T16" fmla="*/ 668 w 1950"/>
                <a:gd name="T17" fmla="*/ 5512 h 6165"/>
                <a:gd name="T18" fmla="*/ 668 w 1950"/>
                <a:gd name="T19" fmla="*/ 4549 h 6165"/>
                <a:gd name="T20" fmla="*/ 447 w 1950"/>
                <a:gd name="T21" fmla="*/ 3962 h 6165"/>
                <a:gd name="T22" fmla="*/ 668 w 1950"/>
                <a:gd name="T23" fmla="*/ 4549 h 6165"/>
                <a:gd name="T24" fmla="*/ 668 w 1950"/>
                <a:gd name="T25" fmla="*/ 3601 h 6165"/>
                <a:gd name="T26" fmla="*/ 447 w 1950"/>
                <a:gd name="T27" fmla="*/ 3014 h 6165"/>
                <a:gd name="T28" fmla="*/ 668 w 1950"/>
                <a:gd name="T29" fmla="*/ 3601 h 6165"/>
                <a:gd name="T30" fmla="*/ 668 w 1950"/>
                <a:gd name="T31" fmla="*/ 2638 h 6165"/>
                <a:gd name="T32" fmla="*/ 447 w 1950"/>
                <a:gd name="T33" fmla="*/ 2056 h 6165"/>
                <a:gd name="T34" fmla="*/ 668 w 1950"/>
                <a:gd name="T35" fmla="*/ 2638 h 6165"/>
                <a:gd name="T36" fmla="*/ 668 w 1950"/>
                <a:gd name="T37" fmla="*/ 1685 h 6165"/>
                <a:gd name="T38" fmla="*/ 447 w 1950"/>
                <a:gd name="T39" fmla="*/ 1098 h 6165"/>
                <a:gd name="T40" fmla="*/ 668 w 1950"/>
                <a:gd name="T41" fmla="*/ 1685 h 6165"/>
                <a:gd name="T42" fmla="*/ 1454 w 1950"/>
                <a:gd name="T43" fmla="*/ 5512 h 6165"/>
                <a:gd name="T44" fmla="*/ 1239 w 1950"/>
                <a:gd name="T45" fmla="*/ 4920 h 6165"/>
                <a:gd name="T46" fmla="*/ 1454 w 1950"/>
                <a:gd name="T47" fmla="*/ 5512 h 6165"/>
                <a:gd name="T48" fmla="*/ 1454 w 1950"/>
                <a:gd name="T49" fmla="*/ 4549 h 6165"/>
                <a:gd name="T50" fmla="*/ 1239 w 1950"/>
                <a:gd name="T51" fmla="*/ 3962 h 6165"/>
                <a:gd name="T52" fmla="*/ 1454 w 1950"/>
                <a:gd name="T53" fmla="*/ 4549 h 6165"/>
                <a:gd name="T54" fmla="*/ 1454 w 1950"/>
                <a:gd name="T55" fmla="*/ 3601 h 6165"/>
                <a:gd name="T56" fmla="*/ 1239 w 1950"/>
                <a:gd name="T57" fmla="*/ 3014 h 6165"/>
                <a:gd name="T58" fmla="*/ 1454 w 1950"/>
                <a:gd name="T59" fmla="*/ 3601 h 6165"/>
                <a:gd name="T60" fmla="*/ 1454 w 1950"/>
                <a:gd name="T61" fmla="*/ 2638 h 6165"/>
                <a:gd name="T62" fmla="*/ 1239 w 1950"/>
                <a:gd name="T63" fmla="*/ 2056 h 6165"/>
                <a:gd name="T64" fmla="*/ 1454 w 1950"/>
                <a:gd name="T65" fmla="*/ 2638 h 6165"/>
                <a:gd name="T66" fmla="*/ 1454 w 1950"/>
                <a:gd name="T67" fmla="*/ 1685 h 6165"/>
                <a:gd name="T68" fmla="*/ 1239 w 1950"/>
                <a:gd name="T69" fmla="*/ 1098 h 6165"/>
                <a:gd name="T70" fmla="*/ 1454 w 1950"/>
                <a:gd name="T71" fmla="*/ 1685 h 6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50" h="6165">
                  <a:moveTo>
                    <a:pt x="1239" y="506"/>
                  </a:moveTo>
                  <a:lnTo>
                    <a:pt x="1239" y="506"/>
                  </a:lnTo>
                  <a:cubicBezTo>
                    <a:pt x="1239" y="307"/>
                    <a:pt x="1239" y="307"/>
                    <a:pt x="1239" y="307"/>
                  </a:cubicBezTo>
                  <a:cubicBezTo>
                    <a:pt x="1239" y="134"/>
                    <a:pt x="1093" y="0"/>
                    <a:pt x="921" y="0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394" y="0"/>
                    <a:pt x="253" y="134"/>
                    <a:pt x="253" y="307"/>
                  </a:cubicBezTo>
                  <a:cubicBezTo>
                    <a:pt x="253" y="506"/>
                    <a:pt x="253" y="506"/>
                    <a:pt x="253" y="506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0" y="6164"/>
                    <a:pt x="0" y="6164"/>
                    <a:pt x="0" y="6164"/>
                  </a:cubicBezTo>
                  <a:cubicBezTo>
                    <a:pt x="1949" y="6164"/>
                    <a:pt x="1949" y="6164"/>
                    <a:pt x="1949" y="6164"/>
                  </a:cubicBezTo>
                  <a:cubicBezTo>
                    <a:pt x="1949" y="506"/>
                    <a:pt x="1949" y="506"/>
                    <a:pt x="1949" y="506"/>
                  </a:cubicBezTo>
                  <a:lnTo>
                    <a:pt x="1239" y="506"/>
                  </a:lnTo>
                  <a:close/>
                  <a:moveTo>
                    <a:pt x="668" y="5512"/>
                  </a:moveTo>
                  <a:lnTo>
                    <a:pt x="668" y="5512"/>
                  </a:lnTo>
                  <a:cubicBezTo>
                    <a:pt x="447" y="5512"/>
                    <a:pt x="447" y="5512"/>
                    <a:pt x="447" y="5512"/>
                  </a:cubicBezTo>
                  <a:cubicBezTo>
                    <a:pt x="447" y="4920"/>
                    <a:pt x="447" y="4920"/>
                    <a:pt x="447" y="4920"/>
                  </a:cubicBezTo>
                  <a:cubicBezTo>
                    <a:pt x="668" y="4920"/>
                    <a:pt x="668" y="4920"/>
                    <a:pt x="668" y="4920"/>
                  </a:cubicBezTo>
                  <a:lnTo>
                    <a:pt x="668" y="5512"/>
                  </a:lnTo>
                  <a:close/>
                  <a:moveTo>
                    <a:pt x="668" y="4549"/>
                  </a:moveTo>
                  <a:lnTo>
                    <a:pt x="668" y="4549"/>
                  </a:lnTo>
                  <a:cubicBezTo>
                    <a:pt x="447" y="4549"/>
                    <a:pt x="447" y="4549"/>
                    <a:pt x="447" y="4549"/>
                  </a:cubicBezTo>
                  <a:cubicBezTo>
                    <a:pt x="447" y="3962"/>
                    <a:pt x="447" y="3962"/>
                    <a:pt x="447" y="3962"/>
                  </a:cubicBezTo>
                  <a:cubicBezTo>
                    <a:pt x="668" y="3962"/>
                    <a:pt x="668" y="3962"/>
                    <a:pt x="668" y="3962"/>
                  </a:cubicBezTo>
                  <a:lnTo>
                    <a:pt x="668" y="4549"/>
                  </a:lnTo>
                  <a:close/>
                  <a:moveTo>
                    <a:pt x="668" y="3601"/>
                  </a:moveTo>
                  <a:lnTo>
                    <a:pt x="668" y="3601"/>
                  </a:lnTo>
                  <a:cubicBezTo>
                    <a:pt x="447" y="3601"/>
                    <a:pt x="447" y="3601"/>
                    <a:pt x="447" y="3601"/>
                  </a:cubicBezTo>
                  <a:cubicBezTo>
                    <a:pt x="447" y="3014"/>
                    <a:pt x="447" y="3014"/>
                    <a:pt x="447" y="3014"/>
                  </a:cubicBezTo>
                  <a:cubicBezTo>
                    <a:pt x="668" y="3014"/>
                    <a:pt x="668" y="3014"/>
                    <a:pt x="668" y="3014"/>
                  </a:cubicBezTo>
                  <a:lnTo>
                    <a:pt x="668" y="3601"/>
                  </a:lnTo>
                  <a:close/>
                  <a:moveTo>
                    <a:pt x="668" y="2638"/>
                  </a:moveTo>
                  <a:lnTo>
                    <a:pt x="668" y="2638"/>
                  </a:lnTo>
                  <a:cubicBezTo>
                    <a:pt x="447" y="2638"/>
                    <a:pt x="447" y="2638"/>
                    <a:pt x="447" y="2638"/>
                  </a:cubicBezTo>
                  <a:cubicBezTo>
                    <a:pt x="447" y="2056"/>
                    <a:pt x="447" y="2056"/>
                    <a:pt x="447" y="2056"/>
                  </a:cubicBezTo>
                  <a:cubicBezTo>
                    <a:pt x="668" y="2056"/>
                    <a:pt x="668" y="2056"/>
                    <a:pt x="668" y="2056"/>
                  </a:cubicBezTo>
                  <a:lnTo>
                    <a:pt x="668" y="2638"/>
                  </a:lnTo>
                  <a:close/>
                  <a:moveTo>
                    <a:pt x="668" y="1685"/>
                  </a:moveTo>
                  <a:lnTo>
                    <a:pt x="668" y="1685"/>
                  </a:lnTo>
                  <a:cubicBezTo>
                    <a:pt x="447" y="1685"/>
                    <a:pt x="447" y="1685"/>
                    <a:pt x="447" y="1685"/>
                  </a:cubicBezTo>
                  <a:cubicBezTo>
                    <a:pt x="447" y="1098"/>
                    <a:pt x="447" y="1098"/>
                    <a:pt x="447" y="1098"/>
                  </a:cubicBezTo>
                  <a:cubicBezTo>
                    <a:pt x="668" y="1098"/>
                    <a:pt x="668" y="1098"/>
                    <a:pt x="668" y="1098"/>
                  </a:cubicBezTo>
                  <a:lnTo>
                    <a:pt x="668" y="1685"/>
                  </a:lnTo>
                  <a:close/>
                  <a:moveTo>
                    <a:pt x="1454" y="5512"/>
                  </a:moveTo>
                  <a:lnTo>
                    <a:pt x="1454" y="5512"/>
                  </a:lnTo>
                  <a:cubicBezTo>
                    <a:pt x="1239" y="5512"/>
                    <a:pt x="1239" y="5512"/>
                    <a:pt x="1239" y="5512"/>
                  </a:cubicBezTo>
                  <a:cubicBezTo>
                    <a:pt x="1239" y="4920"/>
                    <a:pt x="1239" y="4920"/>
                    <a:pt x="1239" y="4920"/>
                  </a:cubicBezTo>
                  <a:cubicBezTo>
                    <a:pt x="1454" y="4920"/>
                    <a:pt x="1454" y="4920"/>
                    <a:pt x="1454" y="4920"/>
                  </a:cubicBezTo>
                  <a:lnTo>
                    <a:pt x="1454" y="5512"/>
                  </a:lnTo>
                  <a:close/>
                  <a:moveTo>
                    <a:pt x="1454" y="4549"/>
                  </a:moveTo>
                  <a:lnTo>
                    <a:pt x="1454" y="4549"/>
                  </a:lnTo>
                  <a:cubicBezTo>
                    <a:pt x="1239" y="4549"/>
                    <a:pt x="1239" y="4549"/>
                    <a:pt x="1239" y="4549"/>
                  </a:cubicBezTo>
                  <a:cubicBezTo>
                    <a:pt x="1239" y="3962"/>
                    <a:pt x="1239" y="3962"/>
                    <a:pt x="1239" y="3962"/>
                  </a:cubicBezTo>
                  <a:cubicBezTo>
                    <a:pt x="1454" y="3962"/>
                    <a:pt x="1454" y="3962"/>
                    <a:pt x="1454" y="3962"/>
                  </a:cubicBezTo>
                  <a:lnTo>
                    <a:pt x="1454" y="4549"/>
                  </a:lnTo>
                  <a:close/>
                  <a:moveTo>
                    <a:pt x="1454" y="3601"/>
                  </a:moveTo>
                  <a:lnTo>
                    <a:pt x="1454" y="3601"/>
                  </a:lnTo>
                  <a:cubicBezTo>
                    <a:pt x="1239" y="3601"/>
                    <a:pt x="1239" y="3601"/>
                    <a:pt x="1239" y="3601"/>
                  </a:cubicBezTo>
                  <a:cubicBezTo>
                    <a:pt x="1239" y="3014"/>
                    <a:pt x="1239" y="3014"/>
                    <a:pt x="1239" y="3014"/>
                  </a:cubicBezTo>
                  <a:cubicBezTo>
                    <a:pt x="1454" y="3014"/>
                    <a:pt x="1454" y="3014"/>
                    <a:pt x="1454" y="3014"/>
                  </a:cubicBezTo>
                  <a:lnTo>
                    <a:pt x="1454" y="3601"/>
                  </a:lnTo>
                  <a:close/>
                  <a:moveTo>
                    <a:pt x="1454" y="2638"/>
                  </a:moveTo>
                  <a:lnTo>
                    <a:pt x="1454" y="2638"/>
                  </a:lnTo>
                  <a:cubicBezTo>
                    <a:pt x="1239" y="2638"/>
                    <a:pt x="1239" y="2638"/>
                    <a:pt x="1239" y="2638"/>
                  </a:cubicBezTo>
                  <a:cubicBezTo>
                    <a:pt x="1239" y="2056"/>
                    <a:pt x="1239" y="2056"/>
                    <a:pt x="1239" y="2056"/>
                  </a:cubicBezTo>
                  <a:cubicBezTo>
                    <a:pt x="1454" y="2056"/>
                    <a:pt x="1454" y="2056"/>
                    <a:pt x="1454" y="2056"/>
                  </a:cubicBezTo>
                  <a:lnTo>
                    <a:pt x="1454" y="2638"/>
                  </a:lnTo>
                  <a:close/>
                  <a:moveTo>
                    <a:pt x="1454" y="1685"/>
                  </a:moveTo>
                  <a:lnTo>
                    <a:pt x="1454" y="1685"/>
                  </a:lnTo>
                  <a:cubicBezTo>
                    <a:pt x="1239" y="1685"/>
                    <a:pt x="1239" y="1685"/>
                    <a:pt x="1239" y="1685"/>
                  </a:cubicBezTo>
                  <a:cubicBezTo>
                    <a:pt x="1239" y="1098"/>
                    <a:pt x="1239" y="1098"/>
                    <a:pt x="1239" y="1098"/>
                  </a:cubicBezTo>
                  <a:cubicBezTo>
                    <a:pt x="1454" y="1098"/>
                    <a:pt x="1454" y="1098"/>
                    <a:pt x="1454" y="1098"/>
                  </a:cubicBezTo>
                  <a:lnTo>
                    <a:pt x="1454" y="16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74" name="Freeform 330"/>
            <p:cNvSpPr>
              <a:spLocks noChangeArrowheads="1"/>
            </p:cNvSpPr>
            <p:nvPr/>
          </p:nvSpPr>
          <p:spPr bwMode="auto">
            <a:xfrm>
              <a:off x="3996393" y="8085467"/>
              <a:ext cx="143548" cy="381940"/>
            </a:xfrm>
            <a:custGeom>
              <a:avLst/>
              <a:gdLst>
                <a:gd name="T0" fmla="*/ 0 w 222"/>
                <a:gd name="T1" fmla="*/ 587 h 588"/>
                <a:gd name="T2" fmla="*/ 221 w 222"/>
                <a:gd name="T3" fmla="*/ 587 h 588"/>
                <a:gd name="T4" fmla="*/ 221 w 222"/>
                <a:gd name="T5" fmla="*/ 0 h 588"/>
                <a:gd name="T6" fmla="*/ 0 w 222"/>
                <a:gd name="T7" fmla="*/ 0 h 588"/>
                <a:gd name="T8" fmla="*/ 0 w 222"/>
                <a:gd name="T9" fmla="*/ 587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588">
                  <a:moveTo>
                    <a:pt x="0" y="587"/>
                  </a:moveTo>
                  <a:lnTo>
                    <a:pt x="221" y="587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97" name="Freeform 331"/>
            <p:cNvSpPr>
              <a:spLocks noChangeArrowheads="1"/>
            </p:cNvSpPr>
            <p:nvPr/>
          </p:nvSpPr>
          <p:spPr bwMode="auto">
            <a:xfrm>
              <a:off x="4513167" y="8085467"/>
              <a:ext cx="140679" cy="381940"/>
            </a:xfrm>
            <a:custGeom>
              <a:avLst/>
              <a:gdLst>
                <a:gd name="T0" fmla="*/ 0 w 216"/>
                <a:gd name="T1" fmla="*/ 587 h 588"/>
                <a:gd name="T2" fmla="*/ 215 w 216"/>
                <a:gd name="T3" fmla="*/ 587 h 588"/>
                <a:gd name="T4" fmla="*/ 215 w 216"/>
                <a:gd name="T5" fmla="*/ 0 h 588"/>
                <a:gd name="T6" fmla="*/ 0 w 216"/>
                <a:gd name="T7" fmla="*/ 0 h 588"/>
                <a:gd name="T8" fmla="*/ 0 w 216"/>
                <a:gd name="T9" fmla="*/ 587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588">
                  <a:moveTo>
                    <a:pt x="0" y="587"/>
                  </a:moveTo>
                  <a:lnTo>
                    <a:pt x="215" y="587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0" y="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98" name="Freeform 332"/>
            <p:cNvSpPr>
              <a:spLocks noChangeArrowheads="1"/>
            </p:cNvSpPr>
            <p:nvPr/>
          </p:nvSpPr>
          <p:spPr bwMode="auto">
            <a:xfrm>
              <a:off x="3996393" y="8711502"/>
              <a:ext cx="143548" cy="379067"/>
            </a:xfrm>
            <a:custGeom>
              <a:avLst/>
              <a:gdLst>
                <a:gd name="T0" fmla="*/ 0 w 222"/>
                <a:gd name="T1" fmla="*/ 582 h 583"/>
                <a:gd name="T2" fmla="*/ 221 w 222"/>
                <a:gd name="T3" fmla="*/ 582 h 583"/>
                <a:gd name="T4" fmla="*/ 221 w 222"/>
                <a:gd name="T5" fmla="*/ 0 h 583"/>
                <a:gd name="T6" fmla="*/ 0 w 222"/>
                <a:gd name="T7" fmla="*/ 0 h 583"/>
                <a:gd name="T8" fmla="*/ 0 w 222"/>
                <a:gd name="T9" fmla="*/ 582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583">
                  <a:moveTo>
                    <a:pt x="0" y="582"/>
                  </a:moveTo>
                  <a:lnTo>
                    <a:pt x="221" y="582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58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99" name="Freeform 333"/>
            <p:cNvSpPr>
              <a:spLocks noChangeArrowheads="1"/>
            </p:cNvSpPr>
            <p:nvPr/>
          </p:nvSpPr>
          <p:spPr bwMode="auto">
            <a:xfrm>
              <a:off x="4513167" y="8711502"/>
              <a:ext cx="140679" cy="379067"/>
            </a:xfrm>
            <a:custGeom>
              <a:avLst/>
              <a:gdLst>
                <a:gd name="T0" fmla="*/ 0 w 216"/>
                <a:gd name="T1" fmla="*/ 582 h 583"/>
                <a:gd name="T2" fmla="*/ 215 w 216"/>
                <a:gd name="T3" fmla="*/ 582 h 583"/>
                <a:gd name="T4" fmla="*/ 215 w 216"/>
                <a:gd name="T5" fmla="*/ 0 h 583"/>
                <a:gd name="T6" fmla="*/ 0 w 216"/>
                <a:gd name="T7" fmla="*/ 0 h 583"/>
                <a:gd name="T8" fmla="*/ 0 w 216"/>
                <a:gd name="T9" fmla="*/ 582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583">
                  <a:moveTo>
                    <a:pt x="0" y="582"/>
                  </a:moveTo>
                  <a:lnTo>
                    <a:pt x="215" y="582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0" y="58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00" name="Freeform 334"/>
            <p:cNvSpPr>
              <a:spLocks noChangeArrowheads="1"/>
            </p:cNvSpPr>
            <p:nvPr/>
          </p:nvSpPr>
          <p:spPr bwMode="auto">
            <a:xfrm>
              <a:off x="3996393" y="9334667"/>
              <a:ext cx="143548" cy="381938"/>
            </a:xfrm>
            <a:custGeom>
              <a:avLst/>
              <a:gdLst>
                <a:gd name="T0" fmla="*/ 0 w 222"/>
                <a:gd name="T1" fmla="*/ 587 h 588"/>
                <a:gd name="T2" fmla="*/ 221 w 222"/>
                <a:gd name="T3" fmla="*/ 587 h 588"/>
                <a:gd name="T4" fmla="*/ 221 w 222"/>
                <a:gd name="T5" fmla="*/ 0 h 588"/>
                <a:gd name="T6" fmla="*/ 0 w 222"/>
                <a:gd name="T7" fmla="*/ 0 h 588"/>
                <a:gd name="T8" fmla="*/ 0 w 222"/>
                <a:gd name="T9" fmla="*/ 587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588">
                  <a:moveTo>
                    <a:pt x="0" y="587"/>
                  </a:moveTo>
                  <a:lnTo>
                    <a:pt x="221" y="587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01" name="Freeform 335"/>
            <p:cNvSpPr>
              <a:spLocks noChangeArrowheads="1"/>
            </p:cNvSpPr>
            <p:nvPr/>
          </p:nvSpPr>
          <p:spPr bwMode="auto">
            <a:xfrm>
              <a:off x="4513167" y="9334667"/>
              <a:ext cx="140679" cy="381938"/>
            </a:xfrm>
            <a:custGeom>
              <a:avLst/>
              <a:gdLst>
                <a:gd name="T0" fmla="*/ 0 w 216"/>
                <a:gd name="T1" fmla="*/ 587 h 588"/>
                <a:gd name="T2" fmla="*/ 215 w 216"/>
                <a:gd name="T3" fmla="*/ 587 h 588"/>
                <a:gd name="T4" fmla="*/ 215 w 216"/>
                <a:gd name="T5" fmla="*/ 0 h 588"/>
                <a:gd name="T6" fmla="*/ 0 w 216"/>
                <a:gd name="T7" fmla="*/ 0 h 588"/>
                <a:gd name="T8" fmla="*/ 0 w 216"/>
                <a:gd name="T9" fmla="*/ 587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588">
                  <a:moveTo>
                    <a:pt x="0" y="587"/>
                  </a:moveTo>
                  <a:lnTo>
                    <a:pt x="215" y="587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0" y="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02" name="Freeform 336"/>
            <p:cNvSpPr>
              <a:spLocks noChangeArrowheads="1"/>
            </p:cNvSpPr>
            <p:nvPr/>
          </p:nvSpPr>
          <p:spPr bwMode="auto">
            <a:xfrm>
              <a:off x="3996393" y="9952084"/>
              <a:ext cx="143548" cy="381940"/>
            </a:xfrm>
            <a:custGeom>
              <a:avLst/>
              <a:gdLst>
                <a:gd name="T0" fmla="*/ 0 w 222"/>
                <a:gd name="T1" fmla="*/ 587 h 588"/>
                <a:gd name="T2" fmla="*/ 221 w 222"/>
                <a:gd name="T3" fmla="*/ 587 h 588"/>
                <a:gd name="T4" fmla="*/ 221 w 222"/>
                <a:gd name="T5" fmla="*/ 0 h 588"/>
                <a:gd name="T6" fmla="*/ 0 w 222"/>
                <a:gd name="T7" fmla="*/ 0 h 588"/>
                <a:gd name="T8" fmla="*/ 0 w 222"/>
                <a:gd name="T9" fmla="*/ 587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588">
                  <a:moveTo>
                    <a:pt x="0" y="587"/>
                  </a:moveTo>
                  <a:lnTo>
                    <a:pt x="221" y="587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03" name="Freeform 337"/>
            <p:cNvSpPr>
              <a:spLocks noChangeArrowheads="1"/>
            </p:cNvSpPr>
            <p:nvPr/>
          </p:nvSpPr>
          <p:spPr bwMode="auto">
            <a:xfrm>
              <a:off x="4513167" y="9952084"/>
              <a:ext cx="140679" cy="381940"/>
            </a:xfrm>
            <a:custGeom>
              <a:avLst/>
              <a:gdLst>
                <a:gd name="T0" fmla="*/ 0 w 216"/>
                <a:gd name="T1" fmla="*/ 587 h 588"/>
                <a:gd name="T2" fmla="*/ 215 w 216"/>
                <a:gd name="T3" fmla="*/ 587 h 588"/>
                <a:gd name="T4" fmla="*/ 215 w 216"/>
                <a:gd name="T5" fmla="*/ 0 h 588"/>
                <a:gd name="T6" fmla="*/ 0 w 216"/>
                <a:gd name="T7" fmla="*/ 0 h 588"/>
                <a:gd name="T8" fmla="*/ 0 w 216"/>
                <a:gd name="T9" fmla="*/ 587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588">
                  <a:moveTo>
                    <a:pt x="0" y="587"/>
                  </a:moveTo>
                  <a:lnTo>
                    <a:pt x="215" y="587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0" y="5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04" name="Freeform 338"/>
            <p:cNvSpPr>
              <a:spLocks noChangeArrowheads="1"/>
            </p:cNvSpPr>
            <p:nvPr/>
          </p:nvSpPr>
          <p:spPr bwMode="auto">
            <a:xfrm>
              <a:off x="3996393" y="10575250"/>
              <a:ext cx="143548" cy="384811"/>
            </a:xfrm>
            <a:custGeom>
              <a:avLst/>
              <a:gdLst>
                <a:gd name="T0" fmla="*/ 0 w 222"/>
                <a:gd name="T1" fmla="*/ 592 h 593"/>
                <a:gd name="T2" fmla="*/ 221 w 222"/>
                <a:gd name="T3" fmla="*/ 592 h 593"/>
                <a:gd name="T4" fmla="*/ 221 w 222"/>
                <a:gd name="T5" fmla="*/ 0 h 593"/>
                <a:gd name="T6" fmla="*/ 0 w 222"/>
                <a:gd name="T7" fmla="*/ 0 h 593"/>
                <a:gd name="T8" fmla="*/ 0 w 222"/>
                <a:gd name="T9" fmla="*/ 59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593">
                  <a:moveTo>
                    <a:pt x="0" y="592"/>
                  </a:moveTo>
                  <a:lnTo>
                    <a:pt x="221" y="592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59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05" name="Freeform 339"/>
            <p:cNvSpPr>
              <a:spLocks noChangeArrowheads="1"/>
            </p:cNvSpPr>
            <p:nvPr/>
          </p:nvSpPr>
          <p:spPr bwMode="auto">
            <a:xfrm>
              <a:off x="4513167" y="10575250"/>
              <a:ext cx="140679" cy="384811"/>
            </a:xfrm>
            <a:custGeom>
              <a:avLst/>
              <a:gdLst>
                <a:gd name="T0" fmla="*/ 0 w 216"/>
                <a:gd name="T1" fmla="*/ 592 h 593"/>
                <a:gd name="T2" fmla="*/ 215 w 216"/>
                <a:gd name="T3" fmla="*/ 592 h 593"/>
                <a:gd name="T4" fmla="*/ 215 w 216"/>
                <a:gd name="T5" fmla="*/ 0 h 593"/>
                <a:gd name="T6" fmla="*/ 0 w 216"/>
                <a:gd name="T7" fmla="*/ 0 h 593"/>
                <a:gd name="T8" fmla="*/ 0 w 216"/>
                <a:gd name="T9" fmla="*/ 59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593">
                  <a:moveTo>
                    <a:pt x="0" y="592"/>
                  </a:moveTo>
                  <a:lnTo>
                    <a:pt x="215" y="592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0" y="59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068" name="Freeform 273"/>
          <p:cNvSpPr>
            <a:spLocks noChangeArrowheads="1"/>
          </p:cNvSpPr>
          <p:nvPr/>
        </p:nvSpPr>
        <p:spPr bwMode="auto">
          <a:xfrm>
            <a:off x="5833813" y="6118341"/>
            <a:ext cx="829712" cy="5269603"/>
          </a:xfrm>
          <a:custGeom>
            <a:avLst/>
            <a:gdLst>
              <a:gd name="T0" fmla="*/ 0 w 1276"/>
              <a:gd name="T1" fmla="*/ 8090 h 8091"/>
              <a:gd name="T2" fmla="*/ 1275 w 1276"/>
              <a:gd name="T3" fmla="*/ 802 h 8091"/>
              <a:gd name="T4" fmla="*/ 630 w 1276"/>
              <a:gd name="T5" fmla="*/ 7750 h 8091"/>
              <a:gd name="T6" fmla="*/ 393 w 1276"/>
              <a:gd name="T7" fmla="*/ 7417 h 8091"/>
              <a:gd name="T8" fmla="*/ 630 w 1276"/>
              <a:gd name="T9" fmla="*/ 7750 h 8091"/>
              <a:gd name="T10" fmla="*/ 393 w 1276"/>
              <a:gd name="T11" fmla="*/ 7185 h 8091"/>
              <a:gd name="T12" fmla="*/ 630 w 1276"/>
              <a:gd name="T13" fmla="*/ 6846 h 8091"/>
              <a:gd name="T14" fmla="*/ 630 w 1276"/>
              <a:gd name="T15" fmla="*/ 6625 h 8091"/>
              <a:gd name="T16" fmla="*/ 393 w 1276"/>
              <a:gd name="T17" fmla="*/ 6286 h 8091"/>
              <a:gd name="T18" fmla="*/ 630 w 1276"/>
              <a:gd name="T19" fmla="*/ 6625 h 8091"/>
              <a:gd name="T20" fmla="*/ 393 w 1276"/>
              <a:gd name="T21" fmla="*/ 6060 h 8091"/>
              <a:gd name="T22" fmla="*/ 630 w 1276"/>
              <a:gd name="T23" fmla="*/ 5721 h 8091"/>
              <a:gd name="T24" fmla="*/ 630 w 1276"/>
              <a:gd name="T25" fmla="*/ 5489 h 8091"/>
              <a:gd name="T26" fmla="*/ 393 w 1276"/>
              <a:gd name="T27" fmla="*/ 5156 h 8091"/>
              <a:gd name="T28" fmla="*/ 630 w 1276"/>
              <a:gd name="T29" fmla="*/ 5489 h 8091"/>
              <a:gd name="T30" fmla="*/ 393 w 1276"/>
              <a:gd name="T31" fmla="*/ 4940 h 8091"/>
              <a:gd name="T32" fmla="*/ 630 w 1276"/>
              <a:gd name="T33" fmla="*/ 4596 h 8091"/>
              <a:gd name="T34" fmla="*/ 630 w 1276"/>
              <a:gd name="T35" fmla="*/ 4381 h 8091"/>
              <a:gd name="T36" fmla="*/ 393 w 1276"/>
              <a:gd name="T37" fmla="*/ 4025 h 8091"/>
              <a:gd name="T38" fmla="*/ 630 w 1276"/>
              <a:gd name="T39" fmla="*/ 4381 h 8091"/>
              <a:gd name="T40" fmla="*/ 393 w 1276"/>
              <a:gd name="T41" fmla="*/ 3810 h 8091"/>
              <a:gd name="T42" fmla="*/ 630 w 1276"/>
              <a:gd name="T43" fmla="*/ 3460 h 8091"/>
              <a:gd name="T44" fmla="*/ 630 w 1276"/>
              <a:gd name="T45" fmla="*/ 3245 h 8091"/>
              <a:gd name="T46" fmla="*/ 393 w 1276"/>
              <a:gd name="T47" fmla="*/ 2906 h 8091"/>
              <a:gd name="T48" fmla="*/ 630 w 1276"/>
              <a:gd name="T49" fmla="*/ 3245 h 8091"/>
              <a:gd name="T50" fmla="*/ 393 w 1276"/>
              <a:gd name="T51" fmla="*/ 2685 h 8091"/>
              <a:gd name="T52" fmla="*/ 630 w 1276"/>
              <a:gd name="T53" fmla="*/ 2346 h 8091"/>
              <a:gd name="T54" fmla="*/ 630 w 1276"/>
              <a:gd name="T55" fmla="*/ 2120 h 8091"/>
              <a:gd name="T56" fmla="*/ 393 w 1276"/>
              <a:gd name="T57" fmla="*/ 1781 h 8091"/>
              <a:gd name="T58" fmla="*/ 630 w 1276"/>
              <a:gd name="T59" fmla="*/ 2120 h 8091"/>
              <a:gd name="T60" fmla="*/ 393 w 1276"/>
              <a:gd name="T61" fmla="*/ 1550 h 8091"/>
              <a:gd name="T62" fmla="*/ 630 w 1276"/>
              <a:gd name="T63" fmla="*/ 1216 h 8091"/>
              <a:gd name="T64" fmla="*/ 1200 w 1276"/>
              <a:gd name="T65" fmla="*/ 7750 h 8091"/>
              <a:gd name="T66" fmla="*/ 947 w 1276"/>
              <a:gd name="T67" fmla="*/ 7417 h 8091"/>
              <a:gd name="T68" fmla="*/ 1200 w 1276"/>
              <a:gd name="T69" fmla="*/ 7750 h 8091"/>
              <a:gd name="T70" fmla="*/ 947 w 1276"/>
              <a:gd name="T71" fmla="*/ 7185 h 8091"/>
              <a:gd name="T72" fmla="*/ 1200 w 1276"/>
              <a:gd name="T73" fmla="*/ 6846 h 8091"/>
              <a:gd name="T74" fmla="*/ 1200 w 1276"/>
              <a:gd name="T75" fmla="*/ 6625 h 8091"/>
              <a:gd name="T76" fmla="*/ 947 w 1276"/>
              <a:gd name="T77" fmla="*/ 6286 h 8091"/>
              <a:gd name="T78" fmla="*/ 1200 w 1276"/>
              <a:gd name="T79" fmla="*/ 6625 h 8091"/>
              <a:gd name="T80" fmla="*/ 947 w 1276"/>
              <a:gd name="T81" fmla="*/ 6060 h 8091"/>
              <a:gd name="T82" fmla="*/ 1200 w 1276"/>
              <a:gd name="T83" fmla="*/ 5721 h 8091"/>
              <a:gd name="T84" fmla="*/ 1200 w 1276"/>
              <a:gd name="T85" fmla="*/ 5489 h 8091"/>
              <a:gd name="T86" fmla="*/ 947 w 1276"/>
              <a:gd name="T87" fmla="*/ 5156 h 8091"/>
              <a:gd name="T88" fmla="*/ 1200 w 1276"/>
              <a:gd name="T89" fmla="*/ 5489 h 8091"/>
              <a:gd name="T90" fmla="*/ 947 w 1276"/>
              <a:gd name="T91" fmla="*/ 4940 h 8091"/>
              <a:gd name="T92" fmla="*/ 1200 w 1276"/>
              <a:gd name="T93" fmla="*/ 4596 h 8091"/>
              <a:gd name="T94" fmla="*/ 1200 w 1276"/>
              <a:gd name="T95" fmla="*/ 4381 h 8091"/>
              <a:gd name="T96" fmla="*/ 947 w 1276"/>
              <a:gd name="T97" fmla="*/ 4025 h 8091"/>
              <a:gd name="T98" fmla="*/ 1200 w 1276"/>
              <a:gd name="T99" fmla="*/ 4381 h 8091"/>
              <a:gd name="T100" fmla="*/ 947 w 1276"/>
              <a:gd name="T101" fmla="*/ 3810 h 8091"/>
              <a:gd name="T102" fmla="*/ 1200 w 1276"/>
              <a:gd name="T103" fmla="*/ 3460 h 8091"/>
              <a:gd name="T104" fmla="*/ 1200 w 1276"/>
              <a:gd name="T105" fmla="*/ 3245 h 8091"/>
              <a:gd name="T106" fmla="*/ 947 w 1276"/>
              <a:gd name="T107" fmla="*/ 2906 h 8091"/>
              <a:gd name="T108" fmla="*/ 1200 w 1276"/>
              <a:gd name="T109" fmla="*/ 3245 h 8091"/>
              <a:gd name="T110" fmla="*/ 947 w 1276"/>
              <a:gd name="T111" fmla="*/ 2685 h 8091"/>
              <a:gd name="T112" fmla="*/ 1200 w 1276"/>
              <a:gd name="T113" fmla="*/ 2346 h 8091"/>
              <a:gd name="T114" fmla="*/ 1200 w 1276"/>
              <a:gd name="T115" fmla="*/ 2120 h 8091"/>
              <a:gd name="T116" fmla="*/ 947 w 1276"/>
              <a:gd name="T117" fmla="*/ 1781 h 8091"/>
              <a:gd name="T118" fmla="*/ 1200 w 1276"/>
              <a:gd name="T119" fmla="*/ 2120 h 8091"/>
              <a:gd name="T120" fmla="*/ 947 w 1276"/>
              <a:gd name="T121" fmla="*/ 1550 h 8091"/>
              <a:gd name="T122" fmla="*/ 1200 w 1276"/>
              <a:gd name="T123" fmla="*/ 1216 h 80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6" h="8091">
                <a:moveTo>
                  <a:pt x="0" y="0"/>
                </a:moveTo>
                <a:lnTo>
                  <a:pt x="0" y="8090"/>
                </a:lnTo>
                <a:lnTo>
                  <a:pt x="1275" y="8090"/>
                </a:lnTo>
                <a:lnTo>
                  <a:pt x="1275" y="802"/>
                </a:lnTo>
                <a:lnTo>
                  <a:pt x="0" y="0"/>
                </a:lnTo>
                <a:close/>
                <a:moveTo>
                  <a:pt x="630" y="7750"/>
                </a:moveTo>
                <a:lnTo>
                  <a:pt x="393" y="7750"/>
                </a:lnTo>
                <a:lnTo>
                  <a:pt x="393" y="7417"/>
                </a:lnTo>
                <a:lnTo>
                  <a:pt x="630" y="7417"/>
                </a:lnTo>
                <a:lnTo>
                  <a:pt x="630" y="7750"/>
                </a:lnTo>
                <a:close/>
                <a:moveTo>
                  <a:pt x="630" y="7185"/>
                </a:moveTo>
                <a:lnTo>
                  <a:pt x="393" y="7185"/>
                </a:lnTo>
                <a:lnTo>
                  <a:pt x="393" y="6846"/>
                </a:lnTo>
                <a:lnTo>
                  <a:pt x="630" y="6846"/>
                </a:lnTo>
                <a:lnTo>
                  <a:pt x="630" y="7185"/>
                </a:lnTo>
                <a:close/>
                <a:moveTo>
                  <a:pt x="630" y="6625"/>
                </a:moveTo>
                <a:lnTo>
                  <a:pt x="393" y="6625"/>
                </a:lnTo>
                <a:lnTo>
                  <a:pt x="393" y="6286"/>
                </a:lnTo>
                <a:lnTo>
                  <a:pt x="630" y="6286"/>
                </a:lnTo>
                <a:lnTo>
                  <a:pt x="630" y="6625"/>
                </a:lnTo>
                <a:close/>
                <a:moveTo>
                  <a:pt x="630" y="6060"/>
                </a:moveTo>
                <a:lnTo>
                  <a:pt x="393" y="6060"/>
                </a:lnTo>
                <a:lnTo>
                  <a:pt x="393" y="5721"/>
                </a:lnTo>
                <a:lnTo>
                  <a:pt x="630" y="5721"/>
                </a:lnTo>
                <a:lnTo>
                  <a:pt x="630" y="6060"/>
                </a:lnTo>
                <a:close/>
                <a:moveTo>
                  <a:pt x="630" y="5489"/>
                </a:moveTo>
                <a:lnTo>
                  <a:pt x="393" y="5489"/>
                </a:lnTo>
                <a:lnTo>
                  <a:pt x="393" y="5156"/>
                </a:lnTo>
                <a:lnTo>
                  <a:pt x="630" y="5156"/>
                </a:lnTo>
                <a:lnTo>
                  <a:pt x="630" y="5489"/>
                </a:lnTo>
                <a:close/>
                <a:moveTo>
                  <a:pt x="630" y="4940"/>
                </a:moveTo>
                <a:lnTo>
                  <a:pt x="393" y="4940"/>
                </a:lnTo>
                <a:lnTo>
                  <a:pt x="393" y="4596"/>
                </a:lnTo>
                <a:lnTo>
                  <a:pt x="630" y="4596"/>
                </a:lnTo>
                <a:lnTo>
                  <a:pt x="630" y="4940"/>
                </a:lnTo>
                <a:close/>
                <a:moveTo>
                  <a:pt x="630" y="4381"/>
                </a:moveTo>
                <a:lnTo>
                  <a:pt x="393" y="4381"/>
                </a:lnTo>
                <a:lnTo>
                  <a:pt x="393" y="4025"/>
                </a:lnTo>
                <a:lnTo>
                  <a:pt x="630" y="4025"/>
                </a:lnTo>
                <a:lnTo>
                  <a:pt x="630" y="4381"/>
                </a:lnTo>
                <a:close/>
                <a:moveTo>
                  <a:pt x="630" y="3810"/>
                </a:moveTo>
                <a:lnTo>
                  <a:pt x="393" y="3810"/>
                </a:lnTo>
                <a:lnTo>
                  <a:pt x="393" y="3460"/>
                </a:lnTo>
                <a:lnTo>
                  <a:pt x="630" y="3460"/>
                </a:lnTo>
                <a:lnTo>
                  <a:pt x="630" y="3810"/>
                </a:lnTo>
                <a:close/>
                <a:moveTo>
                  <a:pt x="630" y="3245"/>
                </a:moveTo>
                <a:lnTo>
                  <a:pt x="393" y="3245"/>
                </a:lnTo>
                <a:lnTo>
                  <a:pt x="393" y="2906"/>
                </a:lnTo>
                <a:lnTo>
                  <a:pt x="630" y="2906"/>
                </a:lnTo>
                <a:lnTo>
                  <a:pt x="630" y="3245"/>
                </a:lnTo>
                <a:close/>
                <a:moveTo>
                  <a:pt x="630" y="2685"/>
                </a:moveTo>
                <a:lnTo>
                  <a:pt x="393" y="2685"/>
                </a:lnTo>
                <a:lnTo>
                  <a:pt x="393" y="2346"/>
                </a:lnTo>
                <a:lnTo>
                  <a:pt x="630" y="2346"/>
                </a:lnTo>
                <a:lnTo>
                  <a:pt x="630" y="2685"/>
                </a:lnTo>
                <a:close/>
                <a:moveTo>
                  <a:pt x="630" y="2120"/>
                </a:moveTo>
                <a:lnTo>
                  <a:pt x="393" y="2120"/>
                </a:lnTo>
                <a:lnTo>
                  <a:pt x="393" y="1781"/>
                </a:lnTo>
                <a:lnTo>
                  <a:pt x="630" y="1781"/>
                </a:lnTo>
                <a:lnTo>
                  <a:pt x="630" y="2120"/>
                </a:lnTo>
                <a:close/>
                <a:moveTo>
                  <a:pt x="630" y="1550"/>
                </a:moveTo>
                <a:lnTo>
                  <a:pt x="393" y="1550"/>
                </a:lnTo>
                <a:lnTo>
                  <a:pt x="393" y="1216"/>
                </a:lnTo>
                <a:lnTo>
                  <a:pt x="630" y="1216"/>
                </a:lnTo>
                <a:lnTo>
                  <a:pt x="630" y="1550"/>
                </a:lnTo>
                <a:close/>
                <a:moveTo>
                  <a:pt x="1200" y="7750"/>
                </a:moveTo>
                <a:lnTo>
                  <a:pt x="947" y="7750"/>
                </a:lnTo>
                <a:lnTo>
                  <a:pt x="947" y="7417"/>
                </a:lnTo>
                <a:lnTo>
                  <a:pt x="1200" y="7417"/>
                </a:lnTo>
                <a:lnTo>
                  <a:pt x="1200" y="7750"/>
                </a:lnTo>
                <a:close/>
                <a:moveTo>
                  <a:pt x="1200" y="7185"/>
                </a:moveTo>
                <a:lnTo>
                  <a:pt x="947" y="7185"/>
                </a:lnTo>
                <a:lnTo>
                  <a:pt x="947" y="6846"/>
                </a:lnTo>
                <a:lnTo>
                  <a:pt x="1200" y="6846"/>
                </a:lnTo>
                <a:lnTo>
                  <a:pt x="1200" y="7185"/>
                </a:lnTo>
                <a:close/>
                <a:moveTo>
                  <a:pt x="1200" y="6625"/>
                </a:moveTo>
                <a:lnTo>
                  <a:pt x="947" y="6625"/>
                </a:lnTo>
                <a:lnTo>
                  <a:pt x="947" y="6286"/>
                </a:lnTo>
                <a:lnTo>
                  <a:pt x="1200" y="6286"/>
                </a:lnTo>
                <a:lnTo>
                  <a:pt x="1200" y="6625"/>
                </a:lnTo>
                <a:close/>
                <a:moveTo>
                  <a:pt x="1200" y="6060"/>
                </a:moveTo>
                <a:lnTo>
                  <a:pt x="947" y="6060"/>
                </a:lnTo>
                <a:lnTo>
                  <a:pt x="947" y="5721"/>
                </a:lnTo>
                <a:lnTo>
                  <a:pt x="1200" y="5721"/>
                </a:lnTo>
                <a:lnTo>
                  <a:pt x="1200" y="6060"/>
                </a:lnTo>
                <a:close/>
                <a:moveTo>
                  <a:pt x="1200" y="5489"/>
                </a:moveTo>
                <a:lnTo>
                  <a:pt x="947" y="5489"/>
                </a:lnTo>
                <a:lnTo>
                  <a:pt x="947" y="5156"/>
                </a:lnTo>
                <a:lnTo>
                  <a:pt x="1200" y="5156"/>
                </a:lnTo>
                <a:lnTo>
                  <a:pt x="1200" y="5489"/>
                </a:lnTo>
                <a:close/>
                <a:moveTo>
                  <a:pt x="1200" y="4940"/>
                </a:moveTo>
                <a:lnTo>
                  <a:pt x="947" y="4940"/>
                </a:lnTo>
                <a:lnTo>
                  <a:pt x="947" y="4596"/>
                </a:lnTo>
                <a:lnTo>
                  <a:pt x="1200" y="4596"/>
                </a:lnTo>
                <a:lnTo>
                  <a:pt x="1200" y="4940"/>
                </a:lnTo>
                <a:close/>
                <a:moveTo>
                  <a:pt x="1200" y="4381"/>
                </a:moveTo>
                <a:lnTo>
                  <a:pt x="947" y="4381"/>
                </a:lnTo>
                <a:lnTo>
                  <a:pt x="947" y="4025"/>
                </a:lnTo>
                <a:lnTo>
                  <a:pt x="1200" y="4025"/>
                </a:lnTo>
                <a:lnTo>
                  <a:pt x="1200" y="4381"/>
                </a:lnTo>
                <a:close/>
                <a:moveTo>
                  <a:pt x="1200" y="3810"/>
                </a:moveTo>
                <a:lnTo>
                  <a:pt x="947" y="3810"/>
                </a:lnTo>
                <a:lnTo>
                  <a:pt x="947" y="3460"/>
                </a:lnTo>
                <a:lnTo>
                  <a:pt x="1200" y="3460"/>
                </a:lnTo>
                <a:lnTo>
                  <a:pt x="1200" y="3810"/>
                </a:lnTo>
                <a:close/>
                <a:moveTo>
                  <a:pt x="1200" y="3245"/>
                </a:moveTo>
                <a:lnTo>
                  <a:pt x="947" y="3245"/>
                </a:lnTo>
                <a:lnTo>
                  <a:pt x="947" y="2906"/>
                </a:lnTo>
                <a:lnTo>
                  <a:pt x="1200" y="2906"/>
                </a:lnTo>
                <a:lnTo>
                  <a:pt x="1200" y="3245"/>
                </a:lnTo>
                <a:close/>
                <a:moveTo>
                  <a:pt x="1200" y="2685"/>
                </a:moveTo>
                <a:lnTo>
                  <a:pt x="947" y="2685"/>
                </a:lnTo>
                <a:lnTo>
                  <a:pt x="947" y="2346"/>
                </a:lnTo>
                <a:lnTo>
                  <a:pt x="1200" y="2346"/>
                </a:lnTo>
                <a:lnTo>
                  <a:pt x="1200" y="2685"/>
                </a:lnTo>
                <a:close/>
                <a:moveTo>
                  <a:pt x="1200" y="2120"/>
                </a:moveTo>
                <a:lnTo>
                  <a:pt x="947" y="2120"/>
                </a:lnTo>
                <a:lnTo>
                  <a:pt x="947" y="1781"/>
                </a:lnTo>
                <a:lnTo>
                  <a:pt x="1200" y="1781"/>
                </a:lnTo>
                <a:lnTo>
                  <a:pt x="1200" y="2120"/>
                </a:lnTo>
                <a:close/>
                <a:moveTo>
                  <a:pt x="1200" y="1550"/>
                </a:moveTo>
                <a:lnTo>
                  <a:pt x="947" y="1550"/>
                </a:lnTo>
                <a:lnTo>
                  <a:pt x="947" y="1216"/>
                </a:lnTo>
                <a:lnTo>
                  <a:pt x="1200" y="1216"/>
                </a:lnTo>
                <a:lnTo>
                  <a:pt x="1200" y="15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1189" name="Group 1188"/>
          <p:cNvGrpSpPr/>
          <p:nvPr/>
        </p:nvGrpSpPr>
        <p:grpSpPr>
          <a:xfrm>
            <a:off x="7361170" y="6842015"/>
            <a:ext cx="1119679" cy="4543059"/>
            <a:chOff x="7361170" y="6842015"/>
            <a:chExt cx="1119679" cy="4543059"/>
          </a:xfrm>
        </p:grpSpPr>
        <p:sp>
          <p:nvSpPr>
            <p:cNvPr id="1190" name="Freeform 69"/>
            <p:cNvSpPr>
              <a:spLocks noChangeArrowheads="1"/>
            </p:cNvSpPr>
            <p:nvPr/>
          </p:nvSpPr>
          <p:spPr bwMode="auto">
            <a:xfrm>
              <a:off x="7361170" y="8946983"/>
              <a:ext cx="269872" cy="516909"/>
            </a:xfrm>
            <a:custGeom>
              <a:avLst/>
              <a:gdLst>
                <a:gd name="T0" fmla="*/ 415 w 416"/>
                <a:gd name="T1" fmla="*/ 0 h 792"/>
                <a:gd name="T2" fmla="*/ 0 w 416"/>
                <a:gd name="T3" fmla="*/ 0 h 792"/>
                <a:gd name="T4" fmla="*/ 0 w 416"/>
                <a:gd name="T5" fmla="*/ 791 h 792"/>
                <a:gd name="T6" fmla="*/ 415 w 416"/>
                <a:gd name="T7" fmla="*/ 791 h 792"/>
                <a:gd name="T8" fmla="*/ 415 w 416"/>
                <a:gd name="T9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792">
                  <a:moveTo>
                    <a:pt x="415" y="0"/>
                  </a:moveTo>
                  <a:lnTo>
                    <a:pt x="0" y="0"/>
                  </a:lnTo>
                  <a:lnTo>
                    <a:pt x="0" y="791"/>
                  </a:lnTo>
                  <a:lnTo>
                    <a:pt x="415" y="791"/>
                  </a:lnTo>
                  <a:lnTo>
                    <a:pt x="415" y="0"/>
                  </a:lnTo>
                </a:path>
              </a:pathLst>
            </a:custGeom>
            <a:solidFill>
              <a:srgbClr val="60567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191" name="Freeform 81"/>
            <p:cNvSpPr>
              <a:spLocks noChangeArrowheads="1"/>
            </p:cNvSpPr>
            <p:nvPr/>
          </p:nvSpPr>
          <p:spPr bwMode="auto">
            <a:xfrm>
              <a:off x="7361170" y="9538558"/>
              <a:ext cx="269872" cy="511166"/>
            </a:xfrm>
            <a:custGeom>
              <a:avLst/>
              <a:gdLst>
                <a:gd name="T0" fmla="*/ 415 w 416"/>
                <a:gd name="T1" fmla="*/ 0 h 787"/>
                <a:gd name="T2" fmla="*/ 0 w 416"/>
                <a:gd name="T3" fmla="*/ 0 h 787"/>
                <a:gd name="T4" fmla="*/ 0 w 416"/>
                <a:gd name="T5" fmla="*/ 786 h 787"/>
                <a:gd name="T6" fmla="*/ 415 w 416"/>
                <a:gd name="T7" fmla="*/ 786 h 787"/>
                <a:gd name="T8" fmla="*/ 415 w 416"/>
                <a:gd name="T9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787">
                  <a:moveTo>
                    <a:pt x="415" y="0"/>
                  </a:moveTo>
                  <a:lnTo>
                    <a:pt x="0" y="0"/>
                  </a:lnTo>
                  <a:lnTo>
                    <a:pt x="0" y="786"/>
                  </a:lnTo>
                  <a:lnTo>
                    <a:pt x="415" y="786"/>
                  </a:lnTo>
                  <a:lnTo>
                    <a:pt x="415" y="0"/>
                  </a:lnTo>
                </a:path>
              </a:pathLst>
            </a:custGeom>
            <a:solidFill>
              <a:srgbClr val="60567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192" name="Freeform 93"/>
            <p:cNvSpPr>
              <a:spLocks noChangeArrowheads="1"/>
            </p:cNvSpPr>
            <p:nvPr/>
          </p:nvSpPr>
          <p:spPr bwMode="auto">
            <a:xfrm>
              <a:off x="7361170" y="10112902"/>
              <a:ext cx="269872" cy="525525"/>
            </a:xfrm>
            <a:custGeom>
              <a:avLst/>
              <a:gdLst>
                <a:gd name="T0" fmla="*/ 415 w 416"/>
                <a:gd name="T1" fmla="*/ 0 h 809"/>
                <a:gd name="T2" fmla="*/ 0 w 416"/>
                <a:gd name="T3" fmla="*/ 0 h 809"/>
                <a:gd name="T4" fmla="*/ 0 w 416"/>
                <a:gd name="T5" fmla="*/ 808 h 809"/>
                <a:gd name="T6" fmla="*/ 415 w 416"/>
                <a:gd name="T7" fmla="*/ 808 h 809"/>
                <a:gd name="T8" fmla="*/ 415 w 416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809">
                  <a:moveTo>
                    <a:pt x="415" y="0"/>
                  </a:moveTo>
                  <a:lnTo>
                    <a:pt x="0" y="0"/>
                  </a:lnTo>
                  <a:lnTo>
                    <a:pt x="0" y="808"/>
                  </a:lnTo>
                  <a:lnTo>
                    <a:pt x="415" y="808"/>
                  </a:lnTo>
                  <a:lnTo>
                    <a:pt x="415" y="0"/>
                  </a:lnTo>
                </a:path>
              </a:pathLst>
            </a:custGeom>
            <a:solidFill>
              <a:srgbClr val="60567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1193" name="Group 1192"/>
            <p:cNvGrpSpPr/>
            <p:nvPr/>
          </p:nvGrpSpPr>
          <p:grpSpPr>
            <a:xfrm>
              <a:off x="7361170" y="6842015"/>
              <a:ext cx="1119679" cy="4543059"/>
              <a:chOff x="7361170" y="6842015"/>
              <a:chExt cx="1119679" cy="4543059"/>
            </a:xfrm>
          </p:grpSpPr>
          <p:sp>
            <p:nvSpPr>
              <p:cNvPr id="1194" name="Freeform 23"/>
              <p:cNvSpPr>
                <a:spLocks noChangeArrowheads="1"/>
              </p:cNvSpPr>
              <p:nvPr/>
            </p:nvSpPr>
            <p:spPr bwMode="auto">
              <a:xfrm>
                <a:off x="7361171" y="6842015"/>
                <a:ext cx="1119678" cy="4543059"/>
              </a:xfrm>
              <a:custGeom>
                <a:avLst/>
                <a:gdLst>
                  <a:gd name="T0" fmla="*/ 0 w 1719"/>
                  <a:gd name="T1" fmla="*/ 517 h 6977"/>
                  <a:gd name="T2" fmla="*/ 415 w 1719"/>
                  <a:gd name="T3" fmla="*/ 1296 h 6977"/>
                  <a:gd name="T4" fmla="*/ 0 w 1719"/>
                  <a:gd name="T5" fmla="*/ 1420 h 6977"/>
                  <a:gd name="T6" fmla="*/ 415 w 1719"/>
                  <a:gd name="T7" fmla="*/ 2201 h 6977"/>
                  <a:gd name="T8" fmla="*/ 0 w 1719"/>
                  <a:gd name="T9" fmla="*/ 2324 h 6977"/>
                  <a:gd name="T10" fmla="*/ 415 w 1719"/>
                  <a:gd name="T11" fmla="*/ 3116 h 6977"/>
                  <a:gd name="T12" fmla="*/ 0 w 1719"/>
                  <a:gd name="T13" fmla="*/ 3229 h 6977"/>
                  <a:gd name="T14" fmla="*/ 415 w 1719"/>
                  <a:gd name="T15" fmla="*/ 4020 h 6977"/>
                  <a:gd name="T16" fmla="*/ 0 w 1719"/>
                  <a:gd name="T17" fmla="*/ 4139 h 6977"/>
                  <a:gd name="T18" fmla="*/ 415 w 1719"/>
                  <a:gd name="T19" fmla="*/ 4925 h 6977"/>
                  <a:gd name="T20" fmla="*/ 0 w 1719"/>
                  <a:gd name="T21" fmla="*/ 5021 h 6977"/>
                  <a:gd name="T22" fmla="*/ 415 w 1719"/>
                  <a:gd name="T23" fmla="*/ 5829 h 6977"/>
                  <a:gd name="T24" fmla="*/ 0 w 1719"/>
                  <a:gd name="T25" fmla="*/ 6976 h 6977"/>
                  <a:gd name="T26" fmla="*/ 1718 w 1719"/>
                  <a:gd name="T27" fmla="*/ 5829 h 6977"/>
                  <a:gd name="T28" fmla="*/ 1298 w 1719"/>
                  <a:gd name="T29" fmla="*/ 5021 h 6977"/>
                  <a:gd name="T30" fmla="*/ 1718 w 1719"/>
                  <a:gd name="T31" fmla="*/ 4925 h 6977"/>
                  <a:gd name="T32" fmla="*/ 1298 w 1719"/>
                  <a:gd name="T33" fmla="*/ 4139 h 6977"/>
                  <a:gd name="T34" fmla="*/ 1718 w 1719"/>
                  <a:gd name="T35" fmla="*/ 4020 h 6977"/>
                  <a:gd name="T36" fmla="*/ 1298 w 1719"/>
                  <a:gd name="T37" fmla="*/ 3229 h 6977"/>
                  <a:gd name="T38" fmla="*/ 1718 w 1719"/>
                  <a:gd name="T39" fmla="*/ 3116 h 6977"/>
                  <a:gd name="T40" fmla="*/ 1298 w 1719"/>
                  <a:gd name="T41" fmla="*/ 2324 h 6977"/>
                  <a:gd name="T42" fmla="*/ 1718 w 1719"/>
                  <a:gd name="T43" fmla="*/ 2201 h 6977"/>
                  <a:gd name="T44" fmla="*/ 1298 w 1719"/>
                  <a:gd name="T45" fmla="*/ 1420 h 6977"/>
                  <a:gd name="T46" fmla="*/ 1718 w 1719"/>
                  <a:gd name="T47" fmla="*/ 1296 h 6977"/>
                  <a:gd name="T48" fmla="*/ 1298 w 1719"/>
                  <a:gd name="T49" fmla="*/ 517 h 6977"/>
                  <a:gd name="T50" fmla="*/ 1718 w 1719"/>
                  <a:gd name="T51" fmla="*/ 0 h 6977"/>
                  <a:gd name="T52" fmla="*/ 1072 w 1719"/>
                  <a:gd name="T53" fmla="*/ 5829 h 6977"/>
                  <a:gd name="T54" fmla="*/ 630 w 1719"/>
                  <a:gd name="T55" fmla="*/ 5021 h 6977"/>
                  <a:gd name="T56" fmla="*/ 1072 w 1719"/>
                  <a:gd name="T57" fmla="*/ 5829 h 6977"/>
                  <a:gd name="T58" fmla="*/ 630 w 1719"/>
                  <a:gd name="T59" fmla="*/ 4925 h 6977"/>
                  <a:gd name="T60" fmla="*/ 1072 w 1719"/>
                  <a:gd name="T61" fmla="*/ 4139 h 6977"/>
                  <a:gd name="T62" fmla="*/ 1072 w 1719"/>
                  <a:gd name="T63" fmla="*/ 4020 h 6977"/>
                  <a:gd name="T64" fmla="*/ 630 w 1719"/>
                  <a:gd name="T65" fmla="*/ 3229 h 6977"/>
                  <a:gd name="T66" fmla="*/ 1072 w 1719"/>
                  <a:gd name="T67" fmla="*/ 4020 h 6977"/>
                  <a:gd name="T68" fmla="*/ 630 w 1719"/>
                  <a:gd name="T69" fmla="*/ 3116 h 6977"/>
                  <a:gd name="T70" fmla="*/ 1072 w 1719"/>
                  <a:gd name="T71" fmla="*/ 2324 h 6977"/>
                  <a:gd name="T72" fmla="*/ 1072 w 1719"/>
                  <a:gd name="T73" fmla="*/ 2201 h 6977"/>
                  <a:gd name="T74" fmla="*/ 630 w 1719"/>
                  <a:gd name="T75" fmla="*/ 1420 h 6977"/>
                  <a:gd name="T76" fmla="*/ 1072 w 1719"/>
                  <a:gd name="T77" fmla="*/ 2201 h 6977"/>
                  <a:gd name="T78" fmla="*/ 630 w 1719"/>
                  <a:gd name="T79" fmla="*/ 1296 h 6977"/>
                  <a:gd name="T80" fmla="*/ 1072 w 1719"/>
                  <a:gd name="T81" fmla="*/ 517 h 6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19" h="6977">
                    <a:moveTo>
                      <a:pt x="0" y="0"/>
                    </a:moveTo>
                    <a:lnTo>
                      <a:pt x="0" y="517"/>
                    </a:lnTo>
                    <a:lnTo>
                      <a:pt x="415" y="517"/>
                    </a:lnTo>
                    <a:lnTo>
                      <a:pt x="415" y="1296"/>
                    </a:lnTo>
                    <a:lnTo>
                      <a:pt x="0" y="1296"/>
                    </a:lnTo>
                    <a:lnTo>
                      <a:pt x="0" y="1420"/>
                    </a:lnTo>
                    <a:lnTo>
                      <a:pt x="415" y="1420"/>
                    </a:lnTo>
                    <a:lnTo>
                      <a:pt x="415" y="2201"/>
                    </a:lnTo>
                    <a:lnTo>
                      <a:pt x="0" y="2201"/>
                    </a:lnTo>
                    <a:lnTo>
                      <a:pt x="0" y="2324"/>
                    </a:lnTo>
                    <a:lnTo>
                      <a:pt x="415" y="2324"/>
                    </a:lnTo>
                    <a:lnTo>
                      <a:pt x="415" y="3116"/>
                    </a:lnTo>
                    <a:lnTo>
                      <a:pt x="0" y="3116"/>
                    </a:lnTo>
                    <a:lnTo>
                      <a:pt x="0" y="3229"/>
                    </a:lnTo>
                    <a:lnTo>
                      <a:pt x="415" y="3229"/>
                    </a:lnTo>
                    <a:lnTo>
                      <a:pt x="415" y="4020"/>
                    </a:lnTo>
                    <a:lnTo>
                      <a:pt x="0" y="4020"/>
                    </a:lnTo>
                    <a:lnTo>
                      <a:pt x="0" y="4139"/>
                    </a:lnTo>
                    <a:lnTo>
                      <a:pt x="415" y="4139"/>
                    </a:lnTo>
                    <a:lnTo>
                      <a:pt x="415" y="4925"/>
                    </a:lnTo>
                    <a:lnTo>
                      <a:pt x="0" y="4925"/>
                    </a:lnTo>
                    <a:lnTo>
                      <a:pt x="0" y="5021"/>
                    </a:lnTo>
                    <a:lnTo>
                      <a:pt x="415" y="5021"/>
                    </a:lnTo>
                    <a:lnTo>
                      <a:pt x="415" y="5829"/>
                    </a:lnTo>
                    <a:lnTo>
                      <a:pt x="0" y="5829"/>
                    </a:lnTo>
                    <a:lnTo>
                      <a:pt x="0" y="6976"/>
                    </a:lnTo>
                    <a:lnTo>
                      <a:pt x="1718" y="6976"/>
                    </a:lnTo>
                    <a:lnTo>
                      <a:pt x="1718" y="5829"/>
                    </a:lnTo>
                    <a:lnTo>
                      <a:pt x="1298" y="5829"/>
                    </a:lnTo>
                    <a:lnTo>
                      <a:pt x="1298" y="5021"/>
                    </a:lnTo>
                    <a:lnTo>
                      <a:pt x="1718" y="5021"/>
                    </a:lnTo>
                    <a:lnTo>
                      <a:pt x="1718" y="4925"/>
                    </a:lnTo>
                    <a:lnTo>
                      <a:pt x="1298" y="4925"/>
                    </a:lnTo>
                    <a:lnTo>
                      <a:pt x="1298" y="4139"/>
                    </a:lnTo>
                    <a:lnTo>
                      <a:pt x="1718" y="4139"/>
                    </a:lnTo>
                    <a:lnTo>
                      <a:pt x="1718" y="4020"/>
                    </a:lnTo>
                    <a:lnTo>
                      <a:pt x="1298" y="4020"/>
                    </a:lnTo>
                    <a:lnTo>
                      <a:pt x="1298" y="3229"/>
                    </a:lnTo>
                    <a:lnTo>
                      <a:pt x="1718" y="3229"/>
                    </a:lnTo>
                    <a:lnTo>
                      <a:pt x="1718" y="3116"/>
                    </a:lnTo>
                    <a:lnTo>
                      <a:pt x="1298" y="3116"/>
                    </a:lnTo>
                    <a:lnTo>
                      <a:pt x="1298" y="2324"/>
                    </a:lnTo>
                    <a:lnTo>
                      <a:pt x="1718" y="2324"/>
                    </a:lnTo>
                    <a:lnTo>
                      <a:pt x="1718" y="2201"/>
                    </a:lnTo>
                    <a:lnTo>
                      <a:pt x="1298" y="2201"/>
                    </a:lnTo>
                    <a:lnTo>
                      <a:pt x="1298" y="1420"/>
                    </a:lnTo>
                    <a:lnTo>
                      <a:pt x="1718" y="1420"/>
                    </a:lnTo>
                    <a:lnTo>
                      <a:pt x="1718" y="1296"/>
                    </a:lnTo>
                    <a:lnTo>
                      <a:pt x="1298" y="1296"/>
                    </a:lnTo>
                    <a:lnTo>
                      <a:pt x="1298" y="517"/>
                    </a:lnTo>
                    <a:lnTo>
                      <a:pt x="1718" y="517"/>
                    </a:lnTo>
                    <a:lnTo>
                      <a:pt x="1718" y="0"/>
                    </a:lnTo>
                    <a:lnTo>
                      <a:pt x="0" y="0"/>
                    </a:lnTo>
                    <a:close/>
                    <a:moveTo>
                      <a:pt x="1072" y="5829"/>
                    </a:moveTo>
                    <a:lnTo>
                      <a:pt x="630" y="5829"/>
                    </a:lnTo>
                    <a:lnTo>
                      <a:pt x="630" y="5021"/>
                    </a:lnTo>
                    <a:lnTo>
                      <a:pt x="1072" y="5021"/>
                    </a:lnTo>
                    <a:lnTo>
                      <a:pt x="1072" y="5829"/>
                    </a:lnTo>
                    <a:close/>
                    <a:moveTo>
                      <a:pt x="1072" y="4925"/>
                    </a:moveTo>
                    <a:lnTo>
                      <a:pt x="630" y="4925"/>
                    </a:lnTo>
                    <a:lnTo>
                      <a:pt x="630" y="4139"/>
                    </a:lnTo>
                    <a:lnTo>
                      <a:pt x="1072" y="4139"/>
                    </a:lnTo>
                    <a:lnTo>
                      <a:pt x="1072" y="4925"/>
                    </a:lnTo>
                    <a:close/>
                    <a:moveTo>
                      <a:pt x="1072" y="4020"/>
                    </a:moveTo>
                    <a:lnTo>
                      <a:pt x="630" y="4020"/>
                    </a:lnTo>
                    <a:lnTo>
                      <a:pt x="630" y="3229"/>
                    </a:lnTo>
                    <a:lnTo>
                      <a:pt x="1072" y="3229"/>
                    </a:lnTo>
                    <a:lnTo>
                      <a:pt x="1072" y="4020"/>
                    </a:lnTo>
                    <a:close/>
                    <a:moveTo>
                      <a:pt x="1072" y="3116"/>
                    </a:moveTo>
                    <a:lnTo>
                      <a:pt x="630" y="3116"/>
                    </a:lnTo>
                    <a:lnTo>
                      <a:pt x="630" y="2324"/>
                    </a:lnTo>
                    <a:lnTo>
                      <a:pt x="1072" y="2324"/>
                    </a:lnTo>
                    <a:lnTo>
                      <a:pt x="1072" y="3116"/>
                    </a:lnTo>
                    <a:close/>
                    <a:moveTo>
                      <a:pt x="1072" y="2201"/>
                    </a:moveTo>
                    <a:lnTo>
                      <a:pt x="630" y="2201"/>
                    </a:lnTo>
                    <a:lnTo>
                      <a:pt x="630" y="1420"/>
                    </a:lnTo>
                    <a:lnTo>
                      <a:pt x="1072" y="1420"/>
                    </a:lnTo>
                    <a:lnTo>
                      <a:pt x="1072" y="2201"/>
                    </a:lnTo>
                    <a:close/>
                    <a:moveTo>
                      <a:pt x="1072" y="1296"/>
                    </a:moveTo>
                    <a:lnTo>
                      <a:pt x="630" y="1296"/>
                    </a:lnTo>
                    <a:lnTo>
                      <a:pt x="630" y="517"/>
                    </a:lnTo>
                    <a:lnTo>
                      <a:pt x="1072" y="517"/>
                    </a:lnTo>
                    <a:lnTo>
                      <a:pt x="1072" y="1296"/>
                    </a:lnTo>
                    <a:close/>
                  </a:path>
                </a:pathLst>
              </a:custGeom>
              <a:solidFill>
                <a:srgbClr val="52496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195" name="Freeform 33"/>
              <p:cNvSpPr>
                <a:spLocks noChangeArrowheads="1"/>
              </p:cNvSpPr>
              <p:nvPr/>
            </p:nvSpPr>
            <p:spPr bwMode="auto">
              <a:xfrm>
                <a:off x="7361170" y="7178005"/>
                <a:ext cx="269872" cy="508295"/>
              </a:xfrm>
              <a:custGeom>
                <a:avLst/>
                <a:gdLst>
                  <a:gd name="T0" fmla="*/ 415 w 416"/>
                  <a:gd name="T1" fmla="*/ 0 h 780"/>
                  <a:gd name="T2" fmla="*/ 0 w 416"/>
                  <a:gd name="T3" fmla="*/ 0 h 780"/>
                  <a:gd name="T4" fmla="*/ 0 w 416"/>
                  <a:gd name="T5" fmla="*/ 779 h 780"/>
                  <a:gd name="T6" fmla="*/ 415 w 416"/>
                  <a:gd name="T7" fmla="*/ 779 h 780"/>
                  <a:gd name="T8" fmla="*/ 415 w 416"/>
                  <a:gd name="T9" fmla="*/ 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6" h="780">
                    <a:moveTo>
                      <a:pt x="415" y="0"/>
                    </a:moveTo>
                    <a:lnTo>
                      <a:pt x="0" y="0"/>
                    </a:lnTo>
                    <a:lnTo>
                      <a:pt x="0" y="779"/>
                    </a:lnTo>
                    <a:lnTo>
                      <a:pt x="415" y="779"/>
                    </a:lnTo>
                    <a:lnTo>
                      <a:pt x="415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196" name="Freeform 37"/>
              <p:cNvSpPr>
                <a:spLocks noChangeArrowheads="1"/>
              </p:cNvSpPr>
              <p:nvPr/>
            </p:nvSpPr>
            <p:spPr bwMode="auto">
              <a:xfrm>
                <a:off x="7771719" y="7178005"/>
                <a:ext cx="287097" cy="508295"/>
              </a:xfrm>
              <a:custGeom>
                <a:avLst/>
                <a:gdLst>
                  <a:gd name="T0" fmla="*/ 442 w 443"/>
                  <a:gd name="T1" fmla="*/ 0 h 780"/>
                  <a:gd name="T2" fmla="*/ 0 w 443"/>
                  <a:gd name="T3" fmla="*/ 0 h 780"/>
                  <a:gd name="T4" fmla="*/ 0 w 443"/>
                  <a:gd name="T5" fmla="*/ 779 h 780"/>
                  <a:gd name="T6" fmla="*/ 442 w 443"/>
                  <a:gd name="T7" fmla="*/ 779 h 780"/>
                  <a:gd name="T8" fmla="*/ 442 w 443"/>
                  <a:gd name="T9" fmla="*/ 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80">
                    <a:moveTo>
                      <a:pt x="442" y="0"/>
                    </a:moveTo>
                    <a:lnTo>
                      <a:pt x="0" y="0"/>
                    </a:lnTo>
                    <a:lnTo>
                      <a:pt x="0" y="779"/>
                    </a:lnTo>
                    <a:lnTo>
                      <a:pt x="442" y="779"/>
                    </a:lnTo>
                    <a:lnTo>
                      <a:pt x="442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197" name="Freeform 41"/>
              <p:cNvSpPr>
                <a:spLocks noChangeArrowheads="1"/>
              </p:cNvSpPr>
              <p:nvPr/>
            </p:nvSpPr>
            <p:spPr bwMode="auto">
              <a:xfrm>
                <a:off x="8205236" y="7178005"/>
                <a:ext cx="272744" cy="508295"/>
              </a:xfrm>
              <a:custGeom>
                <a:avLst/>
                <a:gdLst>
                  <a:gd name="T0" fmla="*/ 420 w 421"/>
                  <a:gd name="T1" fmla="*/ 0 h 780"/>
                  <a:gd name="T2" fmla="*/ 420 w 421"/>
                  <a:gd name="T3" fmla="*/ 0 h 780"/>
                  <a:gd name="T4" fmla="*/ 0 w 421"/>
                  <a:gd name="T5" fmla="*/ 0 h 780"/>
                  <a:gd name="T6" fmla="*/ 0 w 421"/>
                  <a:gd name="T7" fmla="*/ 779 h 780"/>
                  <a:gd name="T8" fmla="*/ 420 w 421"/>
                  <a:gd name="T9" fmla="*/ 779 h 780"/>
                  <a:gd name="T10" fmla="*/ 420 w 421"/>
                  <a:gd name="T11" fmla="*/ 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780">
                    <a:moveTo>
                      <a:pt x="420" y="0"/>
                    </a:moveTo>
                    <a:lnTo>
                      <a:pt x="420" y="0"/>
                    </a:lnTo>
                    <a:lnTo>
                      <a:pt x="0" y="0"/>
                    </a:lnTo>
                    <a:lnTo>
                      <a:pt x="0" y="779"/>
                    </a:lnTo>
                    <a:lnTo>
                      <a:pt x="420" y="779"/>
                    </a:lnTo>
                    <a:lnTo>
                      <a:pt x="420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198" name="Freeform 45"/>
              <p:cNvSpPr>
                <a:spLocks noChangeArrowheads="1"/>
              </p:cNvSpPr>
              <p:nvPr/>
            </p:nvSpPr>
            <p:spPr bwMode="auto">
              <a:xfrm>
                <a:off x="7361170" y="7766709"/>
                <a:ext cx="269872" cy="508294"/>
              </a:xfrm>
              <a:custGeom>
                <a:avLst/>
                <a:gdLst>
                  <a:gd name="T0" fmla="*/ 415 w 416"/>
                  <a:gd name="T1" fmla="*/ 0 h 782"/>
                  <a:gd name="T2" fmla="*/ 0 w 416"/>
                  <a:gd name="T3" fmla="*/ 0 h 782"/>
                  <a:gd name="T4" fmla="*/ 0 w 416"/>
                  <a:gd name="T5" fmla="*/ 781 h 782"/>
                  <a:gd name="T6" fmla="*/ 415 w 416"/>
                  <a:gd name="T7" fmla="*/ 781 h 782"/>
                  <a:gd name="T8" fmla="*/ 415 w 416"/>
                  <a:gd name="T9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6" h="782">
                    <a:moveTo>
                      <a:pt x="415" y="0"/>
                    </a:moveTo>
                    <a:lnTo>
                      <a:pt x="0" y="0"/>
                    </a:lnTo>
                    <a:lnTo>
                      <a:pt x="0" y="781"/>
                    </a:lnTo>
                    <a:lnTo>
                      <a:pt x="415" y="781"/>
                    </a:lnTo>
                    <a:lnTo>
                      <a:pt x="415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199" name="Freeform 49"/>
              <p:cNvSpPr>
                <a:spLocks noChangeArrowheads="1"/>
              </p:cNvSpPr>
              <p:nvPr/>
            </p:nvSpPr>
            <p:spPr bwMode="auto">
              <a:xfrm>
                <a:off x="7771719" y="7766709"/>
                <a:ext cx="287097" cy="508294"/>
              </a:xfrm>
              <a:custGeom>
                <a:avLst/>
                <a:gdLst>
                  <a:gd name="T0" fmla="*/ 442 w 443"/>
                  <a:gd name="T1" fmla="*/ 0 h 782"/>
                  <a:gd name="T2" fmla="*/ 0 w 443"/>
                  <a:gd name="T3" fmla="*/ 0 h 782"/>
                  <a:gd name="T4" fmla="*/ 0 w 443"/>
                  <a:gd name="T5" fmla="*/ 781 h 782"/>
                  <a:gd name="T6" fmla="*/ 442 w 443"/>
                  <a:gd name="T7" fmla="*/ 781 h 782"/>
                  <a:gd name="T8" fmla="*/ 442 w 443"/>
                  <a:gd name="T9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82">
                    <a:moveTo>
                      <a:pt x="442" y="0"/>
                    </a:moveTo>
                    <a:lnTo>
                      <a:pt x="0" y="0"/>
                    </a:lnTo>
                    <a:lnTo>
                      <a:pt x="0" y="781"/>
                    </a:lnTo>
                    <a:lnTo>
                      <a:pt x="442" y="781"/>
                    </a:lnTo>
                    <a:lnTo>
                      <a:pt x="442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00" name="Freeform 53"/>
              <p:cNvSpPr>
                <a:spLocks noChangeArrowheads="1"/>
              </p:cNvSpPr>
              <p:nvPr/>
            </p:nvSpPr>
            <p:spPr bwMode="auto">
              <a:xfrm>
                <a:off x="8205236" y="7766709"/>
                <a:ext cx="272744" cy="508294"/>
              </a:xfrm>
              <a:custGeom>
                <a:avLst/>
                <a:gdLst>
                  <a:gd name="T0" fmla="*/ 420 w 421"/>
                  <a:gd name="T1" fmla="*/ 0 h 782"/>
                  <a:gd name="T2" fmla="*/ 420 w 421"/>
                  <a:gd name="T3" fmla="*/ 0 h 782"/>
                  <a:gd name="T4" fmla="*/ 0 w 421"/>
                  <a:gd name="T5" fmla="*/ 0 h 782"/>
                  <a:gd name="T6" fmla="*/ 0 w 421"/>
                  <a:gd name="T7" fmla="*/ 781 h 782"/>
                  <a:gd name="T8" fmla="*/ 420 w 421"/>
                  <a:gd name="T9" fmla="*/ 781 h 782"/>
                  <a:gd name="T10" fmla="*/ 420 w 421"/>
                  <a:gd name="T11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782">
                    <a:moveTo>
                      <a:pt x="420" y="0"/>
                    </a:moveTo>
                    <a:lnTo>
                      <a:pt x="420" y="0"/>
                    </a:lnTo>
                    <a:lnTo>
                      <a:pt x="0" y="0"/>
                    </a:lnTo>
                    <a:lnTo>
                      <a:pt x="0" y="781"/>
                    </a:lnTo>
                    <a:lnTo>
                      <a:pt x="420" y="781"/>
                    </a:lnTo>
                    <a:lnTo>
                      <a:pt x="420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01" name="Freeform 57"/>
              <p:cNvSpPr>
                <a:spLocks noChangeArrowheads="1"/>
              </p:cNvSpPr>
              <p:nvPr/>
            </p:nvSpPr>
            <p:spPr bwMode="auto">
              <a:xfrm>
                <a:off x="7361170" y="8355409"/>
                <a:ext cx="269872" cy="516909"/>
              </a:xfrm>
              <a:custGeom>
                <a:avLst/>
                <a:gdLst>
                  <a:gd name="T0" fmla="*/ 415 w 416"/>
                  <a:gd name="T1" fmla="*/ 0 h 793"/>
                  <a:gd name="T2" fmla="*/ 0 w 416"/>
                  <a:gd name="T3" fmla="*/ 0 h 793"/>
                  <a:gd name="T4" fmla="*/ 0 w 416"/>
                  <a:gd name="T5" fmla="*/ 792 h 793"/>
                  <a:gd name="T6" fmla="*/ 415 w 416"/>
                  <a:gd name="T7" fmla="*/ 792 h 793"/>
                  <a:gd name="T8" fmla="*/ 415 w 416"/>
                  <a:gd name="T9" fmla="*/ 0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6" h="793">
                    <a:moveTo>
                      <a:pt x="415" y="0"/>
                    </a:moveTo>
                    <a:lnTo>
                      <a:pt x="0" y="0"/>
                    </a:lnTo>
                    <a:lnTo>
                      <a:pt x="0" y="792"/>
                    </a:lnTo>
                    <a:lnTo>
                      <a:pt x="415" y="792"/>
                    </a:lnTo>
                    <a:lnTo>
                      <a:pt x="415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02" name="Freeform 61"/>
              <p:cNvSpPr>
                <a:spLocks noChangeArrowheads="1"/>
              </p:cNvSpPr>
              <p:nvPr/>
            </p:nvSpPr>
            <p:spPr bwMode="auto">
              <a:xfrm>
                <a:off x="7771719" y="8355409"/>
                <a:ext cx="287097" cy="516909"/>
              </a:xfrm>
              <a:custGeom>
                <a:avLst/>
                <a:gdLst>
                  <a:gd name="T0" fmla="*/ 442 w 443"/>
                  <a:gd name="T1" fmla="*/ 0 h 793"/>
                  <a:gd name="T2" fmla="*/ 0 w 443"/>
                  <a:gd name="T3" fmla="*/ 0 h 793"/>
                  <a:gd name="T4" fmla="*/ 0 w 443"/>
                  <a:gd name="T5" fmla="*/ 792 h 793"/>
                  <a:gd name="T6" fmla="*/ 442 w 443"/>
                  <a:gd name="T7" fmla="*/ 792 h 793"/>
                  <a:gd name="T8" fmla="*/ 442 w 443"/>
                  <a:gd name="T9" fmla="*/ 0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93">
                    <a:moveTo>
                      <a:pt x="442" y="0"/>
                    </a:moveTo>
                    <a:lnTo>
                      <a:pt x="0" y="0"/>
                    </a:lnTo>
                    <a:lnTo>
                      <a:pt x="0" y="792"/>
                    </a:lnTo>
                    <a:lnTo>
                      <a:pt x="442" y="792"/>
                    </a:lnTo>
                    <a:lnTo>
                      <a:pt x="442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03" name="Freeform 65"/>
              <p:cNvSpPr>
                <a:spLocks noChangeArrowheads="1"/>
              </p:cNvSpPr>
              <p:nvPr/>
            </p:nvSpPr>
            <p:spPr bwMode="auto">
              <a:xfrm>
                <a:off x="8205236" y="8355409"/>
                <a:ext cx="272744" cy="516909"/>
              </a:xfrm>
              <a:custGeom>
                <a:avLst/>
                <a:gdLst>
                  <a:gd name="T0" fmla="*/ 420 w 421"/>
                  <a:gd name="T1" fmla="*/ 0 h 793"/>
                  <a:gd name="T2" fmla="*/ 420 w 421"/>
                  <a:gd name="T3" fmla="*/ 0 h 793"/>
                  <a:gd name="T4" fmla="*/ 0 w 421"/>
                  <a:gd name="T5" fmla="*/ 0 h 793"/>
                  <a:gd name="T6" fmla="*/ 0 w 421"/>
                  <a:gd name="T7" fmla="*/ 792 h 793"/>
                  <a:gd name="T8" fmla="*/ 420 w 421"/>
                  <a:gd name="T9" fmla="*/ 792 h 793"/>
                  <a:gd name="T10" fmla="*/ 420 w 421"/>
                  <a:gd name="T11" fmla="*/ 0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793">
                    <a:moveTo>
                      <a:pt x="420" y="0"/>
                    </a:moveTo>
                    <a:lnTo>
                      <a:pt x="420" y="0"/>
                    </a:lnTo>
                    <a:lnTo>
                      <a:pt x="0" y="0"/>
                    </a:lnTo>
                    <a:lnTo>
                      <a:pt x="0" y="792"/>
                    </a:lnTo>
                    <a:lnTo>
                      <a:pt x="420" y="792"/>
                    </a:lnTo>
                    <a:lnTo>
                      <a:pt x="420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04" name="Freeform 73"/>
              <p:cNvSpPr>
                <a:spLocks noChangeArrowheads="1"/>
              </p:cNvSpPr>
              <p:nvPr/>
            </p:nvSpPr>
            <p:spPr bwMode="auto">
              <a:xfrm>
                <a:off x="7771719" y="8946983"/>
                <a:ext cx="287097" cy="516909"/>
              </a:xfrm>
              <a:custGeom>
                <a:avLst/>
                <a:gdLst>
                  <a:gd name="T0" fmla="*/ 442 w 443"/>
                  <a:gd name="T1" fmla="*/ 0 h 792"/>
                  <a:gd name="T2" fmla="*/ 0 w 443"/>
                  <a:gd name="T3" fmla="*/ 0 h 792"/>
                  <a:gd name="T4" fmla="*/ 0 w 443"/>
                  <a:gd name="T5" fmla="*/ 791 h 792"/>
                  <a:gd name="T6" fmla="*/ 442 w 443"/>
                  <a:gd name="T7" fmla="*/ 791 h 792"/>
                  <a:gd name="T8" fmla="*/ 442 w 443"/>
                  <a:gd name="T9" fmla="*/ 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92">
                    <a:moveTo>
                      <a:pt x="442" y="0"/>
                    </a:moveTo>
                    <a:lnTo>
                      <a:pt x="0" y="0"/>
                    </a:lnTo>
                    <a:lnTo>
                      <a:pt x="0" y="791"/>
                    </a:lnTo>
                    <a:lnTo>
                      <a:pt x="442" y="791"/>
                    </a:lnTo>
                    <a:lnTo>
                      <a:pt x="442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05" name="Freeform 77"/>
              <p:cNvSpPr>
                <a:spLocks noChangeArrowheads="1"/>
              </p:cNvSpPr>
              <p:nvPr/>
            </p:nvSpPr>
            <p:spPr bwMode="auto">
              <a:xfrm>
                <a:off x="8205236" y="8946983"/>
                <a:ext cx="272744" cy="516909"/>
              </a:xfrm>
              <a:custGeom>
                <a:avLst/>
                <a:gdLst>
                  <a:gd name="T0" fmla="*/ 420 w 421"/>
                  <a:gd name="T1" fmla="*/ 0 h 792"/>
                  <a:gd name="T2" fmla="*/ 420 w 421"/>
                  <a:gd name="T3" fmla="*/ 0 h 792"/>
                  <a:gd name="T4" fmla="*/ 0 w 421"/>
                  <a:gd name="T5" fmla="*/ 0 h 792"/>
                  <a:gd name="T6" fmla="*/ 0 w 421"/>
                  <a:gd name="T7" fmla="*/ 791 h 792"/>
                  <a:gd name="T8" fmla="*/ 420 w 421"/>
                  <a:gd name="T9" fmla="*/ 791 h 792"/>
                  <a:gd name="T10" fmla="*/ 420 w 421"/>
                  <a:gd name="T11" fmla="*/ 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792">
                    <a:moveTo>
                      <a:pt x="420" y="0"/>
                    </a:moveTo>
                    <a:lnTo>
                      <a:pt x="420" y="0"/>
                    </a:lnTo>
                    <a:lnTo>
                      <a:pt x="0" y="0"/>
                    </a:lnTo>
                    <a:lnTo>
                      <a:pt x="0" y="791"/>
                    </a:lnTo>
                    <a:lnTo>
                      <a:pt x="420" y="791"/>
                    </a:lnTo>
                    <a:lnTo>
                      <a:pt x="420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06" name="Freeform 85"/>
              <p:cNvSpPr>
                <a:spLocks noChangeArrowheads="1"/>
              </p:cNvSpPr>
              <p:nvPr/>
            </p:nvSpPr>
            <p:spPr bwMode="auto">
              <a:xfrm>
                <a:off x="7771719" y="9538558"/>
                <a:ext cx="287097" cy="511166"/>
              </a:xfrm>
              <a:custGeom>
                <a:avLst/>
                <a:gdLst>
                  <a:gd name="T0" fmla="*/ 442 w 443"/>
                  <a:gd name="T1" fmla="*/ 0 h 787"/>
                  <a:gd name="T2" fmla="*/ 0 w 443"/>
                  <a:gd name="T3" fmla="*/ 0 h 787"/>
                  <a:gd name="T4" fmla="*/ 0 w 443"/>
                  <a:gd name="T5" fmla="*/ 786 h 787"/>
                  <a:gd name="T6" fmla="*/ 442 w 443"/>
                  <a:gd name="T7" fmla="*/ 786 h 787"/>
                  <a:gd name="T8" fmla="*/ 442 w 443"/>
                  <a:gd name="T9" fmla="*/ 0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787">
                    <a:moveTo>
                      <a:pt x="442" y="0"/>
                    </a:moveTo>
                    <a:lnTo>
                      <a:pt x="0" y="0"/>
                    </a:lnTo>
                    <a:lnTo>
                      <a:pt x="0" y="786"/>
                    </a:lnTo>
                    <a:lnTo>
                      <a:pt x="442" y="786"/>
                    </a:lnTo>
                    <a:lnTo>
                      <a:pt x="442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07" name="Freeform 89"/>
              <p:cNvSpPr>
                <a:spLocks noChangeArrowheads="1"/>
              </p:cNvSpPr>
              <p:nvPr/>
            </p:nvSpPr>
            <p:spPr bwMode="auto">
              <a:xfrm>
                <a:off x="8205236" y="9538558"/>
                <a:ext cx="272744" cy="511166"/>
              </a:xfrm>
              <a:custGeom>
                <a:avLst/>
                <a:gdLst>
                  <a:gd name="T0" fmla="*/ 420 w 421"/>
                  <a:gd name="T1" fmla="*/ 0 h 787"/>
                  <a:gd name="T2" fmla="*/ 420 w 421"/>
                  <a:gd name="T3" fmla="*/ 0 h 787"/>
                  <a:gd name="T4" fmla="*/ 0 w 421"/>
                  <a:gd name="T5" fmla="*/ 0 h 787"/>
                  <a:gd name="T6" fmla="*/ 0 w 421"/>
                  <a:gd name="T7" fmla="*/ 786 h 787"/>
                  <a:gd name="T8" fmla="*/ 420 w 421"/>
                  <a:gd name="T9" fmla="*/ 786 h 787"/>
                  <a:gd name="T10" fmla="*/ 420 w 421"/>
                  <a:gd name="T11" fmla="*/ 0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787">
                    <a:moveTo>
                      <a:pt x="420" y="0"/>
                    </a:moveTo>
                    <a:lnTo>
                      <a:pt x="420" y="0"/>
                    </a:lnTo>
                    <a:lnTo>
                      <a:pt x="0" y="0"/>
                    </a:lnTo>
                    <a:lnTo>
                      <a:pt x="0" y="786"/>
                    </a:lnTo>
                    <a:lnTo>
                      <a:pt x="420" y="786"/>
                    </a:lnTo>
                    <a:lnTo>
                      <a:pt x="420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08" name="Freeform 97"/>
              <p:cNvSpPr>
                <a:spLocks noChangeArrowheads="1"/>
              </p:cNvSpPr>
              <p:nvPr/>
            </p:nvSpPr>
            <p:spPr bwMode="auto">
              <a:xfrm>
                <a:off x="7771719" y="10112902"/>
                <a:ext cx="287097" cy="525525"/>
              </a:xfrm>
              <a:custGeom>
                <a:avLst/>
                <a:gdLst>
                  <a:gd name="T0" fmla="*/ 442 w 443"/>
                  <a:gd name="T1" fmla="*/ 0 h 809"/>
                  <a:gd name="T2" fmla="*/ 0 w 443"/>
                  <a:gd name="T3" fmla="*/ 0 h 809"/>
                  <a:gd name="T4" fmla="*/ 0 w 443"/>
                  <a:gd name="T5" fmla="*/ 808 h 809"/>
                  <a:gd name="T6" fmla="*/ 442 w 443"/>
                  <a:gd name="T7" fmla="*/ 808 h 809"/>
                  <a:gd name="T8" fmla="*/ 442 w 443"/>
                  <a:gd name="T9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3" h="809">
                    <a:moveTo>
                      <a:pt x="442" y="0"/>
                    </a:moveTo>
                    <a:lnTo>
                      <a:pt x="0" y="0"/>
                    </a:lnTo>
                    <a:lnTo>
                      <a:pt x="0" y="808"/>
                    </a:lnTo>
                    <a:lnTo>
                      <a:pt x="442" y="808"/>
                    </a:lnTo>
                    <a:lnTo>
                      <a:pt x="442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09" name="Freeform 101"/>
              <p:cNvSpPr>
                <a:spLocks noChangeArrowheads="1"/>
              </p:cNvSpPr>
              <p:nvPr/>
            </p:nvSpPr>
            <p:spPr bwMode="auto">
              <a:xfrm>
                <a:off x="8205236" y="10112902"/>
                <a:ext cx="272744" cy="525525"/>
              </a:xfrm>
              <a:custGeom>
                <a:avLst/>
                <a:gdLst>
                  <a:gd name="T0" fmla="*/ 420 w 421"/>
                  <a:gd name="T1" fmla="*/ 0 h 809"/>
                  <a:gd name="T2" fmla="*/ 420 w 421"/>
                  <a:gd name="T3" fmla="*/ 0 h 809"/>
                  <a:gd name="T4" fmla="*/ 0 w 421"/>
                  <a:gd name="T5" fmla="*/ 0 h 809"/>
                  <a:gd name="T6" fmla="*/ 0 w 421"/>
                  <a:gd name="T7" fmla="*/ 808 h 809"/>
                  <a:gd name="T8" fmla="*/ 420 w 421"/>
                  <a:gd name="T9" fmla="*/ 808 h 809"/>
                  <a:gd name="T10" fmla="*/ 420 w 421"/>
                  <a:gd name="T11" fmla="*/ 0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809">
                    <a:moveTo>
                      <a:pt x="420" y="0"/>
                    </a:moveTo>
                    <a:lnTo>
                      <a:pt x="420" y="0"/>
                    </a:lnTo>
                    <a:lnTo>
                      <a:pt x="0" y="0"/>
                    </a:lnTo>
                    <a:lnTo>
                      <a:pt x="0" y="808"/>
                    </a:lnTo>
                    <a:lnTo>
                      <a:pt x="420" y="808"/>
                    </a:lnTo>
                    <a:lnTo>
                      <a:pt x="420" y="0"/>
                    </a:lnTo>
                  </a:path>
                </a:pathLst>
              </a:custGeom>
              <a:solidFill>
                <a:srgbClr val="60567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069" name="Freeform 298"/>
          <p:cNvSpPr>
            <a:spLocks noChangeArrowheads="1"/>
          </p:cNvSpPr>
          <p:nvPr/>
        </p:nvSpPr>
        <p:spPr bwMode="auto">
          <a:xfrm>
            <a:off x="6565912" y="4883502"/>
            <a:ext cx="1001969" cy="6504443"/>
          </a:xfrm>
          <a:custGeom>
            <a:avLst/>
            <a:gdLst>
              <a:gd name="T0" fmla="*/ 1540 w 1541"/>
              <a:gd name="T1" fmla="*/ 9985 h 9986"/>
              <a:gd name="T2" fmla="*/ 614 w 1541"/>
              <a:gd name="T3" fmla="*/ 9473 h 9986"/>
              <a:gd name="T4" fmla="*/ 614 w 1541"/>
              <a:gd name="T5" fmla="*/ 9129 h 9986"/>
              <a:gd name="T6" fmla="*/ 361 w 1541"/>
              <a:gd name="T7" fmla="*/ 8913 h 9986"/>
              <a:gd name="T8" fmla="*/ 614 w 1541"/>
              <a:gd name="T9" fmla="*/ 8913 h 9986"/>
              <a:gd name="T10" fmla="*/ 361 w 1541"/>
              <a:gd name="T11" fmla="*/ 8009 h 9986"/>
              <a:gd name="T12" fmla="*/ 614 w 1541"/>
              <a:gd name="T13" fmla="*/ 7783 h 9986"/>
              <a:gd name="T14" fmla="*/ 614 w 1541"/>
              <a:gd name="T15" fmla="*/ 7444 h 9986"/>
              <a:gd name="T16" fmla="*/ 361 w 1541"/>
              <a:gd name="T17" fmla="*/ 7223 h 9986"/>
              <a:gd name="T18" fmla="*/ 614 w 1541"/>
              <a:gd name="T19" fmla="*/ 7223 h 9986"/>
              <a:gd name="T20" fmla="*/ 361 w 1541"/>
              <a:gd name="T21" fmla="*/ 6319 h 9986"/>
              <a:gd name="T22" fmla="*/ 614 w 1541"/>
              <a:gd name="T23" fmla="*/ 6092 h 9986"/>
              <a:gd name="T24" fmla="*/ 614 w 1541"/>
              <a:gd name="T25" fmla="*/ 5748 h 9986"/>
              <a:gd name="T26" fmla="*/ 361 w 1541"/>
              <a:gd name="T27" fmla="*/ 5533 h 9986"/>
              <a:gd name="T28" fmla="*/ 614 w 1541"/>
              <a:gd name="T29" fmla="*/ 5533 h 9986"/>
              <a:gd name="T30" fmla="*/ 361 w 1541"/>
              <a:gd name="T31" fmla="*/ 4623 h 9986"/>
              <a:gd name="T32" fmla="*/ 614 w 1541"/>
              <a:gd name="T33" fmla="*/ 4408 h 9986"/>
              <a:gd name="T34" fmla="*/ 614 w 1541"/>
              <a:gd name="T35" fmla="*/ 4058 h 9986"/>
              <a:gd name="T36" fmla="*/ 361 w 1541"/>
              <a:gd name="T37" fmla="*/ 3848 h 9986"/>
              <a:gd name="T38" fmla="*/ 614 w 1541"/>
              <a:gd name="T39" fmla="*/ 3848 h 9986"/>
              <a:gd name="T40" fmla="*/ 361 w 1541"/>
              <a:gd name="T41" fmla="*/ 2944 h 9986"/>
              <a:gd name="T42" fmla="*/ 614 w 1541"/>
              <a:gd name="T43" fmla="*/ 2713 h 9986"/>
              <a:gd name="T44" fmla="*/ 614 w 1541"/>
              <a:gd name="T45" fmla="*/ 2379 h 9986"/>
              <a:gd name="T46" fmla="*/ 361 w 1541"/>
              <a:gd name="T47" fmla="*/ 2153 h 9986"/>
              <a:gd name="T48" fmla="*/ 614 w 1541"/>
              <a:gd name="T49" fmla="*/ 2153 h 9986"/>
              <a:gd name="T50" fmla="*/ 361 w 1541"/>
              <a:gd name="T51" fmla="*/ 1249 h 9986"/>
              <a:gd name="T52" fmla="*/ 1179 w 1541"/>
              <a:gd name="T53" fmla="*/ 9473 h 9986"/>
              <a:gd name="T54" fmla="*/ 1179 w 1541"/>
              <a:gd name="T55" fmla="*/ 9129 h 9986"/>
              <a:gd name="T56" fmla="*/ 926 w 1541"/>
              <a:gd name="T57" fmla="*/ 8913 h 9986"/>
              <a:gd name="T58" fmla="*/ 1179 w 1541"/>
              <a:gd name="T59" fmla="*/ 8913 h 9986"/>
              <a:gd name="T60" fmla="*/ 926 w 1541"/>
              <a:gd name="T61" fmla="*/ 8009 h 9986"/>
              <a:gd name="T62" fmla="*/ 1179 w 1541"/>
              <a:gd name="T63" fmla="*/ 7783 h 9986"/>
              <a:gd name="T64" fmla="*/ 1179 w 1541"/>
              <a:gd name="T65" fmla="*/ 7444 h 9986"/>
              <a:gd name="T66" fmla="*/ 926 w 1541"/>
              <a:gd name="T67" fmla="*/ 7223 h 9986"/>
              <a:gd name="T68" fmla="*/ 1179 w 1541"/>
              <a:gd name="T69" fmla="*/ 7223 h 9986"/>
              <a:gd name="T70" fmla="*/ 926 w 1541"/>
              <a:gd name="T71" fmla="*/ 6319 h 9986"/>
              <a:gd name="T72" fmla="*/ 1179 w 1541"/>
              <a:gd name="T73" fmla="*/ 6092 h 9986"/>
              <a:gd name="T74" fmla="*/ 1179 w 1541"/>
              <a:gd name="T75" fmla="*/ 5748 h 9986"/>
              <a:gd name="T76" fmla="*/ 926 w 1541"/>
              <a:gd name="T77" fmla="*/ 5533 h 9986"/>
              <a:gd name="T78" fmla="*/ 1179 w 1541"/>
              <a:gd name="T79" fmla="*/ 5533 h 9986"/>
              <a:gd name="T80" fmla="*/ 926 w 1541"/>
              <a:gd name="T81" fmla="*/ 4623 h 9986"/>
              <a:gd name="T82" fmla="*/ 1179 w 1541"/>
              <a:gd name="T83" fmla="*/ 4408 h 9986"/>
              <a:gd name="T84" fmla="*/ 1179 w 1541"/>
              <a:gd name="T85" fmla="*/ 4058 h 9986"/>
              <a:gd name="T86" fmla="*/ 926 w 1541"/>
              <a:gd name="T87" fmla="*/ 3848 h 9986"/>
              <a:gd name="T88" fmla="*/ 1179 w 1541"/>
              <a:gd name="T89" fmla="*/ 3848 h 9986"/>
              <a:gd name="T90" fmla="*/ 926 w 1541"/>
              <a:gd name="T91" fmla="*/ 2944 h 9986"/>
              <a:gd name="T92" fmla="*/ 1179 w 1541"/>
              <a:gd name="T93" fmla="*/ 2713 h 9986"/>
              <a:gd name="T94" fmla="*/ 1179 w 1541"/>
              <a:gd name="T95" fmla="*/ 2379 h 9986"/>
              <a:gd name="T96" fmla="*/ 926 w 1541"/>
              <a:gd name="T97" fmla="*/ 2153 h 9986"/>
              <a:gd name="T98" fmla="*/ 1179 w 1541"/>
              <a:gd name="T99" fmla="*/ 2153 h 9986"/>
              <a:gd name="T100" fmla="*/ 926 w 1541"/>
              <a:gd name="T101" fmla="*/ 1249 h 9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41" h="9986">
                <a:moveTo>
                  <a:pt x="0" y="0"/>
                </a:moveTo>
                <a:lnTo>
                  <a:pt x="0" y="9985"/>
                </a:lnTo>
                <a:lnTo>
                  <a:pt x="1540" y="9985"/>
                </a:lnTo>
                <a:lnTo>
                  <a:pt x="1540" y="990"/>
                </a:lnTo>
                <a:lnTo>
                  <a:pt x="0" y="0"/>
                </a:lnTo>
                <a:close/>
                <a:moveTo>
                  <a:pt x="614" y="9473"/>
                </a:moveTo>
                <a:lnTo>
                  <a:pt x="361" y="9473"/>
                </a:lnTo>
                <a:lnTo>
                  <a:pt x="361" y="9129"/>
                </a:lnTo>
                <a:lnTo>
                  <a:pt x="614" y="9129"/>
                </a:lnTo>
                <a:lnTo>
                  <a:pt x="614" y="9473"/>
                </a:lnTo>
                <a:close/>
                <a:moveTo>
                  <a:pt x="614" y="8913"/>
                </a:moveTo>
                <a:lnTo>
                  <a:pt x="361" y="8913"/>
                </a:lnTo>
                <a:lnTo>
                  <a:pt x="361" y="8580"/>
                </a:lnTo>
                <a:lnTo>
                  <a:pt x="614" y="8580"/>
                </a:lnTo>
                <a:lnTo>
                  <a:pt x="614" y="8913"/>
                </a:lnTo>
                <a:close/>
                <a:moveTo>
                  <a:pt x="614" y="8348"/>
                </a:moveTo>
                <a:lnTo>
                  <a:pt x="361" y="8348"/>
                </a:lnTo>
                <a:lnTo>
                  <a:pt x="361" y="8009"/>
                </a:lnTo>
                <a:lnTo>
                  <a:pt x="614" y="8009"/>
                </a:lnTo>
                <a:lnTo>
                  <a:pt x="614" y="8348"/>
                </a:lnTo>
                <a:close/>
                <a:moveTo>
                  <a:pt x="614" y="7783"/>
                </a:moveTo>
                <a:lnTo>
                  <a:pt x="361" y="7783"/>
                </a:lnTo>
                <a:lnTo>
                  <a:pt x="361" y="7444"/>
                </a:lnTo>
                <a:lnTo>
                  <a:pt x="614" y="7444"/>
                </a:lnTo>
                <a:lnTo>
                  <a:pt x="614" y="7783"/>
                </a:lnTo>
                <a:close/>
                <a:moveTo>
                  <a:pt x="614" y="7223"/>
                </a:moveTo>
                <a:lnTo>
                  <a:pt x="361" y="7223"/>
                </a:lnTo>
                <a:lnTo>
                  <a:pt x="361" y="6884"/>
                </a:lnTo>
                <a:lnTo>
                  <a:pt x="614" y="6884"/>
                </a:lnTo>
                <a:lnTo>
                  <a:pt x="614" y="7223"/>
                </a:lnTo>
                <a:close/>
                <a:moveTo>
                  <a:pt x="614" y="6652"/>
                </a:moveTo>
                <a:lnTo>
                  <a:pt x="361" y="6652"/>
                </a:lnTo>
                <a:lnTo>
                  <a:pt x="361" y="6319"/>
                </a:lnTo>
                <a:lnTo>
                  <a:pt x="614" y="6319"/>
                </a:lnTo>
                <a:lnTo>
                  <a:pt x="614" y="6652"/>
                </a:lnTo>
                <a:close/>
                <a:moveTo>
                  <a:pt x="614" y="6092"/>
                </a:moveTo>
                <a:lnTo>
                  <a:pt x="361" y="6092"/>
                </a:lnTo>
                <a:lnTo>
                  <a:pt x="361" y="5748"/>
                </a:lnTo>
                <a:lnTo>
                  <a:pt x="614" y="5748"/>
                </a:lnTo>
                <a:lnTo>
                  <a:pt x="614" y="6092"/>
                </a:lnTo>
                <a:close/>
                <a:moveTo>
                  <a:pt x="614" y="5533"/>
                </a:moveTo>
                <a:lnTo>
                  <a:pt x="361" y="5533"/>
                </a:lnTo>
                <a:lnTo>
                  <a:pt x="361" y="5188"/>
                </a:lnTo>
                <a:lnTo>
                  <a:pt x="614" y="5188"/>
                </a:lnTo>
                <a:lnTo>
                  <a:pt x="614" y="5533"/>
                </a:lnTo>
                <a:close/>
                <a:moveTo>
                  <a:pt x="614" y="4973"/>
                </a:moveTo>
                <a:lnTo>
                  <a:pt x="361" y="4973"/>
                </a:lnTo>
                <a:lnTo>
                  <a:pt x="361" y="4623"/>
                </a:lnTo>
                <a:lnTo>
                  <a:pt x="614" y="4623"/>
                </a:lnTo>
                <a:lnTo>
                  <a:pt x="614" y="4973"/>
                </a:lnTo>
                <a:close/>
                <a:moveTo>
                  <a:pt x="614" y="4408"/>
                </a:moveTo>
                <a:lnTo>
                  <a:pt x="361" y="4408"/>
                </a:lnTo>
                <a:lnTo>
                  <a:pt x="361" y="4058"/>
                </a:lnTo>
                <a:lnTo>
                  <a:pt x="614" y="4058"/>
                </a:lnTo>
                <a:lnTo>
                  <a:pt x="614" y="4408"/>
                </a:lnTo>
                <a:close/>
                <a:moveTo>
                  <a:pt x="614" y="3848"/>
                </a:moveTo>
                <a:lnTo>
                  <a:pt x="361" y="3848"/>
                </a:lnTo>
                <a:lnTo>
                  <a:pt x="361" y="3504"/>
                </a:lnTo>
                <a:lnTo>
                  <a:pt x="614" y="3504"/>
                </a:lnTo>
                <a:lnTo>
                  <a:pt x="614" y="3848"/>
                </a:lnTo>
                <a:close/>
                <a:moveTo>
                  <a:pt x="614" y="3284"/>
                </a:moveTo>
                <a:lnTo>
                  <a:pt x="361" y="3284"/>
                </a:lnTo>
                <a:lnTo>
                  <a:pt x="361" y="2944"/>
                </a:lnTo>
                <a:lnTo>
                  <a:pt x="614" y="2944"/>
                </a:lnTo>
                <a:lnTo>
                  <a:pt x="614" y="3284"/>
                </a:lnTo>
                <a:close/>
                <a:moveTo>
                  <a:pt x="614" y="2713"/>
                </a:moveTo>
                <a:lnTo>
                  <a:pt x="361" y="2713"/>
                </a:lnTo>
                <a:lnTo>
                  <a:pt x="361" y="2379"/>
                </a:lnTo>
                <a:lnTo>
                  <a:pt x="614" y="2379"/>
                </a:lnTo>
                <a:lnTo>
                  <a:pt x="614" y="2713"/>
                </a:lnTo>
                <a:close/>
                <a:moveTo>
                  <a:pt x="614" y="2153"/>
                </a:moveTo>
                <a:lnTo>
                  <a:pt x="361" y="2153"/>
                </a:lnTo>
                <a:lnTo>
                  <a:pt x="361" y="1808"/>
                </a:lnTo>
                <a:lnTo>
                  <a:pt x="614" y="1808"/>
                </a:lnTo>
                <a:lnTo>
                  <a:pt x="614" y="2153"/>
                </a:lnTo>
                <a:close/>
                <a:moveTo>
                  <a:pt x="614" y="1588"/>
                </a:moveTo>
                <a:lnTo>
                  <a:pt x="361" y="1588"/>
                </a:lnTo>
                <a:lnTo>
                  <a:pt x="361" y="1249"/>
                </a:lnTo>
                <a:lnTo>
                  <a:pt x="614" y="1249"/>
                </a:lnTo>
                <a:lnTo>
                  <a:pt x="614" y="1588"/>
                </a:lnTo>
                <a:close/>
                <a:moveTo>
                  <a:pt x="1179" y="9473"/>
                </a:moveTo>
                <a:lnTo>
                  <a:pt x="926" y="9473"/>
                </a:lnTo>
                <a:lnTo>
                  <a:pt x="926" y="9129"/>
                </a:lnTo>
                <a:lnTo>
                  <a:pt x="1179" y="9129"/>
                </a:lnTo>
                <a:lnTo>
                  <a:pt x="1179" y="9473"/>
                </a:lnTo>
                <a:close/>
                <a:moveTo>
                  <a:pt x="1179" y="8913"/>
                </a:moveTo>
                <a:lnTo>
                  <a:pt x="926" y="8913"/>
                </a:lnTo>
                <a:lnTo>
                  <a:pt x="926" y="8580"/>
                </a:lnTo>
                <a:lnTo>
                  <a:pt x="1179" y="8580"/>
                </a:lnTo>
                <a:lnTo>
                  <a:pt x="1179" y="8913"/>
                </a:lnTo>
                <a:close/>
                <a:moveTo>
                  <a:pt x="1179" y="8348"/>
                </a:moveTo>
                <a:lnTo>
                  <a:pt x="926" y="8348"/>
                </a:lnTo>
                <a:lnTo>
                  <a:pt x="926" y="8009"/>
                </a:lnTo>
                <a:lnTo>
                  <a:pt x="1179" y="8009"/>
                </a:lnTo>
                <a:lnTo>
                  <a:pt x="1179" y="8348"/>
                </a:lnTo>
                <a:close/>
                <a:moveTo>
                  <a:pt x="1179" y="7783"/>
                </a:moveTo>
                <a:lnTo>
                  <a:pt x="926" y="7783"/>
                </a:lnTo>
                <a:lnTo>
                  <a:pt x="926" y="7444"/>
                </a:lnTo>
                <a:lnTo>
                  <a:pt x="1179" y="7444"/>
                </a:lnTo>
                <a:lnTo>
                  <a:pt x="1179" y="7783"/>
                </a:lnTo>
                <a:close/>
                <a:moveTo>
                  <a:pt x="1179" y="7223"/>
                </a:moveTo>
                <a:lnTo>
                  <a:pt x="926" y="7223"/>
                </a:lnTo>
                <a:lnTo>
                  <a:pt x="926" y="6884"/>
                </a:lnTo>
                <a:lnTo>
                  <a:pt x="1179" y="6884"/>
                </a:lnTo>
                <a:lnTo>
                  <a:pt x="1179" y="7223"/>
                </a:lnTo>
                <a:close/>
                <a:moveTo>
                  <a:pt x="1179" y="6652"/>
                </a:moveTo>
                <a:lnTo>
                  <a:pt x="926" y="6652"/>
                </a:lnTo>
                <a:lnTo>
                  <a:pt x="926" y="6319"/>
                </a:lnTo>
                <a:lnTo>
                  <a:pt x="1179" y="6319"/>
                </a:lnTo>
                <a:lnTo>
                  <a:pt x="1179" y="6652"/>
                </a:lnTo>
                <a:close/>
                <a:moveTo>
                  <a:pt x="1179" y="6092"/>
                </a:moveTo>
                <a:lnTo>
                  <a:pt x="926" y="6092"/>
                </a:lnTo>
                <a:lnTo>
                  <a:pt x="926" y="5748"/>
                </a:lnTo>
                <a:lnTo>
                  <a:pt x="1179" y="5748"/>
                </a:lnTo>
                <a:lnTo>
                  <a:pt x="1179" y="6092"/>
                </a:lnTo>
                <a:close/>
                <a:moveTo>
                  <a:pt x="1179" y="5533"/>
                </a:moveTo>
                <a:lnTo>
                  <a:pt x="926" y="5533"/>
                </a:lnTo>
                <a:lnTo>
                  <a:pt x="926" y="5188"/>
                </a:lnTo>
                <a:lnTo>
                  <a:pt x="1179" y="5188"/>
                </a:lnTo>
                <a:lnTo>
                  <a:pt x="1179" y="5533"/>
                </a:lnTo>
                <a:close/>
                <a:moveTo>
                  <a:pt x="1179" y="4973"/>
                </a:moveTo>
                <a:lnTo>
                  <a:pt x="926" y="4973"/>
                </a:lnTo>
                <a:lnTo>
                  <a:pt x="926" y="4623"/>
                </a:lnTo>
                <a:lnTo>
                  <a:pt x="1179" y="4623"/>
                </a:lnTo>
                <a:lnTo>
                  <a:pt x="1179" y="4973"/>
                </a:lnTo>
                <a:close/>
                <a:moveTo>
                  <a:pt x="1179" y="4408"/>
                </a:moveTo>
                <a:lnTo>
                  <a:pt x="926" y="4408"/>
                </a:lnTo>
                <a:lnTo>
                  <a:pt x="926" y="4058"/>
                </a:lnTo>
                <a:lnTo>
                  <a:pt x="1179" y="4058"/>
                </a:lnTo>
                <a:lnTo>
                  <a:pt x="1179" y="4408"/>
                </a:lnTo>
                <a:close/>
                <a:moveTo>
                  <a:pt x="1179" y="3848"/>
                </a:moveTo>
                <a:lnTo>
                  <a:pt x="926" y="3848"/>
                </a:lnTo>
                <a:lnTo>
                  <a:pt x="926" y="3504"/>
                </a:lnTo>
                <a:lnTo>
                  <a:pt x="1179" y="3504"/>
                </a:lnTo>
                <a:lnTo>
                  <a:pt x="1179" y="3848"/>
                </a:lnTo>
                <a:close/>
                <a:moveTo>
                  <a:pt x="1179" y="3284"/>
                </a:moveTo>
                <a:lnTo>
                  <a:pt x="926" y="3284"/>
                </a:lnTo>
                <a:lnTo>
                  <a:pt x="926" y="2944"/>
                </a:lnTo>
                <a:lnTo>
                  <a:pt x="1179" y="2944"/>
                </a:lnTo>
                <a:lnTo>
                  <a:pt x="1179" y="3284"/>
                </a:lnTo>
                <a:close/>
                <a:moveTo>
                  <a:pt x="1179" y="2713"/>
                </a:moveTo>
                <a:lnTo>
                  <a:pt x="926" y="2713"/>
                </a:lnTo>
                <a:lnTo>
                  <a:pt x="926" y="2379"/>
                </a:lnTo>
                <a:lnTo>
                  <a:pt x="1179" y="2379"/>
                </a:lnTo>
                <a:lnTo>
                  <a:pt x="1179" y="2713"/>
                </a:lnTo>
                <a:close/>
                <a:moveTo>
                  <a:pt x="1179" y="2153"/>
                </a:moveTo>
                <a:lnTo>
                  <a:pt x="926" y="2153"/>
                </a:lnTo>
                <a:lnTo>
                  <a:pt x="926" y="1808"/>
                </a:lnTo>
                <a:lnTo>
                  <a:pt x="1179" y="1808"/>
                </a:lnTo>
                <a:lnTo>
                  <a:pt x="1179" y="2153"/>
                </a:lnTo>
                <a:close/>
                <a:moveTo>
                  <a:pt x="1179" y="1588"/>
                </a:moveTo>
                <a:lnTo>
                  <a:pt x="926" y="1588"/>
                </a:lnTo>
                <a:lnTo>
                  <a:pt x="926" y="1249"/>
                </a:lnTo>
                <a:lnTo>
                  <a:pt x="1179" y="1249"/>
                </a:lnTo>
                <a:lnTo>
                  <a:pt x="1179" y="15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152366" tIns="76183" rIns="152366" bIns="76183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1210" name="Group 1209"/>
          <p:cNvGrpSpPr/>
          <p:nvPr/>
        </p:nvGrpSpPr>
        <p:grpSpPr>
          <a:xfrm>
            <a:off x="6964977" y="8329565"/>
            <a:ext cx="924452" cy="3058380"/>
            <a:chOff x="6964977" y="8329565"/>
            <a:chExt cx="924452" cy="3058380"/>
          </a:xfrm>
        </p:grpSpPr>
        <p:sp>
          <p:nvSpPr>
            <p:cNvPr id="1211" name="Freeform 351"/>
            <p:cNvSpPr>
              <a:spLocks noChangeArrowheads="1"/>
            </p:cNvSpPr>
            <p:nvPr/>
          </p:nvSpPr>
          <p:spPr bwMode="auto">
            <a:xfrm>
              <a:off x="6964977" y="8329565"/>
              <a:ext cx="924452" cy="3058380"/>
            </a:xfrm>
            <a:custGeom>
              <a:avLst/>
              <a:gdLst>
                <a:gd name="T0" fmla="*/ 861 w 1422"/>
                <a:gd name="T1" fmla="*/ 458 h 4696"/>
                <a:gd name="T2" fmla="*/ 861 w 1422"/>
                <a:gd name="T3" fmla="*/ 146 h 4696"/>
                <a:gd name="T4" fmla="*/ 587 w 1422"/>
                <a:gd name="T5" fmla="*/ 146 h 4696"/>
                <a:gd name="T6" fmla="*/ 587 w 1422"/>
                <a:gd name="T7" fmla="*/ 458 h 4696"/>
                <a:gd name="T8" fmla="*/ 506 w 1422"/>
                <a:gd name="T9" fmla="*/ 458 h 4696"/>
                <a:gd name="T10" fmla="*/ 506 w 1422"/>
                <a:gd name="T11" fmla="*/ 0 h 4696"/>
                <a:gd name="T12" fmla="*/ 248 w 1422"/>
                <a:gd name="T13" fmla="*/ 0 h 4696"/>
                <a:gd name="T14" fmla="*/ 248 w 1422"/>
                <a:gd name="T15" fmla="*/ 458 h 4696"/>
                <a:gd name="T16" fmla="*/ 0 w 1422"/>
                <a:gd name="T17" fmla="*/ 458 h 4696"/>
                <a:gd name="T18" fmla="*/ 0 w 1422"/>
                <a:gd name="T19" fmla="*/ 4695 h 4696"/>
                <a:gd name="T20" fmla="*/ 1421 w 1422"/>
                <a:gd name="T21" fmla="*/ 4695 h 4696"/>
                <a:gd name="T22" fmla="*/ 1421 w 1422"/>
                <a:gd name="T23" fmla="*/ 458 h 4696"/>
                <a:gd name="T24" fmla="*/ 861 w 1422"/>
                <a:gd name="T25" fmla="*/ 458 h 4696"/>
                <a:gd name="T26" fmla="*/ 587 w 1422"/>
                <a:gd name="T27" fmla="*/ 3726 h 4696"/>
                <a:gd name="T28" fmla="*/ 312 w 1422"/>
                <a:gd name="T29" fmla="*/ 3726 h 4696"/>
                <a:gd name="T30" fmla="*/ 312 w 1422"/>
                <a:gd name="T31" fmla="*/ 3209 h 4696"/>
                <a:gd name="T32" fmla="*/ 587 w 1422"/>
                <a:gd name="T33" fmla="*/ 3209 h 4696"/>
                <a:gd name="T34" fmla="*/ 587 w 1422"/>
                <a:gd name="T35" fmla="*/ 3726 h 4696"/>
                <a:gd name="T36" fmla="*/ 587 w 1422"/>
                <a:gd name="T37" fmla="*/ 2956 h 4696"/>
                <a:gd name="T38" fmla="*/ 312 w 1422"/>
                <a:gd name="T39" fmla="*/ 2956 h 4696"/>
                <a:gd name="T40" fmla="*/ 312 w 1422"/>
                <a:gd name="T41" fmla="*/ 2450 h 4696"/>
                <a:gd name="T42" fmla="*/ 587 w 1422"/>
                <a:gd name="T43" fmla="*/ 2450 h 4696"/>
                <a:gd name="T44" fmla="*/ 587 w 1422"/>
                <a:gd name="T45" fmla="*/ 2956 h 4696"/>
                <a:gd name="T46" fmla="*/ 587 w 1422"/>
                <a:gd name="T47" fmla="*/ 2175 h 4696"/>
                <a:gd name="T48" fmla="*/ 312 w 1422"/>
                <a:gd name="T49" fmla="*/ 2175 h 4696"/>
                <a:gd name="T50" fmla="*/ 312 w 1422"/>
                <a:gd name="T51" fmla="*/ 1696 h 4696"/>
                <a:gd name="T52" fmla="*/ 587 w 1422"/>
                <a:gd name="T53" fmla="*/ 1696 h 4696"/>
                <a:gd name="T54" fmla="*/ 587 w 1422"/>
                <a:gd name="T55" fmla="*/ 2175 h 4696"/>
                <a:gd name="T56" fmla="*/ 587 w 1422"/>
                <a:gd name="T57" fmla="*/ 1422 h 4696"/>
                <a:gd name="T58" fmla="*/ 312 w 1422"/>
                <a:gd name="T59" fmla="*/ 1422 h 4696"/>
                <a:gd name="T60" fmla="*/ 312 w 1422"/>
                <a:gd name="T61" fmla="*/ 926 h 4696"/>
                <a:gd name="T62" fmla="*/ 587 w 1422"/>
                <a:gd name="T63" fmla="*/ 926 h 4696"/>
                <a:gd name="T64" fmla="*/ 587 w 1422"/>
                <a:gd name="T65" fmla="*/ 1422 h 4696"/>
                <a:gd name="T66" fmla="*/ 1044 w 1422"/>
                <a:gd name="T67" fmla="*/ 3726 h 4696"/>
                <a:gd name="T68" fmla="*/ 802 w 1422"/>
                <a:gd name="T69" fmla="*/ 3726 h 4696"/>
                <a:gd name="T70" fmla="*/ 802 w 1422"/>
                <a:gd name="T71" fmla="*/ 3209 h 4696"/>
                <a:gd name="T72" fmla="*/ 1044 w 1422"/>
                <a:gd name="T73" fmla="*/ 3209 h 4696"/>
                <a:gd name="T74" fmla="*/ 1044 w 1422"/>
                <a:gd name="T75" fmla="*/ 3726 h 4696"/>
                <a:gd name="T76" fmla="*/ 1044 w 1422"/>
                <a:gd name="T77" fmla="*/ 2956 h 4696"/>
                <a:gd name="T78" fmla="*/ 802 w 1422"/>
                <a:gd name="T79" fmla="*/ 2956 h 4696"/>
                <a:gd name="T80" fmla="*/ 802 w 1422"/>
                <a:gd name="T81" fmla="*/ 2450 h 4696"/>
                <a:gd name="T82" fmla="*/ 1044 w 1422"/>
                <a:gd name="T83" fmla="*/ 2450 h 4696"/>
                <a:gd name="T84" fmla="*/ 1044 w 1422"/>
                <a:gd name="T85" fmla="*/ 2956 h 4696"/>
                <a:gd name="T86" fmla="*/ 1044 w 1422"/>
                <a:gd name="T87" fmla="*/ 2175 h 4696"/>
                <a:gd name="T88" fmla="*/ 802 w 1422"/>
                <a:gd name="T89" fmla="*/ 2175 h 4696"/>
                <a:gd name="T90" fmla="*/ 802 w 1422"/>
                <a:gd name="T91" fmla="*/ 1696 h 4696"/>
                <a:gd name="T92" fmla="*/ 1044 w 1422"/>
                <a:gd name="T93" fmla="*/ 1696 h 4696"/>
                <a:gd name="T94" fmla="*/ 1044 w 1422"/>
                <a:gd name="T95" fmla="*/ 2175 h 4696"/>
                <a:gd name="T96" fmla="*/ 1044 w 1422"/>
                <a:gd name="T97" fmla="*/ 1422 h 4696"/>
                <a:gd name="T98" fmla="*/ 802 w 1422"/>
                <a:gd name="T99" fmla="*/ 1422 h 4696"/>
                <a:gd name="T100" fmla="*/ 802 w 1422"/>
                <a:gd name="T101" fmla="*/ 926 h 4696"/>
                <a:gd name="T102" fmla="*/ 1044 w 1422"/>
                <a:gd name="T103" fmla="*/ 926 h 4696"/>
                <a:gd name="T104" fmla="*/ 1044 w 1422"/>
                <a:gd name="T105" fmla="*/ 1422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22" h="4696">
                  <a:moveTo>
                    <a:pt x="861" y="458"/>
                  </a:moveTo>
                  <a:lnTo>
                    <a:pt x="861" y="146"/>
                  </a:lnTo>
                  <a:lnTo>
                    <a:pt x="587" y="146"/>
                  </a:lnTo>
                  <a:lnTo>
                    <a:pt x="587" y="458"/>
                  </a:lnTo>
                  <a:lnTo>
                    <a:pt x="506" y="458"/>
                  </a:lnTo>
                  <a:lnTo>
                    <a:pt x="506" y="0"/>
                  </a:lnTo>
                  <a:lnTo>
                    <a:pt x="248" y="0"/>
                  </a:lnTo>
                  <a:lnTo>
                    <a:pt x="248" y="458"/>
                  </a:lnTo>
                  <a:lnTo>
                    <a:pt x="0" y="458"/>
                  </a:lnTo>
                  <a:lnTo>
                    <a:pt x="0" y="4695"/>
                  </a:lnTo>
                  <a:lnTo>
                    <a:pt x="1421" y="4695"/>
                  </a:lnTo>
                  <a:lnTo>
                    <a:pt x="1421" y="458"/>
                  </a:lnTo>
                  <a:lnTo>
                    <a:pt x="861" y="458"/>
                  </a:lnTo>
                  <a:close/>
                  <a:moveTo>
                    <a:pt x="587" y="3726"/>
                  </a:moveTo>
                  <a:lnTo>
                    <a:pt x="312" y="3726"/>
                  </a:lnTo>
                  <a:lnTo>
                    <a:pt x="312" y="3209"/>
                  </a:lnTo>
                  <a:lnTo>
                    <a:pt x="587" y="3209"/>
                  </a:lnTo>
                  <a:lnTo>
                    <a:pt x="587" y="3726"/>
                  </a:lnTo>
                  <a:close/>
                  <a:moveTo>
                    <a:pt x="587" y="2956"/>
                  </a:moveTo>
                  <a:lnTo>
                    <a:pt x="312" y="2956"/>
                  </a:lnTo>
                  <a:lnTo>
                    <a:pt x="312" y="2450"/>
                  </a:lnTo>
                  <a:lnTo>
                    <a:pt x="587" y="2450"/>
                  </a:lnTo>
                  <a:lnTo>
                    <a:pt x="587" y="2956"/>
                  </a:lnTo>
                  <a:close/>
                  <a:moveTo>
                    <a:pt x="587" y="2175"/>
                  </a:moveTo>
                  <a:lnTo>
                    <a:pt x="312" y="2175"/>
                  </a:lnTo>
                  <a:lnTo>
                    <a:pt x="312" y="1696"/>
                  </a:lnTo>
                  <a:lnTo>
                    <a:pt x="587" y="1696"/>
                  </a:lnTo>
                  <a:lnTo>
                    <a:pt x="587" y="2175"/>
                  </a:lnTo>
                  <a:close/>
                  <a:moveTo>
                    <a:pt x="587" y="1422"/>
                  </a:moveTo>
                  <a:lnTo>
                    <a:pt x="312" y="1422"/>
                  </a:lnTo>
                  <a:lnTo>
                    <a:pt x="312" y="926"/>
                  </a:lnTo>
                  <a:lnTo>
                    <a:pt x="587" y="926"/>
                  </a:lnTo>
                  <a:lnTo>
                    <a:pt x="587" y="1422"/>
                  </a:lnTo>
                  <a:close/>
                  <a:moveTo>
                    <a:pt x="1044" y="3726"/>
                  </a:moveTo>
                  <a:lnTo>
                    <a:pt x="802" y="3726"/>
                  </a:lnTo>
                  <a:lnTo>
                    <a:pt x="802" y="3209"/>
                  </a:lnTo>
                  <a:lnTo>
                    <a:pt x="1044" y="3209"/>
                  </a:lnTo>
                  <a:lnTo>
                    <a:pt x="1044" y="3726"/>
                  </a:lnTo>
                  <a:close/>
                  <a:moveTo>
                    <a:pt x="1044" y="2956"/>
                  </a:moveTo>
                  <a:lnTo>
                    <a:pt x="802" y="2956"/>
                  </a:lnTo>
                  <a:lnTo>
                    <a:pt x="802" y="2450"/>
                  </a:lnTo>
                  <a:lnTo>
                    <a:pt x="1044" y="2450"/>
                  </a:lnTo>
                  <a:lnTo>
                    <a:pt x="1044" y="2956"/>
                  </a:lnTo>
                  <a:close/>
                  <a:moveTo>
                    <a:pt x="1044" y="2175"/>
                  </a:moveTo>
                  <a:lnTo>
                    <a:pt x="802" y="2175"/>
                  </a:lnTo>
                  <a:lnTo>
                    <a:pt x="802" y="1696"/>
                  </a:lnTo>
                  <a:lnTo>
                    <a:pt x="1044" y="1696"/>
                  </a:lnTo>
                  <a:lnTo>
                    <a:pt x="1044" y="2175"/>
                  </a:lnTo>
                  <a:close/>
                  <a:moveTo>
                    <a:pt x="1044" y="1422"/>
                  </a:moveTo>
                  <a:lnTo>
                    <a:pt x="802" y="1422"/>
                  </a:lnTo>
                  <a:lnTo>
                    <a:pt x="802" y="926"/>
                  </a:lnTo>
                  <a:lnTo>
                    <a:pt x="1044" y="926"/>
                  </a:lnTo>
                  <a:lnTo>
                    <a:pt x="1044" y="14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12" name="Freeform 352"/>
            <p:cNvSpPr>
              <a:spLocks noChangeArrowheads="1"/>
            </p:cNvSpPr>
            <p:nvPr/>
          </p:nvSpPr>
          <p:spPr bwMode="auto">
            <a:xfrm>
              <a:off x="7168816" y="8932626"/>
              <a:ext cx="180870" cy="324503"/>
            </a:xfrm>
            <a:custGeom>
              <a:avLst/>
              <a:gdLst>
                <a:gd name="T0" fmla="*/ 0 w 276"/>
                <a:gd name="T1" fmla="*/ 496 h 497"/>
                <a:gd name="T2" fmla="*/ 275 w 276"/>
                <a:gd name="T3" fmla="*/ 496 h 497"/>
                <a:gd name="T4" fmla="*/ 275 w 276"/>
                <a:gd name="T5" fmla="*/ 0 h 497"/>
                <a:gd name="T6" fmla="*/ 0 w 276"/>
                <a:gd name="T7" fmla="*/ 0 h 497"/>
                <a:gd name="T8" fmla="*/ 0 w 276"/>
                <a:gd name="T9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97">
                  <a:moveTo>
                    <a:pt x="0" y="496"/>
                  </a:moveTo>
                  <a:lnTo>
                    <a:pt x="275" y="496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13" name="Freeform 353"/>
            <p:cNvSpPr>
              <a:spLocks noChangeArrowheads="1"/>
            </p:cNvSpPr>
            <p:nvPr/>
          </p:nvSpPr>
          <p:spPr bwMode="auto">
            <a:xfrm>
              <a:off x="7487494" y="8932626"/>
              <a:ext cx="157905" cy="324503"/>
            </a:xfrm>
            <a:custGeom>
              <a:avLst/>
              <a:gdLst>
                <a:gd name="T0" fmla="*/ 0 w 243"/>
                <a:gd name="T1" fmla="*/ 496 h 497"/>
                <a:gd name="T2" fmla="*/ 242 w 243"/>
                <a:gd name="T3" fmla="*/ 496 h 497"/>
                <a:gd name="T4" fmla="*/ 242 w 243"/>
                <a:gd name="T5" fmla="*/ 0 h 497"/>
                <a:gd name="T6" fmla="*/ 0 w 243"/>
                <a:gd name="T7" fmla="*/ 0 h 497"/>
                <a:gd name="T8" fmla="*/ 0 w 243"/>
                <a:gd name="T9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497">
                  <a:moveTo>
                    <a:pt x="0" y="496"/>
                  </a:moveTo>
                  <a:lnTo>
                    <a:pt x="242" y="496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49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14" name="Freeform 354"/>
            <p:cNvSpPr>
              <a:spLocks noChangeArrowheads="1"/>
            </p:cNvSpPr>
            <p:nvPr/>
          </p:nvSpPr>
          <p:spPr bwMode="auto">
            <a:xfrm>
              <a:off x="7168816" y="9432305"/>
              <a:ext cx="180870" cy="313016"/>
            </a:xfrm>
            <a:custGeom>
              <a:avLst/>
              <a:gdLst>
                <a:gd name="T0" fmla="*/ 0 w 276"/>
                <a:gd name="T1" fmla="*/ 479 h 480"/>
                <a:gd name="T2" fmla="*/ 275 w 276"/>
                <a:gd name="T3" fmla="*/ 479 h 480"/>
                <a:gd name="T4" fmla="*/ 275 w 276"/>
                <a:gd name="T5" fmla="*/ 0 h 480"/>
                <a:gd name="T6" fmla="*/ 0 w 276"/>
                <a:gd name="T7" fmla="*/ 0 h 480"/>
                <a:gd name="T8" fmla="*/ 0 w 276"/>
                <a:gd name="T9" fmla="*/ 47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80">
                  <a:moveTo>
                    <a:pt x="0" y="479"/>
                  </a:moveTo>
                  <a:lnTo>
                    <a:pt x="275" y="479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47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15" name="Freeform 355"/>
            <p:cNvSpPr>
              <a:spLocks noChangeArrowheads="1"/>
            </p:cNvSpPr>
            <p:nvPr/>
          </p:nvSpPr>
          <p:spPr bwMode="auto">
            <a:xfrm>
              <a:off x="7487494" y="9432305"/>
              <a:ext cx="157905" cy="313016"/>
            </a:xfrm>
            <a:custGeom>
              <a:avLst/>
              <a:gdLst>
                <a:gd name="T0" fmla="*/ 0 w 243"/>
                <a:gd name="T1" fmla="*/ 479 h 480"/>
                <a:gd name="T2" fmla="*/ 242 w 243"/>
                <a:gd name="T3" fmla="*/ 479 h 480"/>
                <a:gd name="T4" fmla="*/ 242 w 243"/>
                <a:gd name="T5" fmla="*/ 0 h 480"/>
                <a:gd name="T6" fmla="*/ 0 w 243"/>
                <a:gd name="T7" fmla="*/ 0 h 480"/>
                <a:gd name="T8" fmla="*/ 0 w 243"/>
                <a:gd name="T9" fmla="*/ 479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480">
                  <a:moveTo>
                    <a:pt x="0" y="479"/>
                  </a:moveTo>
                  <a:lnTo>
                    <a:pt x="242" y="479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47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16" name="Freeform 356"/>
            <p:cNvSpPr>
              <a:spLocks noChangeArrowheads="1"/>
            </p:cNvSpPr>
            <p:nvPr/>
          </p:nvSpPr>
          <p:spPr bwMode="auto">
            <a:xfrm>
              <a:off x="7168816" y="9923369"/>
              <a:ext cx="180870" cy="330249"/>
            </a:xfrm>
            <a:custGeom>
              <a:avLst/>
              <a:gdLst>
                <a:gd name="T0" fmla="*/ 0 w 276"/>
                <a:gd name="T1" fmla="*/ 506 h 507"/>
                <a:gd name="T2" fmla="*/ 275 w 276"/>
                <a:gd name="T3" fmla="*/ 506 h 507"/>
                <a:gd name="T4" fmla="*/ 275 w 276"/>
                <a:gd name="T5" fmla="*/ 0 h 507"/>
                <a:gd name="T6" fmla="*/ 0 w 276"/>
                <a:gd name="T7" fmla="*/ 0 h 507"/>
                <a:gd name="T8" fmla="*/ 0 w 276"/>
                <a:gd name="T9" fmla="*/ 50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507">
                  <a:moveTo>
                    <a:pt x="0" y="506"/>
                  </a:moveTo>
                  <a:lnTo>
                    <a:pt x="275" y="506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5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17" name="Freeform 357"/>
            <p:cNvSpPr>
              <a:spLocks noChangeArrowheads="1"/>
            </p:cNvSpPr>
            <p:nvPr/>
          </p:nvSpPr>
          <p:spPr bwMode="auto">
            <a:xfrm>
              <a:off x="7487494" y="9923369"/>
              <a:ext cx="157905" cy="330249"/>
            </a:xfrm>
            <a:custGeom>
              <a:avLst/>
              <a:gdLst>
                <a:gd name="T0" fmla="*/ 0 w 243"/>
                <a:gd name="T1" fmla="*/ 506 h 507"/>
                <a:gd name="T2" fmla="*/ 242 w 243"/>
                <a:gd name="T3" fmla="*/ 506 h 507"/>
                <a:gd name="T4" fmla="*/ 242 w 243"/>
                <a:gd name="T5" fmla="*/ 0 h 507"/>
                <a:gd name="T6" fmla="*/ 0 w 243"/>
                <a:gd name="T7" fmla="*/ 0 h 507"/>
                <a:gd name="T8" fmla="*/ 0 w 243"/>
                <a:gd name="T9" fmla="*/ 506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507">
                  <a:moveTo>
                    <a:pt x="0" y="506"/>
                  </a:moveTo>
                  <a:lnTo>
                    <a:pt x="242" y="506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5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18" name="Freeform 358"/>
            <p:cNvSpPr>
              <a:spLocks noChangeArrowheads="1"/>
            </p:cNvSpPr>
            <p:nvPr/>
          </p:nvSpPr>
          <p:spPr bwMode="auto">
            <a:xfrm>
              <a:off x="7168816" y="10417304"/>
              <a:ext cx="180870" cy="335992"/>
            </a:xfrm>
            <a:custGeom>
              <a:avLst/>
              <a:gdLst>
                <a:gd name="T0" fmla="*/ 0 w 276"/>
                <a:gd name="T1" fmla="*/ 517 h 518"/>
                <a:gd name="T2" fmla="*/ 275 w 276"/>
                <a:gd name="T3" fmla="*/ 517 h 518"/>
                <a:gd name="T4" fmla="*/ 275 w 276"/>
                <a:gd name="T5" fmla="*/ 0 h 518"/>
                <a:gd name="T6" fmla="*/ 0 w 276"/>
                <a:gd name="T7" fmla="*/ 0 h 518"/>
                <a:gd name="T8" fmla="*/ 0 w 276"/>
                <a:gd name="T9" fmla="*/ 517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518">
                  <a:moveTo>
                    <a:pt x="0" y="517"/>
                  </a:moveTo>
                  <a:lnTo>
                    <a:pt x="275" y="517"/>
                  </a:lnTo>
                  <a:lnTo>
                    <a:pt x="275" y="0"/>
                  </a:lnTo>
                  <a:lnTo>
                    <a:pt x="0" y="0"/>
                  </a:lnTo>
                  <a:lnTo>
                    <a:pt x="0" y="5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19" name="Freeform 359"/>
            <p:cNvSpPr>
              <a:spLocks noChangeArrowheads="1"/>
            </p:cNvSpPr>
            <p:nvPr/>
          </p:nvSpPr>
          <p:spPr bwMode="auto">
            <a:xfrm>
              <a:off x="7487494" y="10417304"/>
              <a:ext cx="157905" cy="335992"/>
            </a:xfrm>
            <a:custGeom>
              <a:avLst/>
              <a:gdLst>
                <a:gd name="T0" fmla="*/ 0 w 243"/>
                <a:gd name="T1" fmla="*/ 517 h 518"/>
                <a:gd name="T2" fmla="*/ 242 w 243"/>
                <a:gd name="T3" fmla="*/ 517 h 518"/>
                <a:gd name="T4" fmla="*/ 242 w 243"/>
                <a:gd name="T5" fmla="*/ 0 h 518"/>
                <a:gd name="T6" fmla="*/ 0 w 243"/>
                <a:gd name="T7" fmla="*/ 0 h 518"/>
                <a:gd name="T8" fmla="*/ 0 w 243"/>
                <a:gd name="T9" fmla="*/ 517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518">
                  <a:moveTo>
                    <a:pt x="0" y="517"/>
                  </a:moveTo>
                  <a:lnTo>
                    <a:pt x="242" y="517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5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220" name="Group 1219"/>
          <p:cNvGrpSpPr/>
          <p:nvPr/>
        </p:nvGrpSpPr>
        <p:grpSpPr>
          <a:xfrm>
            <a:off x="7728655" y="7178004"/>
            <a:ext cx="1134035" cy="4207070"/>
            <a:chOff x="7728655" y="7178004"/>
            <a:chExt cx="1134035" cy="4207070"/>
          </a:xfrm>
        </p:grpSpPr>
        <p:sp>
          <p:nvSpPr>
            <p:cNvPr id="1221" name="Freeform 104"/>
            <p:cNvSpPr>
              <a:spLocks noChangeArrowheads="1"/>
            </p:cNvSpPr>
            <p:nvPr/>
          </p:nvSpPr>
          <p:spPr bwMode="auto">
            <a:xfrm>
              <a:off x="7728655" y="7178004"/>
              <a:ext cx="1134035" cy="4207070"/>
            </a:xfrm>
            <a:custGeom>
              <a:avLst/>
              <a:gdLst>
                <a:gd name="T0" fmla="*/ 1615 w 1740"/>
                <a:gd name="T1" fmla="*/ 0 h 6460"/>
                <a:gd name="T2" fmla="*/ 1271 w 1740"/>
                <a:gd name="T3" fmla="*/ 736 h 6460"/>
                <a:gd name="T4" fmla="*/ 463 w 1740"/>
                <a:gd name="T5" fmla="*/ 322 h 6460"/>
                <a:gd name="T6" fmla="*/ 0 w 1740"/>
                <a:gd name="T7" fmla="*/ 736 h 6460"/>
                <a:gd name="T8" fmla="*/ 1739 w 1740"/>
                <a:gd name="T9" fmla="*/ 736 h 6460"/>
                <a:gd name="T10" fmla="*/ 560 w 1740"/>
                <a:gd name="T11" fmla="*/ 6141 h 6460"/>
                <a:gd name="T12" fmla="*/ 560 w 1740"/>
                <a:gd name="T13" fmla="*/ 5726 h 6460"/>
                <a:gd name="T14" fmla="*/ 560 w 1740"/>
                <a:gd name="T15" fmla="*/ 5511 h 6460"/>
                <a:gd name="T16" fmla="*/ 560 w 1740"/>
                <a:gd name="T17" fmla="*/ 5097 h 6460"/>
                <a:gd name="T18" fmla="*/ 560 w 1740"/>
                <a:gd name="T19" fmla="*/ 4844 h 6460"/>
                <a:gd name="T20" fmla="*/ 560 w 1740"/>
                <a:gd name="T21" fmla="*/ 4429 h 6460"/>
                <a:gd name="T22" fmla="*/ 560 w 1740"/>
                <a:gd name="T23" fmla="*/ 4214 h 6460"/>
                <a:gd name="T24" fmla="*/ 560 w 1740"/>
                <a:gd name="T25" fmla="*/ 3794 h 6460"/>
                <a:gd name="T26" fmla="*/ 560 w 1740"/>
                <a:gd name="T27" fmla="*/ 3546 h 6460"/>
                <a:gd name="T28" fmla="*/ 560 w 1740"/>
                <a:gd name="T29" fmla="*/ 3126 h 6460"/>
                <a:gd name="T30" fmla="*/ 560 w 1740"/>
                <a:gd name="T31" fmla="*/ 2911 h 6460"/>
                <a:gd name="T32" fmla="*/ 560 w 1740"/>
                <a:gd name="T33" fmla="*/ 2475 h 6460"/>
                <a:gd name="T34" fmla="*/ 560 w 1740"/>
                <a:gd name="T35" fmla="*/ 2243 h 6460"/>
                <a:gd name="T36" fmla="*/ 560 w 1740"/>
                <a:gd name="T37" fmla="*/ 1829 h 6460"/>
                <a:gd name="T38" fmla="*/ 340 w 1740"/>
                <a:gd name="T39" fmla="*/ 1614 h 6460"/>
                <a:gd name="T40" fmla="*/ 560 w 1740"/>
                <a:gd name="T41" fmla="*/ 1614 h 6460"/>
                <a:gd name="T42" fmla="*/ 980 w 1740"/>
                <a:gd name="T43" fmla="*/ 6141 h 6460"/>
                <a:gd name="T44" fmla="*/ 980 w 1740"/>
                <a:gd name="T45" fmla="*/ 5726 h 6460"/>
                <a:gd name="T46" fmla="*/ 980 w 1740"/>
                <a:gd name="T47" fmla="*/ 5511 h 6460"/>
                <a:gd name="T48" fmla="*/ 980 w 1740"/>
                <a:gd name="T49" fmla="*/ 5097 h 6460"/>
                <a:gd name="T50" fmla="*/ 980 w 1740"/>
                <a:gd name="T51" fmla="*/ 4844 h 6460"/>
                <a:gd name="T52" fmla="*/ 980 w 1740"/>
                <a:gd name="T53" fmla="*/ 4429 h 6460"/>
                <a:gd name="T54" fmla="*/ 980 w 1740"/>
                <a:gd name="T55" fmla="*/ 4214 h 6460"/>
                <a:gd name="T56" fmla="*/ 980 w 1740"/>
                <a:gd name="T57" fmla="*/ 3794 h 6460"/>
                <a:gd name="T58" fmla="*/ 980 w 1740"/>
                <a:gd name="T59" fmla="*/ 3546 h 6460"/>
                <a:gd name="T60" fmla="*/ 980 w 1740"/>
                <a:gd name="T61" fmla="*/ 3126 h 6460"/>
                <a:gd name="T62" fmla="*/ 980 w 1740"/>
                <a:gd name="T63" fmla="*/ 2911 h 6460"/>
                <a:gd name="T64" fmla="*/ 980 w 1740"/>
                <a:gd name="T65" fmla="*/ 2475 h 6460"/>
                <a:gd name="T66" fmla="*/ 980 w 1740"/>
                <a:gd name="T67" fmla="*/ 2243 h 6460"/>
                <a:gd name="T68" fmla="*/ 980 w 1740"/>
                <a:gd name="T69" fmla="*/ 1829 h 6460"/>
                <a:gd name="T70" fmla="*/ 754 w 1740"/>
                <a:gd name="T71" fmla="*/ 1614 h 6460"/>
                <a:gd name="T72" fmla="*/ 980 w 1740"/>
                <a:gd name="T73" fmla="*/ 1614 h 6460"/>
                <a:gd name="T74" fmla="*/ 1422 w 1740"/>
                <a:gd name="T75" fmla="*/ 6141 h 6460"/>
                <a:gd name="T76" fmla="*/ 1422 w 1740"/>
                <a:gd name="T77" fmla="*/ 5726 h 6460"/>
                <a:gd name="T78" fmla="*/ 1422 w 1740"/>
                <a:gd name="T79" fmla="*/ 5511 h 6460"/>
                <a:gd name="T80" fmla="*/ 1422 w 1740"/>
                <a:gd name="T81" fmla="*/ 5097 h 6460"/>
                <a:gd name="T82" fmla="*/ 1422 w 1740"/>
                <a:gd name="T83" fmla="*/ 4844 h 6460"/>
                <a:gd name="T84" fmla="*/ 1422 w 1740"/>
                <a:gd name="T85" fmla="*/ 4429 h 6460"/>
                <a:gd name="T86" fmla="*/ 1422 w 1740"/>
                <a:gd name="T87" fmla="*/ 4214 h 6460"/>
                <a:gd name="T88" fmla="*/ 1422 w 1740"/>
                <a:gd name="T89" fmla="*/ 3794 h 6460"/>
                <a:gd name="T90" fmla="*/ 1422 w 1740"/>
                <a:gd name="T91" fmla="*/ 3546 h 6460"/>
                <a:gd name="T92" fmla="*/ 1422 w 1740"/>
                <a:gd name="T93" fmla="*/ 3126 h 6460"/>
                <a:gd name="T94" fmla="*/ 1422 w 1740"/>
                <a:gd name="T95" fmla="*/ 2911 h 6460"/>
                <a:gd name="T96" fmla="*/ 1422 w 1740"/>
                <a:gd name="T97" fmla="*/ 2475 h 6460"/>
                <a:gd name="T98" fmla="*/ 1422 w 1740"/>
                <a:gd name="T99" fmla="*/ 2243 h 6460"/>
                <a:gd name="T100" fmla="*/ 1422 w 1740"/>
                <a:gd name="T101" fmla="*/ 1829 h 6460"/>
                <a:gd name="T102" fmla="*/ 1422 w 1740"/>
                <a:gd name="T103" fmla="*/ 1614 h 6460"/>
                <a:gd name="T104" fmla="*/ 1422 w 1740"/>
                <a:gd name="T105" fmla="*/ 1178 h 6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40" h="6460">
                  <a:moveTo>
                    <a:pt x="1615" y="736"/>
                  </a:moveTo>
                  <a:lnTo>
                    <a:pt x="1615" y="736"/>
                  </a:lnTo>
                  <a:cubicBezTo>
                    <a:pt x="1615" y="0"/>
                    <a:pt x="1615" y="0"/>
                    <a:pt x="1615" y="0"/>
                  </a:cubicBezTo>
                  <a:cubicBezTo>
                    <a:pt x="1368" y="0"/>
                    <a:pt x="1368" y="0"/>
                    <a:pt x="1368" y="0"/>
                  </a:cubicBezTo>
                  <a:cubicBezTo>
                    <a:pt x="1368" y="736"/>
                    <a:pt x="1368" y="736"/>
                    <a:pt x="1368" y="736"/>
                  </a:cubicBezTo>
                  <a:cubicBezTo>
                    <a:pt x="1271" y="736"/>
                    <a:pt x="1271" y="736"/>
                    <a:pt x="1271" y="736"/>
                  </a:cubicBezTo>
                  <a:cubicBezTo>
                    <a:pt x="1271" y="656"/>
                    <a:pt x="1271" y="656"/>
                    <a:pt x="1271" y="656"/>
                  </a:cubicBezTo>
                  <a:cubicBezTo>
                    <a:pt x="1271" y="472"/>
                    <a:pt x="1120" y="322"/>
                    <a:pt x="932" y="322"/>
                  </a:cubicBezTo>
                  <a:cubicBezTo>
                    <a:pt x="463" y="322"/>
                    <a:pt x="463" y="322"/>
                    <a:pt x="463" y="322"/>
                  </a:cubicBezTo>
                  <a:cubicBezTo>
                    <a:pt x="275" y="322"/>
                    <a:pt x="124" y="472"/>
                    <a:pt x="124" y="656"/>
                  </a:cubicBezTo>
                  <a:cubicBezTo>
                    <a:pt x="124" y="736"/>
                    <a:pt x="124" y="736"/>
                    <a:pt x="124" y="736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6459"/>
                    <a:pt x="0" y="6459"/>
                    <a:pt x="0" y="6459"/>
                  </a:cubicBezTo>
                  <a:cubicBezTo>
                    <a:pt x="1739" y="6459"/>
                    <a:pt x="1739" y="6459"/>
                    <a:pt x="1739" y="6459"/>
                  </a:cubicBezTo>
                  <a:cubicBezTo>
                    <a:pt x="1739" y="736"/>
                    <a:pt x="1739" y="736"/>
                    <a:pt x="1739" y="736"/>
                  </a:cubicBezTo>
                  <a:lnTo>
                    <a:pt x="1615" y="736"/>
                  </a:lnTo>
                  <a:close/>
                  <a:moveTo>
                    <a:pt x="560" y="6141"/>
                  </a:moveTo>
                  <a:lnTo>
                    <a:pt x="560" y="6141"/>
                  </a:lnTo>
                  <a:cubicBezTo>
                    <a:pt x="340" y="6141"/>
                    <a:pt x="340" y="6141"/>
                    <a:pt x="340" y="6141"/>
                  </a:cubicBezTo>
                  <a:cubicBezTo>
                    <a:pt x="340" y="5726"/>
                    <a:pt x="340" y="5726"/>
                    <a:pt x="340" y="5726"/>
                  </a:cubicBezTo>
                  <a:cubicBezTo>
                    <a:pt x="560" y="5726"/>
                    <a:pt x="560" y="5726"/>
                    <a:pt x="560" y="5726"/>
                  </a:cubicBezTo>
                  <a:lnTo>
                    <a:pt x="560" y="6141"/>
                  </a:lnTo>
                  <a:close/>
                  <a:moveTo>
                    <a:pt x="560" y="5511"/>
                  </a:moveTo>
                  <a:lnTo>
                    <a:pt x="560" y="5511"/>
                  </a:lnTo>
                  <a:cubicBezTo>
                    <a:pt x="340" y="5511"/>
                    <a:pt x="340" y="5511"/>
                    <a:pt x="340" y="5511"/>
                  </a:cubicBezTo>
                  <a:cubicBezTo>
                    <a:pt x="340" y="5097"/>
                    <a:pt x="340" y="5097"/>
                    <a:pt x="340" y="5097"/>
                  </a:cubicBezTo>
                  <a:cubicBezTo>
                    <a:pt x="560" y="5097"/>
                    <a:pt x="560" y="5097"/>
                    <a:pt x="560" y="5097"/>
                  </a:cubicBezTo>
                  <a:lnTo>
                    <a:pt x="560" y="5511"/>
                  </a:lnTo>
                  <a:close/>
                  <a:moveTo>
                    <a:pt x="560" y="4844"/>
                  </a:moveTo>
                  <a:lnTo>
                    <a:pt x="560" y="4844"/>
                  </a:lnTo>
                  <a:cubicBezTo>
                    <a:pt x="340" y="4844"/>
                    <a:pt x="340" y="4844"/>
                    <a:pt x="340" y="4844"/>
                  </a:cubicBezTo>
                  <a:cubicBezTo>
                    <a:pt x="340" y="4429"/>
                    <a:pt x="340" y="4429"/>
                    <a:pt x="340" y="4429"/>
                  </a:cubicBezTo>
                  <a:cubicBezTo>
                    <a:pt x="560" y="4429"/>
                    <a:pt x="560" y="4429"/>
                    <a:pt x="560" y="4429"/>
                  </a:cubicBezTo>
                  <a:lnTo>
                    <a:pt x="560" y="4844"/>
                  </a:lnTo>
                  <a:close/>
                  <a:moveTo>
                    <a:pt x="560" y="4214"/>
                  </a:moveTo>
                  <a:lnTo>
                    <a:pt x="560" y="4214"/>
                  </a:lnTo>
                  <a:cubicBezTo>
                    <a:pt x="340" y="4214"/>
                    <a:pt x="340" y="4214"/>
                    <a:pt x="340" y="4214"/>
                  </a:cubicBezTo>
                  <a:cubicBezTo>
                    <a:pt x="340" y="3794"/>
                    <a:pt x="340" y="3794"/>
                    <a:pt x="340" y="3794"/>
                  </a:cubicBezTo>
                  <a:cubicBezTo>
                    <a:pt x="560" y="3794"/>
                    <a:pt x="560" y="3794"/>
                    <a:pt x="560" y="3794"/>
                  </a:cubicBezTo>
                  <a:lnTo>
                    <a:pt x="560" y="4214"/>
                  </a:lnTo>
                  <a:close/>
                  <a:moveTo>
                    <a:pt x="560" y="3546"/>
                  </a:moveTo>
                  <a:lnTo>
                    <a:pt x="560" y="3546"/>
                  </a:lnTo>
                  <a:cubicBezTo>
                    <a:pt x="340" y="3546"/>
                    <a:pt x="340" y="3546"/>
                    <a:pt x="340" y="3546"/>
                  </a:cubicBezTo>
                  <a:cubicBezTo>
                    <a:pt x="340" y="3126"/>
                    <a:pt x="340" y="3126"/>
                    <a:pt x="340" y="3126"/>
                  </a:cubicBezTo>
                  <a:cubicBezTo>
                    <a:pt x="560" y="3126"/>
                    <a:pt x="560" y="3126"/>
                    <a:pt x="560" y="3126"/>
                  </a:cubicBezTo>
                  <a:lnTo>
                    <a:pt x="560" y="3546"/>
                  </a:lnTo>
                  <a:close/>
                  <a:moveTo>
                    <a:pt x="560" y="2911"/>
                  </a:moveTo>
                  <a:lnTo>
                    <a:pt x="560" y="2911"/>
                  </a:lnTo>
                  <a:cubicBezTo>
                    <a:pt x="340" y="2911"/>
                    <a:pt x="340" y="2911"/>
                    <a:pt x="340" y="2911"/>
                  </a:cubicBezTo>
                  <a:cubicBezTo>
                    <a:pt x="340" y="2475"/>
                    <a:pt x="340" y="2475"/>
                    <a:pt x="340" y="2475"/>
                  </a:cubicBezTo>
                  <a:cubicBezTo>
                    <a:pt x="560" y="2475"/>
                    <a:pt x="560" y="2475"/>
                    <a:pt x="560" y="2475"/>
                  </a:cubicBezTo>
                  <a:lnTo>
                    <a:pt x="560" y="2911"/>
                  </a:lnTo>
                  <a:close/>
                  <a:moveTo>
                    <a:pt x="560" y="2243"/>
                  </a:moveTo>
                  <a:lnTo>
                    <a:pt x="560" y="2243"/>
                  </a:lnTo>
                  <a:cubicBezTo>
                    <a:pt x="340" y="2243"/>
                    <a:pt x="340" y="2243"/>
                    <a:pt x="340" y="2243"/>
                  </a:cubicBezTo>
                  <a:cubicBezTo>
                    <a:pt x="340" y="1829"/>
                    <a:pt x="340" y="1829"/>
                    <a:pt x="340" y="1829"/>
                  </a:cubicBezTo>
                  <a:cubicBezTo>
                    <a:pt x="560" y="1829"/>
                    <a:pt x="560" y="1829"/>
                    <a:pt x="560" y="1829"/>
                  </a:cubicBezTo>
                  <a:lnTo>
                    <a:pt x="560" y="2243"/>
                  </a:lnTo>
                  <a:close/>
                  <a:moveTo>
                    <a:pt x="340" y="1614"/>
                  </a:moveTo>
                  <a:lnTo>
                    <a:pt x="340" y="1614"/>
                  </a:lnTo>
                  <a:cubicBezTo>
                    <a:pt x="340" y="1178"/>
                    <a:pt x="340" y="1178"/>
                    <a:pt x="340" y="1178"/>
                  </a:cubicBezTo>
                  <a:cubicBezTo>
                    <a:pt x="560" y="1178"/>
                    <a:pt x="560" y="1178"/>
                    <a:pt x="560" y="1178"/>
                  </a:cubicBezTo>
                  <a:cubicBezTo>
                    <a:pt x="560" y="1614"/>
                    <a:pt x="560" y="1614"/>
                    <a:pt x="560" y="1614"/>
                  </a:cubicBezTo>
                  <a:lnTo>
                    <a:pt x="340" y="1614"/>
                  </a:lnTo>
                  <a:close/>
                  <a:moveTo>
                    <a:pt x="980" y="6141"/>
                  </a:moveTo>
                  <a:lnTo>
                    <a:pt x="980" y="6141"/>
                  </a:lnTo>
                  <a:cubicBezTo>
                    <a:pt x="754" y="6141"/>
                    <a:pt x="754" y="6141"/>
                    <a:pt x="754" y="6141"/>
                  </a:cubicBezTo>
                  <a:cubicBezTo>
                    <a:pt x="754" y="5726"/>
                    <a:pt x="754" y="5726"/>
                    <a:pt x="754" y="5726"/>
                  </a:cubicBezTo>
                  <a:cubicBezTo>
                    <a:pt x="980" y="5726"/>
                    <a:pt x="980" y="5726"/>
                    <a:pt x="980" y="5726"/>
                  </a:cubicBezTo>
                  <a:lnTo>
                    <a:pt x="980" y="6141"/>
                  </a:lnTo>
                  <a:close/>
                  <a:moveTo>
                    <a:pt x="980" y="5511"/>
                  </a:moveTo>
                  <a:lnTo>
                    <a:pt x="980" y="5511"/>
                  </a:lnTo>
                  <a:cubicBezTo>
                    <a:pt x="754" y="5511"/>
                    <a:pt x="754" y="5511"/>
                    <a:pt x="754" y="5511"/>
                  </a:cubicBezTo>
                  <a:cubicBezTo>
                    <a:pt x="754" y="5097"/>
                    <a:pt x="754" y="5097"/>
                    <a:pt x="754" y="5097"/>
                  </a:cubicBezTo>
                  <a:cubicBezTo>
                    <a:pt x="980" y="5097"/>
                    <a:pt x="980" y="5097"/>
                    <a:pt x="980" y="5097"/>
                  </a:cubicBezTo>
                  <a:lnTo>
                    <a:pt x="980" y="5511"/>
                  </a:lnTo>
                  <a:close/>
                  <a:moveTo>
                    <a:pt x="980" y="4844"/>
                  </a:moveTo>
                  <a:lnTo>
                    <a:pt x="980" y="4844"/>
                  </a:lnTo>
                  <a:cubicBezTo>
                    <a:pt x="754" y="4844"/>
                    <a:pt x="754" y="4844"/>
                    <a:pt x="754" y="4844"/>
                  </a:cubicBezTo>
                  <a:cubicBezTo>
                    <a:pt x="754" y="4429"/>
                    <a:pt x="754" y="4429"/>
                    <a:pt x="754" y="4429"/>
                  </a:cubicBezTo>
                  <a:cubicBezTo>
                    <a:pt x="980" y="4429"/>
                    <a:pt x="980" y="4429"/>
                    <a:pt x="980" y="4429"/>
                  </a:cubicBezTo>
                  <a:lnTo>
                    <a:pt x="980" y="4844"/>
                  </a:lnTo>
                  <a:close/>
                  <a:moveTo>
                    <a:pt x="980" y="4214"/>
                  </a:moveTo>
                  <a:lnTo>
                    <a:pt x="980" y="4214"/>
                  </a:lnTo>
                  <a:cubicBezTo>
                    <a:pt x="754" y="4214"/>
                    <a:pt x="754" y="4214"/>
                    <a:pt x="754" y="4214"/>
                  </a:cubicBezTo>
                  <a:cubicBezTo>
                    <a:pt x="754" y="3794"/>
                    <a:pt x="754" y="3794"/>
                    <a:pt x="754" y="3794"/>
                  </a:cubicBezTo>
                  <a:cubicBezTo>
                    <a:pt x="980" y="3794"/>
                    <a:pt x="980" y="3794"/>
                    <a:pt x="980" y="3794"/>
                  </a:cubicBezTo>
                  <a:lnTo>
                    <a:pt x="980" y="4214"/>
                  </a:lnTo>
                  <a:close/>
                  <a:moveTo>
                    <a:pt x="980" y="3546"/>
                  </a:moveTo>
                  <a:lnTo>
                    <a:pt x="980" y="3546"/>
                  </a:lnTo>
                  <a:cubicBezTo>
                    <a:pt x="754" y="3546"/>
                    <a:pt x="754" y="3546"/>
                    <a:pt x="754" y="3546"/>
                  </a:cubicBezTo>
                  <a:cubicBezTo>
                    <a:pt x="754" y="3126"/>
                    <a:pt x="754" y="3126"/>
                    <a:pt x="754" y="3126"/>
                  </a:cubicBezTo>
                  <a:cubicBezTo>
                    <a:pt x="980" y="3126"/>
                    <a:pt x="980" y="3126"/>
                    <a:pt x="980" y="3126"/>
                  </a:cubicBezTo>
                  <a:lnTo>
                    <a:pt x="980" y="3546"/>
                  </a:lnTo>
                  <a:close/>
                  <a:moveTo>
                    <a:pt x="980" y="2911"/>
                  </a:moveTo>
                  <a:lnTo>
                    <a:pt x="980" y="2911"/>
                  </a:lnTo>
                  <a:cubicBezTo>
                    <a:pt x="754" y="2911"/>
                    <a:pt x="754" y="2911"/>
                    <a:pt x="754" y="2911"/>
                  </a:cubicBezTo>
                  <a:cubicBezTo>
                    <a:pt x="754" y="2475"/>
                    <a:pt x="754" y="2475"/>
                    <a:pt x="754" y="2475"/>
                  </a:cubicBezTo>
                  <a:cubicBezTo>
                    <a:pt x="980" y="2475"/>
                    <a:pt x="980" y="2475"/>
                    <a:pt x="980" y="2475"/>
                  </a:cubicBezTo>
                  <a:lnTo>
                    <a:pt x="980" y="2911"/>
                  </a:lnTo>
                  <a:close/>
                  <a:moveTo>
                    <a:pt x="980" y="2243"/>
                  </a:moveTo>
                  <a:lnTo>
                    <a:pt x="980" y="2243"/>
                  </a:lnTo>
                  <a:cubicBezTo>
                    <a:pt x="754" y="2243"/>
                    <a:pt x="754" y="2243"/>
                    <a:pt x="754" y="2243"/>
                  </a:cubicBezTo>
                  <a:cubicBezTo>
                    <a:pt x="754" y="1829"/>
                    <a:pt x="754" y="1829"/>
                    <a:pt x="754" y="1829"/>
                  </a:cubicBezTo>
                  <a:cubicBezTo>
                    <a:pt x="980" y="1829"/>
                    <a:pt x="980" y="1829"/>
                    <a:pt x="980" y="1829"/>
                  </a:cubicBezTo>
                  <a:lnTo>
                    <a:pt x="980" y="2243"/>
                  </a:lnTo>
                  <a:close/>
                  <a:moveTo>
                    <a:pt x="754" y="1614"/>
                  </a:moveTo>
                  <a:lnTo>
                    <a:pt x="754" y="1614"/>
                  </a:lnTo>
                  <a:cubicBezTo>
                    <a:pt x="754" y="1178"/>
                    <a:pt x="754" y="1178"/>
                    <a:pt x="754" y="1178"/>
                  </a:cubicBezTo>
                  <a:cubicBezTo>
                    <a:pt x="980" y="1178"/>
                    <a:pt x="980" y="1178"/>
                    <a:pt x="980" y="1178"/>
                  </a:cubicBezTo>
                  <a:cubicBezTo>
                    <a:pt x="980" y="1614"/>
                    <a:pt x="980" y="1614"/>
                    <a:pt x="980" y="1614"/>
                  </a:cubicBezTo>
                  <a:lnTo>
                    <a:pt x="754" y="1614"/>
                  </a:lnTo>
                  <a:close/>
                  <a:moveTo>
                    <a:pt x="1422" y="6141"/>
                  </a:moveTo>
                  <a:lnTo>
                    <a:pt x="1422" y="6141"/>
                  </a:lnTo>
                  <a:cubicBezTo>
                    <a:pt x="1174" y="6141"/>
                    <a:pt x="1174" y="6141"/>
                    <a:pt x="1174" y="6141"/>
                  </a:cubicBezTo>
                  <a:cubicBezTo>
                    <a:pt x="1174" y="5726"/>
                    <a:pt x="1174" y="5726"/>
                    <a:pt x="1174" y="5726"/>
                  </a:cubicBezTo>
                  <a:cubicBezTo>
                    <a:pt x="1422" y="5726"/>
                    <a:pt x="1422" y="5726"/>
                    <a:pt x="1422" y="5726"/>
                  </a:cubicBezTo>
                  <a:lnTo>
                    <a:pt x="1422" y="6141"/>
                  </a:lnTo>
                  <a:close/>
                  <a:moveTo>
                    <a:pt x="1422" y="5511"/>
                  </a:moveTo>
                  <a:lnTo>
                    <a:pt x="1422" y="5511"/>
                  </a:lnTo>
                  <a:cubicBezTo>
                    <a:pt x="1174" y="5511"/>
                    <a:pt x="1174" y="5511"/>
                    <a:pt x="1174" y="5511"/>
                  </a:cubicBezTo>
                  <a:cubicBezTo>
                    <a:pt x="1174" y="5097"/>
                    <a:pt x="1174" y="5097"/>
                    <a:pt x="1174" y="5097"/>
                  </a:cubicBezTo>
                  <a:cubicBezTo>
                    <a:pt x="1422" y="5097"/>
                    <a:pt x="1422" y="5097"/>
                    <a:pt x="1422" y="5097"/>
                  </a:cubicBezTo>
                  <a:lnTo>
                    <a:pt x="1422" y="5511"/>
                  </a:lnTo>
                  <a:close/>
                  <a:moveTo>
                    <a:pt x="1422" y="4844"/>
                  </a:moveTo>
                  <a:lnTo>
                    <a:pt x="1422" y="4844"/>
                  </a:lnTo>
                  <a:cubicBezTo>
                    <a:pt x="1174" y="4844"/>
                    <a:pt x="1174" y="4844"/>
                    <a:pt x="1174" y="4844"/>
                  </a:cubicBezTo>
                  <a:cubicBezTo>
                    <a:pt x="1174" y="4429"/>
                    <a:pt x="1174" y="4429"/>
                    <a:pt x="1174" y="4429"/>
                  </a:cubicBezTo>
                  <a:cubicBezTo>
                    <a:pt x="1422" y="4429"/>
                    <a:pt x="1422" y="4429"/>
                    <a:pt x="1422" y="4429"/>
                  </a:cubicBezTo>
                  <a:lnTo>
                    <a:pt x="1422" y="4844"/>
                  </a:lnTo>
                  <a:close/>
                  <a:moveTo>
                    <a:pt x="1422" y="4214"/>
                  </a:moveTo>
                  <a:lnTo>
                    <a:pt x="1422" y="4214"/>
                  </a:lnTo>
                  <a:cubicBezTo>
                    <a:pt x="1174" y="4214"/>
                    <a:pt x="1174" y="4214"/>
                    <a:pt x="1174" y="4214"/>
                  </a:cubicBezTo>
                  <a:cubicBezTo>
                    <a:pt x="1174" y="3794"/>
                    <a:pt x="1174" y="3794"/>
                    <a:pt x="1174" y="3794"/>
                  </a:cubicBezTo>
                  <a:cubicBezTo>
                    <a:pt x="1422" y="3794"/>
                    <a:pt x="1422" y="3794"/>
                    <a:pt x="1422" y="3794"/>
                  </a:cubicBezTo>
                  <a:lnTo>
                    <a:pt x="1422" y="4214"/>
                  </a:lnTo>
                  <a:close/>
                  <a:moveTo>
                    <a:pt x="1422" y="3546"/>
                  </a:moveTo>
                  <a:lnTo>
                    <a:pt x="1422" y="3546"/>
                  </a:lnTo>
                  <a:cubicBezTo>
                    <a:pt x="1174" y="3546"/>
                    <a:pt x="1174" y="3546"/>
                    <a:pt x="1174" y="3546"/>
                  </a:cubicBezTo>
                  <a:cubicBezTo>
                    <a:pt x="1174" y="3126"/>
                    <a:pt x="1174" y="3126"/>
                    <a:pt x="1174" y="3126"/>
                  </a:cubicBezTo>
                  <a:cubicBezTo>
                    <a:pt x="1422" y="3126"/>
                    <a:pt x="1422" y="3126"/>
                    <a:pt x="1422" y="3126"/>
                  </a:cubicBezTo>
                  <a:lnTo>
                    <a:pt x="1422" y="3546"/>
                  </a:lnTo>
                  <a:close/>
                  <a:moveTo>
                    <a:pt x="1422" y="2911"/>
                  </a:moveTo>
                  <a:lnTo>
                    <a:pt x="1422" y="2911"/>
                  </a:lnTo>
                  <a:cubicBezTo>
                    <a:pt x="1174" y="2911"/>
                    <a:pt x="1174" y="2911"/>
                    <a:pt x="1174" y="2911"/>
                  </a:cubicBezTo>
                  <a:cubicBezTo>
                    <a:pt x="1174" y="2475"/>
                    <a:pt x="1174" y="2475"/>
                    <a:pt x="1174" y="2475"/>
                  </a:cubicBezTo>
                  <a:cubicBezTo>
                    <a:pt x="1422" y="2475"/>
                    <a:pt x="1422" y="2475"/>
                    <a:pt x="1422" y="2475"/>
                  </a:cubicBezTo>
                  <a:lnTo>
                    <a:pt x="1422" y="2911"/>
                  </a:lnTo>
                  <a:close/>
                  <a:moveTo>
                    <a:pt x="1422" y="2243"/>
                  </a:moveTo>
                  <a:lnTo>
                    <a:pt x="1422" y="2243"/>
                  </a:lnTo>
                  <a:cubicBezTo>
                    <a:pt x="1174" y="2243"/>
                    <a:pt x="1174" y="2243"/>
                    <a:pt x="1174" y="2243"/>
                  </a:cubicBezTo>
                  <a:cubicBezTo>
                    <a:pt x="1174" y="1829"/>
                    <a:pt x="1174" y="1829"/>
                    <a:pt x="1174" y="1829"/>
                  </a:cubicBezTo>
                  <a:cubicBezTo>
                    <a:pt x="1422" y="1829"/>
                    <a:pt x="1422" y="1829"/>
                    <a:pt x="1422" y="1829"/>
                  </a:cubicBezTo>
                  <a:lnTo>
                    <a:pt x="1422" y="2243"/>
                  </a:lnTo>
                  <a:close/>
                  <a:moveTo>
                    <a:pt x="1422" y="1614"/>
                  </a:moveTo>
                  <a:lnTo>
                    <a:pt x="1422" y="1614"/>
                  </a:lnTo>
                  <a:cubicBezTo>
                    <a:pt x="1174" y="1614"/>
                    <a:pt x="1174" y="1614"/>
                    <a:pt x="1174" y="1614"/>
                  </a:cubicBezTo>
                  <a:cubicBezTo>
                    <a:pt x="1174" y="1178"/>
                    <a:pt x="1174" y="1178"/>
                    <a:pt x="1174" y="1178"/>
                  </a:cubicBezTo>
                  <a:cubicBezTo>
                    <a:pt x="1422" y="1178"/>
                    <a:pt x="1422" y="1178"/>
                    <a:pt x="1422" y="1178"/>
                  </a:cubicBezTo>
                  <a:lnTo>
                    <a:pt x="1422" y="16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22" name="Freeform 105"/>
            <p:cNvSpPr>
              <a:spLocks noChangeArrowheads="1"/>
            </p:cNvSpPr>
            <p:nvPr/>
          </p:nvSpPr>
          <p:spPr bwMode="auto">
            <a:xfrm>
              <a:off x="7949721" y="7947626"/>
              <a:ext cx="143548" cy="284301"/>
            </a:xfrm>
            <a:custGeom>
              <a:avLst/>
              <a:gdLst>
                <a:gd name="T0" fmla="*/ 220 w 221"/>
                <a:gd name="T1" fmla="*/ 0 h 437"/>
                <a:gd name="T2" fmla="*/ 0 w 221"/>
                <a:gd name="T3" fmla="*/ 0 h 437"/>
                <a:gd name="T4" fmla="*/ 0 w 221"/>
                <a:gd name="T5" fmla="*/ 436 h 437"/>
                <a:gd name="T6" fmla="*/ 220 w 221"/>
                <a:gd name="T7" fmla="*/ 436 h 437"/>
                <a:gd name="T8" fmla="*/ 220 w 221"/>
                <a:gd name="T9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437">
                  <a:moveTo>
                    <a:pt x="220" y="0"/>
                  </a:moveTo>
                  <a:lnTo>
                    <a:pt x="0" y="0"/>
                  </a:lnTo>
                  <a:lnTo>
                    <a:pt x="0" y="436"/>
                  </a:lnTo>
                  <a:lnTo>
                    <a:pt x="220" y="436"/>
                  </a:lnTo>
                  <a:lnTo>
                    <a:pt x="22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23" name="Freeform 106"/>
            <p:cNvSpPr>
              <a:spLocks noChangeArrowheads="1"/>
            </p:cNvSpPr>
            <p:nvPr/>
          </p:nvSpPr>
          <p:spPr bwMode="auto">
            <a:xfrm>
              <a:off x="8219591" y="7947626"/>
              <a:ext cx="146419" cy="284301"/>
            </a:xfrm>
            <a:custGeom>
              <a:avLst/>
              <a:gdLst>
                <a:gd name="T0" fmla="*/ 226 w 227"/>
                <a:gd name="T1" fmla="*/ 0 h 437"/>
                <a:gd name="T2" fmla="*/ 0 w 227"/>
                <a:gd name="T3" fmla="*/ 0 h 437"/>
                <a:gd name="T4" fmla="*/ 0 w 227"/>
                <a:gd name="T5" fmla="*/ 436 h 437"/>
                <a:gd name="T6" fmla="*/ 226 w 227"/>
                <a:gd name="T7" fmla="*/ 436 h 437"/>
                <a:gd name="T8" fmla="*/ 226 w 227"/>
                <a:gd name="T9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437">
                  <a:moveTo>
                    <a:pt x="226" y="0"/>
                  </a:moveTo>
                  <a:lnTo>
                    <a:pt x="0" y="0"/>
                  </a:lnTo>
                  <a:lnTo>
                    <a:pt x="0" y="436"/>
                  </a:lnTo>
                  <a:lnTo>
                    <a:pt x="226" y="436"/>
                  </a:lnTo>
                  <a:lnTo>
                    <a:pt x="22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24" name="Freeform 107"/>
            <p:cNvSpPr>
              <a:spLocks noChangeArrowheads="1"/>
            </p:cNvSpPr>
            <p:nvPr/>
          </p:nvSpPr>
          <p:spPr bwMode="auto">
            <a:xfrm>
              <a:off x="8492333" y="7947626"/>
              <a:ext cx="160774" cy="284301"/>
            </a:xfrm>
            <a:custGeom>
              <a:avLst/>
              <a:gdLst>
                <a:gd name="T0" fmla="*/ 0 w 249"/>
                <a:gd name="T1" fmla="*/ 0 h 437"/>
                <a:gd name="T2" fmla="*/ 0 w 249"/>
                <a:gd name="T3" fmla="*/ 436 h 437"/>
                <a:gd name="T4" fmla="*/ 248 w 249"/>
                <a:gd name="T5" fmla="*/ 436 h 437"/>
                <a:gd name="T6" fmla="*/ 248 w 249"/>
                <a:gd name="T7" fmla="*/ 0 h 437"/>
                <a:gd name="T8" fmla="*/ 0 w 249"/>
                <a:gd name="T9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37">
                  <a:moveTo>
                    <a:pt x="0" y="0"/>
                  </a:moveTo>
                  <a:lnTo>
                    <a:pt x="0" y="436"/>
                  </a:lnTo>
                  <a:lnTo>
                    <a:pt x="248" y="436"/>
                  </a:lnTo>
                  <a:lnTo>
                    <a:pt x="248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25" name="Freeform 108"/>
            <p:cNvSpPr>
              <a:spLocks noChangeArrowheads="1"/>
            </p:cNvSpPr>
            <p:nvPr/>
          </p:nvSpPr>
          <p:spPr bwMode="auto">
            <a:xfrm>
              <a:off x="7949721" y="8369770"/>
              <a:ext cx="143548" cy="269941"/>
            </a:xfrm>
            <a:custGeom>
              <a:avLst/>
              <a:gdLst>
                <a:gd name="T0" fmla="*/ 0 w 221"/>
                <a:gd name="T1" fmla="*/ 414 h 415"/>
                <a:gd name="T2" fmla="*/ 220 w 221"/>
                <a:gd name="T3" fmla="*/ 414 h 415"/>
                <a:gd name="T4" fmla="*/ 220 w 221"/>
                <a:gd name="T5" fmla="*/ 0 h 415"/>
                <a:gd name="T6" fmla="*/ 0 w 221"/>
                <a:gd name="T7" fmla="*/ 0 h 415"/>
                <a:gd name="T8" fmla="*/ 0 w 221"/>
                <a:gd name="T9" fmla="*/ 41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415">
                  <a:moveTo>
                    <a:pt x="0" y="414"/>
                  </a:moveTo>
                  <a:lnTo>
                    <a:pt x="220" y="414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41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26" name="Freeform 109"/>
            <p:cNvSpPr>
              <a:spLocks noChangeArrowheads="1"/>
            </p:cNvSpPr>
            <p:nvPr/>
          </p:nvSpPr>
          <p:spPr bwMode="auto">
            <a:xfrm>
              <a:off x="8219591" y="8369770"/>
              <a:ext cx="146419" cy="269941"/>
            </a:xfrm>
            <a:custGeom>
              <a:avLst/>
              <a:gdLst>
                <a:gd name="T0" fmla="*/ 0 w 227"/>
                <a:gd name="T1" fmla="*/ 414 h 415"/>
                <a:gd name="T2" fmla="*/ 226 w 227"/>
                <a:gd name="T3" fmla="*/ 414 h 415"/>
                <a:gd name="T4" fmla="*/ 226 w 227"/>
                <a:gd name="T5" fmla="*/ 0 h 415"/>
                <a:gd name="T6" fmla="*/ 0 w 227"/>
                <a:gd name="T7" fmla="*/ 0 h 415"/>
                <a:gd name="T8" fmla="*/ 0 w 227"/>
                <a:gd name="T9" fmla="*/ 41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415">
                  <a:moveTo>
                    <a:pt x="0" y="414"/>
                  </a:moveTo>
                  <a:lnTo>
                    <a:pt x="226" y="414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41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27" name="Freeform 110"/>
            <p:cNvSpPr>
              <a:spLocks noChangeArrowheads="1"/>
            </p:cNvSpPr>
            <p:nvPr/>
          </p:nvSpPr>
          <p:spPr bwMode="auto">
            <a:xfrm>
              <a:off x="8492333" y="8369770"/>
              <a:ext cx="160774" cy="269941"/>
            </a:xfrm>
            <a:custGeom>
              <a:avLst/>
              <a:gdLst>
                <a:gd name="T0" fmla="*/ 0 w 249"/>
                <a:gd name="T1" fmla="*/ 414 h 415"/>
                <a:gd name="T2" fmla="*/ 248 w 249"/>
                <a:gd name="T3" fmla="*/ 414 h 415"/>
                <a:gd name="T4" fmla="*/ 248 w 249"/>
                <a:gd name="T5" fmla="*/ 0 h 415"/>
                <a:gd name="T6" fmla="*/ 0 w 249"/>
                <a:gd name="T7" fmla="*/ 0 h 415"/>
                <a:gd name="T8" fmla="*/ 0 w 249"/>
                <a:gd name="T9" fmla="*/ 41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15">
                  <a:moveTo>
                    <a:pt x="0" y="414"/>
                  </a:moveTo>
                  <a:lnTo>
                    <a:pt x="248" y="414"/>
                  </a:lnTo>
                  <a:lnTo>
                    <a:pt x="248" y="0"/>
                  </a:lnTo>
                  <a:lnTo>
                    <a:pt x="0" y="0"/>
                  </a:lnTo>
                  <a:lnTo>
                    <a:pt x="0" y="41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28" name="Freeform 111"/>
            <p:cNvSpPr>
              <a:spLocks noChangeArrowheads="1"/>
            </p:cNvSpPr>
            <p:nvPr/>
          </p:nvSpPr>
          <p:spPr bwMode="auto">
            <a:xfrm>
              <a:off x="7949721" y="8791912"/>
              <a:ext cx="143548" cy="284301"/>
            </a:xfrm>
            <a:custGeom>
              <a:avLst/>
              <a:gdLst>
                <a:gd name="T0" fmla="*/ 0 w 221"/>
                <a:gd name="T1" fmla="*/ 436 h 437"/>
                <a:gd name="T2" fmla="*/ 220 w 221"/>
                <a:gd name="T3" fmla="*/ 436 h 437"/>
                <a:gd name="T4" fmla="*/ 220 w 221"/>
                <a:gd name="T5" fmla="*/ 0 h 437"/>
                <a:gd name="T6" fmla="*/ 0 w 221"/>
                <a:gd name="T7" fmla="*/ 0 h 437"/>
                <a:gd name="T8" fmla="*/ 0 w 221"/>
                <a:gd name="T9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437">
                  <a:moveTo>
                    <a:pt x="0" y="436"/>
                  </a:moveTo>
                  <a:lnTo>
                    <a:pt x="220" y="436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4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29" name="Freeform 112"/>
            <p:cNvSpPr>
              <a:spLocks noChangeArrowheads="1"/>
            </p:cNvSpPr>
            <p:nvPr/>
          </p:nvSpPr>
          <p:spPr bwMode="auto">
            <a:xfrm>
              <a:off x="8219591" y="8791912"/>
              <a:ext cx="146419" cy="284301"/>
            </a:xfrm>
            <a:custGeom>
              <a:avLst/>
              <a:gdLst>
                <a:gd name="T0" fmla="*/ 0 w 227"/>
                <a:gd name="T1" fmla="*/ 436 h 437"/>
                <a:gd name="T2" fmla="*/ 226 w 227"/>
                <a:gd name="T3" fmla="*/ 436 h 437"/>
                <a:gd name="T4" fmla="*/ 226 w 227"/>
                <a:gd name="T5" fmla="*/ 0 h 437"/>
                <a:gd name="T6" fmla="*/ 0 w 227"/>
                <a:gd name="T7" fmla="*/ 0 h 437"/>
                <a:gd name="T8" fmla="*/ 0 w 227"/>
                <a:gd name="T9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437">
                  <a:moveTo>
                    <a:pt x="0" y="436"/>
                  </a:moveTo>
                  <a:lnTo>
                    <a:pt x="226" y="436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4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30" name="Freeform 113"/>
            <p:cNvSpPr>
              <a:spLocks noChangeArrowheads="1"/>
            </p:cNvSpPr>
            <p:nvPr/>
          </p:nvSpPr>
          <p:spPr bwMode="auto">
            <a:xfrm>
              <a:off x="8492333" y="8791912"/>
              <a:ext cx="160774" cy="284301"/>
            </a:xfrm>
            <a:custGeom>
              <a:avLst/>
              <a:gdLst>
                <a:gd name="T0" fmla="*/ 0 w 249"/>
                <a:gd name="T1" fmla="*/ 436 h 437"/>
                <a:gd name="T2" fmla="*/ 248 w 249"/>
                <a:gd name="T3" fmla="*/ 436 h 437"/>
                <a:gd name="T4" fmla="*/ 248 w 249"/>
                <a:gd name="T5" fmla="*/ 0 h 437"/>
                <a:gd name="T6" fmla="*/ 0 w 249"/>
                <a:gd name="T7" fmla="*/ 0 h 437"/>
                <a:gd name="T8" fmla="*/ 0 w 249"/>
                <a:gd name="T9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37">
                  <a:moveTo>
                    <a:pt x="0" y="436"/>
                  </a:moveTo>
                  <a:lnTo>
                    <a:pt x="248" y="436"/>
                  </a:lnTo>
                  <a:lnTo>
                    <a:pt x="248" y="0"/>
                  </a:lnTo>
                  <a:lnTo>
                    <a:pt x="0" y="0"/>
                  </a:lnTo>
                  <a:lnTo>
                    <a:pt x="0" y="4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31" name="Freeform 114"/>
            <p:cNvSpPr>
              <a:spLocks noChangeArrowheads="1"/>
            </p:cNvSpPr>
            <p:nvPr/>
          </p:nvSpPr>
          <p:spPr bwMode="auto">
            <a:xfrm>
              <a:off x="7949721" y="9214054"/>
              <a:ext cx="143548" cy="272812"/>
            </a:xfrm>
            <a:custGeom>
              <a:avLst/>
              <a:gdLst>
                <a:gd name="T0" fmla="*/ 0 w 221"/>
                <a:gd name="T1" fmla="*/ 420 h 421"/>
                <a:gd name="T2" fmla="*/ 220 w 221"/>
                <a:gd name="T3" fmla="*/ 420 h 421"/>
                <a:gd name="T4" fmla="*/ 220 w 221"/>
                <a:gd name="T5" fmla="*/ 0 h 421"/>
                <a:gd name="T6" fmla="*/ 0 w 221"/>
                <a:gd name="T7" fmla="*/ 0 h 421"/>
                <a:gd name="T8" fmla="*/ 0 w 221"/>
                <a:gd name="T9" fmla="*/ 42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421">
                  <a:moveTo>
                    <a:pt x="0" y="420"/>
                  </a:moveTo>
                  <a:lnTo>
                    <a:pt x="220" y="420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4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32" name="Freeform 115"/>
            <p:cNvSpPr>
              <a:spLocks noChangeArrowheads="1"/>
            </p:cNvSpPr>
            <p:nvPr/>
          </p:nvSpPr>
          <p:spPr bwMode="auto">
            <a:xfrm>
              <a:off x="8219591" y="9214054"/>
              <a:ext cx="146419" cy="272812"/>
            </a:xfrm>
            <a:custGeom>
              <a:avLst/>
              <a:gdLst>
                <a:gd name="T0" fmla="*/ 0 w 227"/>
                <a:gd name="T1" fmla="*/ 420 h 421"/>
                <a:gd name="T2" fmla="*/ 226 w 227"/>
                <a:gd name="T3" fmla="*/ 420 h 421"/>
                <a:gd name="T4" fmla="*/ 226 w 227"/>
                <a:gd name="T5" fmla="*/ 0 h 421"/>
                <a:gd name="T6" fmla="*/ 0 w 227"/>
                <a:gd name="T7" fmla="*/ 0 h 421"/>
                <a:gd name="T8" fmla="*/ 0 w 227"/>
                <a:gd name="T9" fmla="*/ 42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421">
                  <a:moveTo>
                    <a:pt x="0" y="420"/>
                  </a:moveTo>
                  <a:lnTo>
                    <a:pt x="226" y="420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4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33" name="Freeform 116"/>
            <p:cNvSpPr>
              <a:spLocks noChangeArrowheads="1"/>
            </p:cNvSpPr>
            <p:nvPr/>
          </p:nvSpPr>
          <p:spPr bwMode="auto">
            <a:xfrm>
              <a:off x="8492333" y="9214054"/>
              <a:ext cx="160774" cy="272812"/>
            </a:xfrm>
            <a:custGeom>
              <a:avLst/>
              <a:gdLst>
                <a:gd name="T0" fmla="*/ 0 w 249"/>
                <a:gd name="T1" fmla="*/ 420 h 421"/>
                <a:gd name="T2" fmla="*/ 248 w 249"/>
                <a:gd name="T3" fmla="*/ 420 h 421"/>
                <a:gd name="T4" fmla="*/ 248 w 249"/>
                <a:gd name="T5" fmla="*/ 0 h 421"/>
                <a:gd name="T6" fmla="*/ 0 w 249"/>
                <a:gd name="T7" fmla="*/ 0 h 421"/>
                <a:gd name="T8" fmla="*/ 0 w 249"/>
                <a:gd name="T9" fmla="*/ 42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21">
                  <a:moveTo>
                    <a:pt x="0" y="420"/>
                  </a:moveTo>
                  <a:lnTo>
                    <a:pt x="248" y="420"/>
                  </a:lnTo>
                  <a:lnTo>
                    <a:pt x="248" y="0"/>
                  </a:lnTo>
                  <a:lnTo>
                    <a:pt x="0" y="0"/>
                  </a:lnTo>
                  <a:lnTo>
                    <a:pt x="0" y="4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34" name="Freeform 117"/>
            <p:cNvSpPr>
              <a:spLocks noChangeArrowheads="1"/>
            </p:cNvSpPr>
            <p:nvPr/>
          </p:nvSpPr>
          <p:spPr bwMode="auto">
            <a:xfrm>
              <a:off x="7949721" y="9650556"/>
              <a:ext cx="143548" cy="272812"/>
            </a:xfrm>
            <a:custGeom>
              <a:avLst/>
              <a:gdLst>
                <a:gd name="T0" fmla="*/ 0 w 221"/>
                <a:gd name="T1" fmla="*/ 420 h 421"/>
                <a:gd name="T2" fmla="*/ 220 w 221"/>
                <a:gd name="T3" fmla="*/ 420 h 421"/>
                <a:gd name="T4" fmla="*/ 220 w 221"/>
                <a:gd name="T5" fmla="*/ 0 h 421"/>
                <a:gd name="T6" fmla="*/ 0 w 221"/>
                <a:gd name="T7" fmla="*/ 0 h 421"/>
                <a:gd name="T8" fmla="*/ 0 w 221"/>
                <a:gd name="T9" fmla="*/ 42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421">
                  <a:moveTo>
                    <a:pt x="0" y="420"/>
                  </a:moveTo>
                  <a:lnTo>
                    <a:pt x="220" y="420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4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35" name="Freeform 118"/>
            <p:cNvSpPr>
              <a:spLocks noChangeArrowheads="1"/>
            </p:cNvSpPr>
            <p:nvPr/>
          </p:nvSpPr>
          <p:spPr bwMode="auto">
            <a:xfrm>
              <a:off x="8219591" y="9650556"/>
              <a:ext cx="146419" cy="272812"/>
            </a:xfrm>
            <a:custGeom>
              <a:avLst/>
              <a:gdLst>
                <a:gd name="T0" fmla="*/ 0 w 227"/>
                <a:gd name="T1" fmla="*/ 420 h 421"/>
                <a:gd name="T2" fmla="*/ 226 w 227"/>
                <a:gd name="T3" fmla="*/ 420 h 421"/>
                <a:gd name="T4" fmla="*/ 226 w 227"/>
                <a:gd name="T5" fmla="*/ 0 h 421"/>
                <a:gd name="T6" fmla="*/ 0 w 227"/>
                <a:gd name="T7" fmla="*/ 0 h 421"/>
                <a:gd name="T8" fmla="*/ 0 w 227"/>
                <a:gd name="T9" fmla="*/ 42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421">
                  <a:moveTo>
                    <a:pt x="0" y="420"/>
                  </a:moveTo>
                  <a:lnTo>
                    <a:pt x="226" y="420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4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36" name="Freeform 119"/>
            <p:cNvSpPr>
              <a:spLocks noChangeArrowheads="1"/>
            </p:cNvSpPr>
            <p:nvPr/>
          </p:nvSpPr>
          <p:spPr bwMode="auto">
            <a:xfrm>
              <a:off x="8492333" y="9650556"/>
              <a:ext cx="160774" cy="272812"/>
            </a:xfrm>
            <a:custGeom>
              <a:avLst/>
              <a:gdLst>
                <a:gd name="T0" fmla="*/ 0 w 249"/>
                <a:gd name="T1" fmla="*/ 420 h 421"/>
                <a:gd name="T2" fmla="*/ 248 w 249"/>
                <a:gd name="T3" fmla="*/ 420 h 421"/>
                <a:gd name="T4" fmla="*/ 248 w 249"/>
                <a:gd name="T5" fmla="*/ 0 h 421"/>
                <a:gd name="T6" fmla="*/ 0 w 249"/>
                <a:gd name="T7" fmla="*/ 0 h 421"/>
                <a:gd name="T8" fmla="*/ 0 w 249"/>
                <a:gd name="T9" fmla="*/ 42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21">
                  <a:moveTo>
                    <a:pt x="0" y="420"/>
                  </a:moveTo>
                  <a:lnTo>
                    <a:pt x="248" y="420"/>
                  </a:lnTo>
                  <a:lnTo>
                    <a:pt x="248" y="0"/>
                  </a:lnTo>
                  <a:lnTo>
                    <a:pt x="0" y="0"/>
                  </a:lnTo>
                  <a:lnTo>
                    <a:pt x="0" y="4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37" name="Freeform 120"/>
            <p:cNvSpPr>
              <a:spLocks noChangeArrowheads="1"/>
            </p:cNvSpPr>
            <p:nvPr/>
          </p:nvSpPr>
          <p:spPr bwMode="auto">
            <a:xfrm>
              <a:off x="7949721" y="10064084"/>
              <a:ext cx="143548" cy="269941"/>
            </a:xfrm>
            <a:custGeom>
              <a:avLst/>
              <a:gdLst>
                <a:gd name="T0" fmla="*/ 0 w 221"/>
                <a:gd name="T1" fmla="*/ 415 h 416"/>
                <a:gd name="T2" fmla="*/ 220 w 221"/>
                <a:gd name="T3" fmla="*/ 415 h 416"/>
                <a:gd name="T4" fmla="*/ 220 w 221"/>
                <a:gd name="T5" fmla="*/ 0 h 416"/>
                <a:gd name="T6" fmla="*/ 0 w 221"/>
                <a:gd name="T7" fmla="*/ 0 h 416"/>
                <a:gd name="T8" fmla="*/ 0 w 221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416">
                  <a:moveTo>
                    <a:pt x="0" y="415"/>
                  </a:moveTo>
                  <a:lnTo>
                    <a:pt x="220" y="415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4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38" name="Freeform 121"/>
            <p:cNvSpPr>
              <a:spLocks noChangeArrowheads="1"/>
            </p:cNvSpPr>
            <p:nvPr/>
          </p:nvSpPr>
          <p:spPr bwMode="auto">
            <a:xfrm>
              <a:off x="8219591" y="10064084"/>
              <a:ext cx="146419" cy="269941"/>
            </a:xfrm>
            <a:custGeom>
              <a:avLst/>
              <a:gdLst>
                <a:gd name="T0" fmla="*/ 0 w 227"/>
                <a:gd name="T1" fmla="*/ 415 h 416"/>
                <a:gd name="T2" fmla="*/ 226 w 227"/>
                <a:gd name="T3" fmla="*/ 415 h 416"/>
                <a:gd name="T4" fmla="*/ 226 w 227"/>
                <a:gd name="T5" fmla="*/ 0 h 416"/>
                <a:gd name="T6" fmla="*/ 0 w 227"/>
                <a:gd name="T7" fmla="*/ 0 h 416"/>
                <a:gd name="T8" fmla="*/ 0 w 227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416">
                  <a:moveTo>
                    <a:pt x="0" y="415"/>
                  </a:moveTo>
                  <a:lnTo>
                    <a:pt x="226" y="415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4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39" name="Freeform 122"/>
            <p:cNvSpPr>
              <a:spLocks noChangeArrowheads="1"/>
            </p:cNvSpPr>
            <p:nvPr/>
          </p:nvSpPr>
          <p:spPr bwMode="auto">
            <a:xfrm>
              <a:off x="8492333" y="10064084"/>
              <a:ext cx="160774" cy="269941"/>
            </a:xfrm>
            <a:custGeom>
              <a:avLst/>
              <a:gdLst>
                <a:gd name="T0" fmla="*/ 0 w 249"/>
                <a:gd name="T1" fmla="*/ 415 h 416"/>
                <a:gd name="T2" fmla="*/ 248 w 249"/>
                <a:gd name="T3" fmla="*/ 415 h 416"/>
                <a:gd name="T4" fmla="*/ 248 w 249"/>
                <a:gd name="T5" fmla="*/ 0 h 416"/>
                <a:gd name="T6" fmla="*/ 0 w 249"/>
                <a:gd name="T7" fmla="*/ 0 h 416"/>
                <a:gd name="T8" fmla="*/ 0 w 249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16">
                  <a:moveTo>
                    <a:pt x="0" y="415"/>
                  </a:moveTo>
                  <a:lnTo>
                    <a:pt x="248" y="415"/>
                  </a:lnTo>
                  <a:lnTo>
                    <a:pt x="248" y="0"/>
                  </a:lnTo>
                  <a:lnTo>
                    <a:pt x="0" y="0"/>
                  </a:lnTo>
                  <a:lnTo>
                    <a:pt x="0" y="4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40" name="Freeform 123"/>
            <p:cNvSpPr>
              <a:spLocks noChangeArrowheads="1"/>
            </p:cNvSpPr>
            <p:nvPr/>
          </p:nvSpPr>
          <p:spPr bwMode="auto">
            <a:xfrm>
              <a:off x="7949721" y="10497713"/>
              <a:ext cx="143548" cy="269941"/>
            </a:xfrm>
            <a:custGeom>
              <a:avLst/>
              <a:gdLst>
                <a:gd name="T0" fmla="*/ 0 w 221"/>
                <a:gd name="T1" fmla="*/ 414 h 415"/>
                <a:gd name="T2" fmla="*/ 220 w 221"/>
                <a:gd name="T3" fmla="*/ 414 h 415"/>
                <a:gd name="T4" fmla="*/ 220 w 221"/>
                <a:gd name="T5" fmla="*/ 0 h 415"/>
                <a:gd name="T6" fmla="*/ 0 w 221"/>
                <a:gd name="T7" fmla="*/ 0 h 415"/>
                <a:gd name="T8" fmla="*/ 0 w 221"/>
                <a:gd name="T9" fmla="*/ 41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415">
                  <a:moveTo>
                    <a:pt x="0" y="414"/>
                  </a:moveTo>
                  <a:lnTo>
                    <a:pt x="220" y="414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41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41" name="Freeform 124"/>
            <p:cNvSpPr>
              <a:spLocks noChangeArrowheads="1"/>
            </p:cNvSpPr>
            <p:nvPr/>
          </p:nvSpPr>
          <p:spPr bwMode="auto">
            <a:xfrm>
              <a:off x="8219591" y="10497713"/>
              <a:ext cx="146419" cy="269941"/>
            </a:xfrm>
            <a:custGeom>
              <a:avLst/>
              <a:gdLst>
                <a:gd name="T0" fmla="*/ 0 w 227"/>
                <a:gd name="T1" fmla="*/ 414 h 415"/>
                <a:gd name="T2" fmla="*/ 226 w 227"/>
                <a:gd name="T3" fmla="*/ 414 h 415"/>
                <a:gd name="T4" fmla="*/ 226 w 227"/>
                <a:gd name="T5" fmla="*/ 0 h 415"/>
                <a:gd name="T6" fmla="*/ 0 w 227"/>
                <a:gd name="T7" fmla="*/ 0 h 415"/>
                <a:gd name="T8" fmla="*/ 0 w 227"/>
                <a:gd name="T9" fmla="*/ 41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415">
                  <a:moveTo>
                    <a:pt x="0" y="414"/>
                  </a:moveTo>
                  <a:lnTo>
                    <a:pt x="226" y="414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41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42" name="Freeform 125"/>
            <p:cNvSpPr>
              <a:spLocks noChangeArrowheads="1"/>
            </p:cNvSpPr>
            <p:nvPr/>
          </p:nvSpPr>
          <p:spPr bwMode="auto">
            <a:xfrm>
              <a:off x="8492333" y="10497713"/>
              <a:ext cx="160774" cy="269941"/>
            </a:xfrm>
            <a:custGeom>
              <a:avLst/>
              <a:gdLst>
                <a:gd name="T0" fmla="*/ 0 w 249"/>
                <a:gd name="T1" fmla="*/ 414 h 415"/>
                <a:gd name="T2" fmla="*/ 248 w 249"/>
                <a:gd name="T3" fmla="*/ 414 h 415"/>
                <a:gd name="T4" fmla="*/ 248 w 249"/>
                <a:gd name="T5" fmla="*/ 0 h 415"/>
                <a:gd name="T6" fmla="*/ 0 w 249"/>
                <a:gd name="T7" fmla="*/ 0 h 415"/>
                <a:gd name="T8" fmla="*/ 0 w 249"/>
                <a:gd name="T9" fmla="*/ 41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15">
                  <a:moveTo>
                    <a:pt x="0" y="414"/>
                  </a:moveTo>
                  <a:lnTo>
                    <a:pt x="248" y="414"/>
                  </a:lnTo>
                  <a:lnTo>
                    <a:pt x="248" y="0"/>
                  </a:lnTo>
                  <a:lnTo>
                    <a:pt x="0" y="0"/>
                  </a:lnTo>
                  <a:lnTo>
                    <a:pt x="0" y="41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43" name="Freeform 126"/>
            <p:cNvSpPr>
              <a:spLocks noChangeArrowheads="1"/>
            </p:cNvSpPr>
            <p:nvPr/>
          </p:nvSpPr>
          <p:spPr bwMode="auto">
            <a:xfrm>
              <a:off x="7949721" y="10908370"/>
              <a:ext cx="143548" cy="269941"/>
            </a:xfrm>
            <a:custGeom>
              <a:avLst/>
              <a:gdLst>
                <a:gd name="T0" fmla="*/ 0 w 221"/>
                <a:gd name="T1" fmla="*/ 415 h 416"/>
                <a:gd name="T2" fmla="*/ 220 w 221"/>
                <a:gd name="T3" fmla="*/ 415 h 416"/>
                <a:gd name="T4" fmla="*/ 220 w 221"/>
                <a:gd name="T5" fmla="*/ 0 h 416"/>
                <a:gd name="T6" fmla="*/ 0 w 221"/>
                <a:gd name="T7" fmla="*/ 0 h 416"/>
                <a:gd name="T8" fmla="*/ 0 w 221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416">
                  <a:moveTo>
                    <a:pt x="0" y="415"/>
                  </a:moveTo>
                  <a:lnTo>
                    <a:pt x="220" y="415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4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44" name="Freeform 127"/>
            <p:cNvSpPr>
              <a:spLocks noChangeArrowheads="1"/>
            </p:cNvSpPr>
            <p:nvPr/>
          </p:nvSpPr>
          <p:spPr bwMode="auto">
            <a:xfrm>
              <a:off x="8219591" y="10908370"/>
              <a:ext cx="146419" cy="269941"/>
            </a:xfrm>
            <a:custGeom>
              <a:avLst/>
              <a:gdLst>
                <a:gd name="T0" fmla="*/ 0 w 227"/>
                <a:gd name="T1" fmla="*/ 415 h 416"/>
                <a:gd name="T2" fmla="*/ 226 w 227"/>
                <a:gd name="T3" fmla="*/ 415 h 416"/>
                <a:gd name="T4" fmla="*/ 226 w 227"/>
                <a:gd name="T5" fmla="*/ 0 h 416"/>
                <a:gd name="T6" fmla="*/ 0 w 227"/>
                <a:gd name="T7" fmla="*/ 0 h 416"/>
                <a:gd name="T8" fmla="*/ 0 w 227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416">
                  <a:moveTo>
                    <a:pt x="0" y="415"/>
                  </a:moveTo>
                  <a:lnTo>
                    <a:pt x="226" y="415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4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45" name="Freeform 128"/>
            <p:cNvSpPr>
              <a:spLocks noChangeArrowheads="1"/>
            </p:cNvSpPr>
            <p:nvPr/>
          </p:nvSpPr>
          <p:spPr bwMode="auto">
            <a:xfrm>
              <a:off x="8492333" y="10908370"/>
              <a:ext cx="160774" cy="269941"/>
            </a:xfrm>
            <a:custGeom>
              <a:avLst/>
              <a:gdLst>
                <a:gd name="T0" fmla="*/ 0 w 249"/>
                <a:gd name="T1" fmla="*/ 415 h 416"/>
                <a:gd name="T2" fmla="*/ 248 w 249"/>
                <a:gd name="T3" fmla="*/ 415 h 416"/>
                <a:gd name="T4" fmla="*/ 248 w 249"/>
                <a:gd name="T5" fmla="*/ 0 h 416"/>
                <a:gd name="T6" fmla="*/ 0 w 249"/>
                <a:gd name="T7" fmla="*/ 0 h 416"/>
                <a:gd name="T8" fmla="*/ 0 w 249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416">
                  <a:moveTo>
                    <a:pt x="0" y="415"/>
                  </a:moveTo>
                  <a:lnTo>
                    <a:pt x="248" y="415"/>
                  </a:lnTo>
                  <a:lnTo>
                    <a:pt x="248" y="0"/>
                  </a:lnTo>
                  <a:lnTo>
                    <a:pt x="0" y="0"/>
                  </a:lnTo>
                  <a:lnTo>
                    <a:pt x="0" y="4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828487" y="9013035"/>
            <a:ext cx="3780022" cy="2390435"/>
            <a:chOff x="13828487" y="9013035"/>
            <a:chExt cx="3780022" cy="2390435"/>
          </a:xfrm>
        </p:grpSpPr>
        <p:grpSp>
          <p:nvGrpSpPr>
            <p:cNvPr id="29" name="Group 28"/>
            <p:cNvGrpSpPr/>
            <p:nvPr/>
          </p:nvGrpSpPr>
          <p:grpSpPr>
            <a:xfrm>
              <a:off x="13828487" y="9306081"/>
              <a:ext cx="3637378" cy="2097389"/>
              <a:chOff x="13828487" y="9306081"/>
              <a:chExt cx="3637378" cy="2097389"/>
            </a:xfrm>
          </p:grpSpPr>
          <p:sp>
            <p:nvSpPr>
              <p:cNvPr id="762" name="Freeform 157"/>
              <p:cNvSpPr>
                <a:spLocks noChangeArrowheads="1"/>
              </p:cNvSpPr>
              <p:nvPr/>
            </p:nvSpPr>
            <p:spPr bwMode="auto">
              <a:xfrm>
                <a:off x="17366016" y="9313216"/>
                <a:ext cx="96282" cy="2086686"/>
              </a:xfrm>
              <a:custGeom>
                <a:avLst/>
                <a:gdLst>
                  <a:gd name="T0" fmla="*/ 120 w 121"/>
                  <a:gd name="T1" fmla="*/ 2580 h 2581"/>
                  <a:gd name="T2" fmla="*/ 0 w 121"/>
                  <a:gd name="T3" fmla="*/ 2580 h 2581"/>
                  <a:gd name="T4" fmla="*/ 0 w 121"/>
                  <a:gd name="T5" fmla="*/ 0 h 2581"/>
                  <a:gd name="T6" fmla="*/ 120 w 121"/>
                  <a:gd name="T7" fmla="*/ 0 h 2581"/>
                  <a:gd name="T8" fmla="*/ 120 w 121"/>
                  <a:gd name="T9" fmla="*/ 2580 h 2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2581">
                    <a:moveTo>
                      <a:pt x="120" y="2580"/>
                    </a:moveTo>
                    <a:lnTo>
                      <a:pt x="0" y="2580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2580"/>
                    </a:lnTo>
                  </a:path>
                </a:pathLst>
              </a:custGeom>
              <a:solidFill>
                <a:srgbClr val="BD8C3B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63" name="Freeform 158"/>
              <p:cNvSpPr>
                <a:spLocks noChangeArrowheads="1"/>
              </p:cNvSpPr>
              <p:nvPr/>
            </p:nvSpPr>
            <p:spPr bwMode="auto">
              <a:xfrm>
                <a:off x="17366016" y="9313216"/>
                <a:ext cx="96282" cy="2086686"/>
              </a:xfrm>
              <a:custGeom>
                <a:avLst/>
                <a:gdLst>
                  <a:gd name="T0" fmla="*/ 120 w 121"/>
                  <a:gd name="T1" fmla="*/ 2580 h 2581"/>
                  <a:gd name="T2" fmla="*/ 0 w 121"/>
                  <a:gd name="T3" fmla="*/ 2580 h 2581"/>
                  <a:gd name="T4" fmla="*/ 0 w 121"/>
                  <a:gd name="T5" fmla="*/ 0 h 2581"/>
                  <a:gd name="T6" fmla="*/ 120 w 121"/>
                  <a:gd name="T7" fmla="*/ 0 h 2581"/>
                  <a:gd name="T8" fmla="*/ 120 w 121"/>
                  <a:gd name="T9" fmla="*/ 2580 h 2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2581">
                    <a:moveTo>
                      <a:pt x="120" y="2580"/>
                    </a:moveTo>
                    <a:lnTo>
                      <a:pt x="0" y="2580"/>
                    </a:lnTo>
                    <a:lnTo>
                      <a:pt x="0" y="0"/>
                    </a:lnTo>
                    <a:lnTo>
                      <a:pt x="120" y="0"/>
                    </a:lnTo>
                    <a:lnTo>
                      <a:pt x="120" y="2580"/>
                    </a:lnTo>
                  </a:path>
                </a:pathLst>
              </a:custGeom>
              <a:solidFill>
                <a:srgbClr val="BD8C3B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64" name="Freeform 159"/>
              <p:cNvSpPr>
                <a:spLocks noChangeArrowheads="1"/>
              </p:cNvSpPr>
              <p:nvPr/>
            </p:nvSpPr>
            <p:spPr bwMode="auto">
              <a:xfrm>
                <a:off x="13832053" y="9352451"/>
                <a:ext cx="3533964" cy="2047450"/>
              </a:xfrm>
              <a:custGeom>
                <a:avLst/>
                <a:gdLst>
                  <a:gd name="T0" fmla="*/ 4371 w 4372"/>
                  <a:gd name="T1" fmla="*/ 2529 h 2530"/>
                  <a:gd name="T2" fmla="*/ 0 w 4372"/>
                  <a:gd name="T3" fmla="*/ 2529 h 2530"/>
                  <a:gd name="T4" fmla="*/ 0 w 4372"/>
                  <a:gd name="T5" fmla="*/ 0 h 2530"/>
                  <a:gd name="T6" fmla="*/ 4371 w 4372"/>
                  <a:gd name="T7" fmla="*/ 0 h 2530"/>
                  <a:gd name="T8" fmla="*/ 4371 w 4372"/>
                  <a:gd name="T9" fmla="*/ 2529 h 2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72" h="2530">
                    <a:moveTo>
                      <a:pt x="4371" y="2529"/>
                    </a:moveTo>
                    <a:lnTo>
                      <a:pt x="0" y="2529"/>
                    </a:lnTo>
                    <a:lnTo>
                      <a:pt x="0" y="0"/>
                    </a:lnTo>
                    <a:lnTo>
                      <a:pt x="4371" y="0"/>
                    </a:lnTo>
                    <a:lnTo>
                      <a:pt x="4371" y="2529"/>
                    </a:lnTo>
                  </a:path>
                </a:pathLst>
              </a:custGeom>
              <a:solidFill>
                <a:srgbClr val="EABE6B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65" name="Freeform 160"/>
              <p:cNvSpPr>
                <a:spLocks noChangeArrowheads="1"/>
              </p:cNvSpPr>
              <p:nvPr/>
            </p:nvSpPr>
            <p:spPr bwMode="auto">
              <a:xfrm>
                <a:off x="13832053" y="9352451"/>
                <a:ext cx="3533964" cy="2047450"/>
              </a:xfrm>
              <a:custGeom>
                <a:avLst/>
                <a:gdLst>
                  <a:gd name="T0" fmla="*/ 4371 w 4372"/>
                  <a:gd name="T1" fmla="*/ 2529 h 2530"/>
                  <a:gd name="T2" fmla="*/ 0 w 4372"/>
                  <a:gd name="T3" fmla="*/ 2529 h 2530"/>
                  <a:gd name="T4" fmla="*/ 0 w 4372"/>
                  <a:gd name="T5" fmla="*/ 0 h 2530"/>
                  <a:gd name="T6" fmla="*/ 4371 w 4372"/>
                  <a:gd name="T7" fmla="*/ 0 h 2530"/>
                  <a:gd name="T8" fmla="*/ 4371 w 4372"/>
                  <a:gd name="T9" fmla="*/ 2529 h 2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72" h="2530">
                    <a:moveTo>
                      <a:pt x="4371" y="2529"/>
                    </a:moveTo>
                    <a:lnTo>
                      <a:pt x="0" y="2529"/>
                    </a:lnTo>
                    <a:lnTo>
                      <a:pt x="0" y="0"/>
                    </a:lnTo>
                    <a:lnTo>
                      <a:pt x="4371" y="0"/>
                    </a:lnTo>
                    <a:lnTo>
                      <a:pt x="4371" y="2529"/>
                    </a:lnTo>
                  </a:path>
                </a:pathLst>
              </a:custGeom>
              <a:solidFill>
                <a:srgbClr val="EABE6B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66" name="Freeform 161"/>
              <p:cNvSpPr>
                <a:spLocks noChangeArrowheads="1"/>
              </p:cNvSpPr>
              <p:nvPr/>
            </p:nvSpPr>
            <p:spPr bwMode="auto">
              <a:xfrm>
                <a:off x="14202923" y="10308404"/>
                <a:ext cx="834458" cy="1091498"/>
              </a:xfrm>
              <a:custGeom>
                <a:avLst/>
                <a:gdLst>
                  <a:gd name="T0" fmla="*/ 0 w 1031"/>
                  <a:gd name="T1" fmla="*/ 1350 h 1351"/>
                  <a:gd name="T2" fmla="*/ 0 w 1031"/>
                  <a:gd name="T3" fmla="*/ 0 h 1351"/>
                  <a:gd name="T4" fmla="*/ 1030 w 1031"/>
                  <a:gd name="T5" fmla="*/ 0 h 1351"/>
                  <a:gd name="T6" fmla="*/ 1030 w 1031"/>
                  <a:gd name="T7" fmla="*/ 1350 h 1351"/>
                  <a:gd name="T8" fmla="*/ 0 w 1031"/>
                  <a:gd name="T9" fmla="*/ 1350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1" h="1351">
                    <a:moveTo>
                      <a:pt x="0" y="1350"/>
                    </a:moveTo>
                    <a:lnTo>
                      <a:pt x="0" y="0"/>
                    </a:lnTo>
                    <a:lnTo>
                      <a:pt x="1030" y="0"/>
                    </a:lnTo>
                    <a:lnTo>
                      <a:pt x="1030" y="1350"/>
                    </a:lnTo>
                    <a:lnTo>
                      <a:pt x="0" y="1350"/>
                    </a:lnTo>
                  </a:path>
                </a:pathLst>
              </a:custGeom>
              <a:solidFill>
                <a:srgbClr val="D4EAE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67" name="Freeform 162"/>
              <p:cNvSpPr>
                <a:spLocks noChangeArrowheads="1"/>
              </p:cNvSpPr>
              <p:nvPr/>
            </p:nvSpPr>
            <p:spPr bwMode="auto">
              <a:xfrm>
                <a:off x="14202923" y="10308404"/>
                <a:ext cx="834458" cy="1091498"/>
              </a:xfrm>
              <a:custGeom>
                <a:avLst/>
                <a:gdLst>
                  <a:gd name="T0" fmla="*/ 0 w 1031"/>
                  <a:gd name="T1" fmla="*/ 1350 h 1351"/>
                  <a:gd name="T2" fmla="*/ 0 w 1031"/>
                  <a:gd name="T3" fmla="*/ 0 h 1351"/>
                  <a:gd name="T4" fmla="*/ 1030 w 1031"/>
                  <a:gd name="T5" fmla="*/ 0 h 1351"/>
                  <a:gd name="T6" fmla="*/ 1030 w 1031"/>
                  <a:gd name="T7" fmla="*/ 1350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" h="1351">
                    <a:moveTo>
                      <a:pt x="0" y="1350"/>
                    </a:moveTo>
                    <a:lnTo>
                      <a:pt x="0" y="0"/>
                    </a:lnTo>
                    <a:lnTo>
                      <a:pt x="1030" y="0"/>
                    </a:lnTo>
                    <a:lnTo>
                      <a:pt x="1030" y="1350"/>
                    </a:lnTo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52366" tIns="76183" rIns="152366" bIns="76183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68" name="Freeform 163"/>
              <p:cNvSpPr>
                <a:spLocks noChangeArrowheads="1"/>
              </p:cNvSpPr>
              <p:nvPr/>
            </p:nvSpPr>
            <p:spPr bwMode="auto">
              <a:xfrm>
                <a:off x="14177961" y="10283436"/>
                <a:ext cx="880815" cy="1116466"/>
              </a:xfrm>
              <a:custGeom>
                <a:avLst/>
                <a:gdLst>
                  <a:gd name="T0" fmla="*/ 1087 w 1088"/>
                  <a:gd name="T1" fmla="*/ 1379 h 1380"/>
                  <a:gd name="T2" fmla="*/ 1035 w 1088"/>
                  <a:gd name="T3" fmla="*/ 1379 h 1380"/>
                  <a:gd name="T4" fmla="*/ 1035 w 1088"/>
                  <a:gd name="T5" fmla="*/ 52 h 1380"/>
                  <a:gd name="T6" fmla="*/ 57 w 1088"/>
                  <a:gd name="T7" fmla="*/ 52 h 1380"/>
                  <a:gd name="T8" fmla="*/ 57 w 1088"/>
                  <a:gd name="T9" fmla="*/ 1379 h 1380"/>
                  <a:gd name="T10" fmla="*/ 0 w 1088"/>
                  <a:gd name="T11" fmla="*/ 1379 h 1380"/>
                  <a:gd name="T12" fmla="*/ 0 w 1088"/>
                  <a:gd name="T13" fmla="*/ 0 h 1380"/>
                  <a:gd name="T14" fmla="*/ 1087 w 1088"/>
                  <a:gd name="T15" fmla="*/ 0 h 1380"/>
                  <a:gd name="T16" fmla="*/ 1087 w 1088"/>
                  <a:gd name="T17" fmla="*/ 13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8" h="1380">
                    <a:moveTo>
                      <a:pt x="1087" y="1379"/>
                    </a:moveTo>
                    <a:lnTo>
                      <a:pt x="1035" y="1379"/>
                    </a:lnTo>
                    <a:lnTo>
                      <a:pt x="1035" y="52"/>
                    </a:lnTo>
                    <a:lnTo>
                      <a:pt x="57" y="52"/>
                    </a:lnTo>
                    <a:lnTo>
                      <a:pt x="57" y="1379"/>
                    </a:lnTo>
                    <a:lnTo>
                      <a:pt x="0" y="1379"/>
                    </a:lnTo>
                    <a:lnTo>
                      <a:pt x="0" y="0"/>
                    </a:lnTo>
                    <a:lnTo>
                      <a:pt x="1087" y="0"/>
                    </a:lnTo>
                    <a:lnTo>
                      <a:pt x="1087" y="1379"/>
                    </a:lnTo>
                  </a:path>
                </a:pathLst>
              </a:custGeom>
              <a:solidFill>
                <a:srgbClr val="52505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69" name="Freeform 164"/>
              <p:cNvSpPr>
                <a:spLocks noChangeArrowheads="1"/>
              </p:cNvSpPr>
              <p:nvPr/>
            </p:nvSpPr>
            <p:spPr bwMode="auto">
              <a:xfrm>
                <a:off x="15279872" y="10308404"/>
                <a:ext cx="1718840" cy="1091498"/>
              </a:xfrm>
              <a:custGeom>
                <a:avLst/>
                <a:gdLst>
                  <a:gd name="T0" fmla="*/ 0 w 2124"/>
                  <a:gd name="T1" fmla="*/ 1350 h 1351"/>
                  <a:gd name="T2" fmla="*/ 0 w 2124"/>
                  <a:gd name="T3" fmla="*/ 0 h 1351"/>
                  <a:gd name="T4" fmla="*/ 2123 w 2124"/>
                  <a:gd name="T5" fmla="*/ 0 h 1351"/>
                  <a:gd name="T6" fmla="*/ 2123 w 2124"/>
                  <a:gd name="T7" fmla="*/ 1350 h 1351"/>
                  <a:gd name="T8" fmla="*/ 0 w 2124"/>
                  <a:gd name="T9" fmla="*/ 1350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4" h="1351">
                    <a:moveTo>
                      <a:pt x="0" y="1350"/>
                    </a:moveTo>
                    <a:lnTo>
                      <a:pt x="0" y="0"/>
                    </a:lnTo>
                    <a:lnTo>
                      <a:pt x="2123" y="0"/>
                    </a:lnTo>
                    <a:lnTo>
                      <a:pt x="2123" y="1350"/>
                    </a:lnTo>
                    <a:lnTo>
                      <a:pt x="0" y="1350"/>
                    </a:lnTo>
                  </a:path>
                </a:pathLst>
              </a:custGeom>
              <a:solidFill>
                <a:srgbClr val="D4EAE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70" name="Freeform 165"/>
              <p:cNvSpPr>
                <a:spLocks noChangeArrowheads="1"/>
              </p:cNvSpPr>
              <p:nvPr/>
            </p:nvSpPr>
            <p:spPr bwMode="auto">
              <a:xfrm>
                <a:off x="15279872" y="10308404"/>
                <a:ext cx="1718840" cy="1091498"/>
              </a:xfrm>
              <a:custGeom>
                <a:avLst/>
                <a:gdLst>
                  <a:gd name="T0" fmla="*/ 0 w 2124"/>
                  <a:gd name="T1" fmla="*/ 1350 h 1351"/>
                  <a:gd name="T2" fmla="*/ 0 w 2124"/>
                  <a:gd name="T3" fmla="*/ 0 h 1351"/>
                  <a:gd name="T4" fmla="*/ 2123 w 2124"/>
                  <a:gd name="T5" fmla="*/ 0 h 1351"/>
                  <a:gd name="T6" fmla="*/ 2123 w 2124"/>
                  <a:gd name="T7" fmla="*/ 1350 h 1351"/>
                  <a:gd name="T8" fmla="*/ 0 w 2124"/>
                  <a:gd name="T9" fmla="*/ 1350 h 1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4" h="1351">
                    <a:moveTo>
                      <a:pt x="0" y="1350"/>
                    </a:moveTo>
                    <a:lnTo>
                      <a:pt x="0" y="0"/>
                    </a:lnTo>
                    <a:lnTo>
                      <a:pt x="2123" y="0"/>
                    </a:lnTo>
                    <a:lnTo>
                      <a:pt x="2123" y="1350"/>
                    </a:lnTo>
                    <a:lnTo>
                      <a:pt x="0" y="1350"/>
                    </a:lnTo>
                  </a:path>
                </a:pathLst>
              </a:custGeom>
              <a:solidFill>
                <a:srgbClr val="D4EAE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71" name="Freeform 166"/>
              <p:cNvSpPr>
                <a:spLocks noChangeArrowheads="1"/>
              </p:cNvSpPr>
              <p:nvPr/>
            </p:nvSpPr>
            <p:spPr bwMode="auto">
              <a:xfrm>
                <a:off x="15262044" y="10283436"/>
                <a:ext cx="1758065" cy="1116466"/>
              </a:xfrm>
              <a:custGeom>
                <a:avLst/>
                <a:gdLst>
                  <a:gd name="T0" fmla="*/ 2174 w 2175"/>
                  <a:gd name="T1" fmla="*/ 1379 h 1380"/>
                  <a:gd name="T2" fmla="*/ 2123 w 2175"/>
                  <a:gd name="T3" fmla="*/ 1379 h 1380"/>
                  <a:gd name="T4" fmla="*/ 2123 w 2175"/>
                  <a:gd name="T5" fmla="*/ 52 h 1380"/>
                  <a:gd name="T6" fmla="*/ 52 w 2175"/>
                  <a:gd name="T7" fmla="*/ 52 h 1380"/>
                  <a:gd name="T8" fmla="*/ 52 w 2175"/>
                  <a:gd name="T9" fmla="*/ 1379 h 1380"/>
                  <a:gd name="T10" fmla="*/ 0 w 2175"/>
                  <a:gd name="T11" fmla="*/ 1379 h 1380"/>
                  <a:gd name="T12" fmla="*/ 0 w 2175"/>
                  <a:gd name="T13" fmla="*/ 0 h 1380"/>
                  <a:gd name="T14" fmla="*/ 2174 w 2175"/>
                  <a:gd name="T15" fmla="*/ 0 h 1380"/>
                  <a:gd name="T16" fmla="*/ 2174 w 2175"/>
                  <a:gd name="T17" fmla="*/ 13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5" h="1380">
                    <a:moveTo>
                      <a:pt x="2174" y="1379"/>
                    </a:moveTo>
                    <a:lnTo>
                      <a:pt x="2123" y="1379"/>
                    </a:lnTo>
                    <a:lnTo>
                      <a:pt x="2123" y="52"/>
                    </a:lnTo>
                    <a:lnTo>
                      <a:pt x="52" y="52"/>
                    </a:lnTo>
                    <a:lnTo>
                      <a:pt x="52" y="1379"/>
                    </a:lnTo>
                    <a:lnTo>
                      <a:pt x="0" y="1379"/>
                    </a:lnTo>
                    <a:lnTo>
                      <a:pt x="0" y="0"/>
                    </a:lnTo>
                    <a:lnTo>
                      <a:pt x="2174" y="0"/>
                    </a:lnTo>
                    <a:lnTo>
                      <a:pt x="2174" y="1379"/>
                    </a:lnTo>
                  </a:path>
                </a:pathLst>
              </a:custGeom>
              <a:solidFill>
                <a:srgbClr val="52505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72" name="Freeform 167"/>
              <p:cNvSpPr>
                <a:spLocks noChangeArrowheads="1"/>
              </p:cNvSpPr>
              <p:nvPr/>
            </p:nvSpPr>
            <p:spPr bwMode="auto">
              <a:xfrm>
                <a:off x="15262044" y="10283436"/>
                <a:ext cx="1758065" cy="1116466"/>
              </a:xfrm>
              <a:custGeom>
                <a:avLst/>
                <a:gdLst>
                  <a:gd name="T0" fmla="*/ 2174 w 2175"/>
                  <a:gd name="T1" fmla="*/ 1379 h 1380"/>
                  <a:gd name="T2" fmla="*/ 2123 w 2175"/>
                  <a:gd name="T3" fmla="*/ 1379 h 1380"/>
                  <a:gd name="T4" fmla="*/ 2123 w 2175"/>
                  <a:gd name="T5" fmla="*/ 52 h 1380"/>
                  <a:gd name="T6" fmla="*/ 52 w 2175"/>
                  <a:gd name="T7" fmla="*/ 52 h 1380"/>
                  <a:gd name="T8" fmla="*/ 52 w 2175"/>
                  <a:gd name="T9" fmla="*/ 1379 h 1380"/>
                  <a:gd name="T10" fmla="*/ 0 w 2175"/>
                  <a:gd name="T11" fmla="*/ 1379 h 1380"/>
                  <a:gd name="T12" fmla="*/ 0 w 2175"/>
                  <a:gd name="T13" fmla="*/ 0 h 1380"/>
                  <a:gd name="T14" fmla="*/ 2174 w 2175"/>
                  <a:gd name="T15" fmla="*/ 0 h 1380"/>
                  <a:gd name="T16" fmla="*/ 2174 w 2175"/>
                  <a:gd name="T17" fmla="*/ 1379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5" h="1380">
                    <a:moveTo>
                      <a:pt x="2174" y="1379"/>
                    </a:moveTo>
                    <a:lnTo>
                      <a:pt x="2123" y="1379"/>
                    </a:lnTo>
                    <a:lnTo>
                      <a:pt x="2123" y="52"/>
                    </a:lnTo>
                    <a:lnTo>
                      <a:pt x="52" y="52"/>
                    </a:lnTo>
                    <a:lnTo>
                      <a:pt x="52" y="1379"/>
                    </a:lnTo>
                    <a:lnTo>
                      <a:pt x="0" y="1379"/>
                    </a:lnTo>
                    <a:lnTo>
                      <a:pt x="0" y="0"/>
                    </a:lnTo>
                    <a:lnTo>
                      <a:pt x="2174" y="0"/>
                    </a:lnTo>
                    <a:lnTo>
                      <a:pt x="2174" y="1379"/>
                    </a:lnTo>
                  </a:path>
                </a:pathLst>
              </a:custGeom>
              <a:solidFill>
                <a:srgbClr val="52505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73" name="Freeform 168"/>
              <p:cNvSpPr>
                <a:spLocks noChangeArrowheads="1"/>
              </p:cNvSpPr>
              <p:nvPr/>
            </p:nvSpPr>
            <p:spPr bwMode="auto">
              <a:xfrm>
                <a:off x="16107197" y="10287001"/>
                <a:ext cx="60624" cy="1112900"/>
              </a:xfrm>
              <a:custGeom>
                <a:avLst/>
                <a:gdLst>
                  <a:gd name="T0" fmla="*/ 75 w 76"/>
                  <a:gd name="T1" fmla="*/ 1373 h 1374"/>
                  <a:gd name="T2" fmla="*/ 0 w 76"/>
                  <a:gd name="T3" fmla="*/ 1373 h 1374"/>
                  <a:gd name="T4" fmla="*/ 0 w 76"/>
                  <a:gd name="T5" fmla="*/ 0 h 1374"/>
                  <a:gd name="T6" fmla="*/ 75 w 76"/>
                  <a:gd name="T7" fmla="*/ 0 h 1374"/>
                  <a:gd name="T8" fmla="*/ 75 w 76"/>
                  <a:gd name="T9" fmla="*/ 1373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374">
                    <a:moveTo>
                      <a:pt x="75" y="1373"/>
                    </a:moveTo>
                    <a:lnTo>
                      <a:pt x="0" y="137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373"/>
                    </a:lnTo>
                  </a:path>
                </a:pathLst>
              </a:custGeom>
              <a:solidFill>
                <a:srgbClr val="52505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74" name="Freeform 169"/>
              <p:cNvSpPr>
                <a:spLocks noChangeArrowheads="1"/>
              </p:cNvSpPr>
              <p:nvPr/>
            </p:nvSpPr>
            <p:spPr bwMode="auto">
              <a:xfrm>
                <a:off x="15279872" y="10308403"/>
                <a:ext cx="1718840" cy="89176"/>
              </a:xfrm>
              <a:custGeom>
                <a:avLst/>
                <a:gdLst>
                  <a:gd name="T0" fmla="*/ 2123 w 2124"/>
                  <a:gd name="T1" fmla="*/ 109 h 110"/>
                  <a:gd name="T2" fmla="*/ 0 w 2124"/>
                  <a:gd name="T3" fmla="*/ 109 h 110"/>
                  <a:gd name="T4" fmla="*/ 0 w 2124"/>
                  <a:gd name="T5" fmla="*/ 0 h 110"/>
                  <a:gd name="T6" fmla="*/ 2123 w 2124"/>
                  <a:gd name="T7" fmla="*/ 0 h 110"/>
                  <a:gd name="T8" fmla="*/ 2123 w 2124"/>
                  <a:gd name="T9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4" h="110">
                    <a:moveTo>
                      <a:pt x="2123" y="109"/>
                    </a:moveTo>
                    <a:lnTo>
                      <a:pt x="0" y="109"/>
                    </a:lnTo>
                    <a:lnTo>
                      <a:pt x="0" y="0"/>
                    </a:lnTo>
                    <a:lnTo>
                      <a:pt x="2123" y="0"/>
                    </a:lnTo>
                    <a:lnTo>
                      <a:pt x="2123" y="109"/>
                    </a:lnTo>
                  </a:path>
                </a:pathLst>
              </a:custGeom>
              <a:solidFill>
                <a:srgbClr val="52505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75" name="Freeform 170"/>
              <p:cNvSpPr>
                <a:spLocks noChangeArrowheads="1"/>
              </p:cNvSpPr>
              <p:nvPr/>
            </p:nvSpPr>
            <p:spPr bwMode="auto">
              <a:xfrm>
                <a:off x="15279872" y="10308403"/>
                <a:ext cx="1718840" cy="89176"/>
              </a:xfrm>
              <a:custGeom>
                <a:avLst/>
                <a:gdLst>
                  <a:gd name="T0" fmla="*/ 2123 w 2124"/>
                  <a:gd name="T1" fmla="*/ 109 h 110"/>
                  <a:gd name="T2" fmla="*/ 0 w 2124"/>
                  <a:gd name="T3" fmla="*/ 109 h 110"/>
                  <a:gd name="T4" fmla="*/ 0 w 2124"/>
                  <a:gd name="T5" fmla="*/ 0 h 110"/>
                  <a:gd name="T6" fmla="*/ 2123 w 2124"/>
                  <a:gd name="T7" fmla="*/ 0 h 110"/>
                  <a:gd name="T8" fmla="*/ 2123 w 2124"/>
                  <a:gd name="T9" fmla="*/ 10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4" h="110">
                    <a:moveTo>
                      <a:pt x="2123" y="109"/>
                    </a:moveTo>
                    <a:lnTo>
                      <a:pt x="0" y="109"/>
                    </a:lnTo>
                    <a:lnTo>
                      <a:pt x="0" y="0"/>
                    </a:lnTo>
                    <a:lnTo>
                      <a:pt x="2123" y="0"/>
                    </a:lnTo>
                    <a:lnTo>
                      <a:pt x="2123" y="109"/>
                    </a:lnTo>
                  </a:path>
                </a:pathLst>
              </a:custGeom>
              <a:solidFill>
                <a:srgbClr val="52505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76" name="Freeform 171"/>
              <p:cNvSpPr>
                <a:spLocks noChangeArrowheads="1"/>
              </p:cNvSpPr>
              <p:nvPr/>
            </p:nvSpPr>
            <p:spPr bwMode="auto">
              <a:xfrm>
                <a:off x="13828487" y="9306081"/>
                <a:ext cx="3637378" cy="60637"/>
              </a:xfrm>
              <a:custGeom>
                <a:avLst/>
                <a:gdLst>
                  <a:gd name="T0" fmla="*/ 0 w 4498"/>
                  <a:gd name="T1" fmla="*/ 75 h 76"/>
                  <a:gd name="T2" fmla="*/ 109 w 4498"/>
                  <a:gd name="T3" fmla="*/ 0 h 76"/>
                  <a:gd name="T4" fmla="*/ 4497 w 4498"/>
                  <a:gd name="T5" fmla="*/ 0 h 76"/>
                  <a:gd name="T6" fmla="*/ 4377 w 4498"/>
                  <a:gd name="T7" fmla="*/ 75 h 76"/>
                  <a:gd name="T8" fmla="*/ 0 w 4498"/>
                  <a:gd name="T9" fmla="*/ 7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98" h="76">
                    <a:moveTo>
                      <a:pt x="0" y="75"/>
                    </a:moveTo>
                    <a:lnTo>
                      <a:pt x="109" y="0"/>
                    </a:lnTo>
                    <a:lnTo>
                      <a:pt x="4497" y="0"/>
                    </a:lnTo>
                    <a:lnTo>
                      <a:pt x="4377" y="75"/>
                    </a:lnTo>
                    <a:lnTo>
                      <a:pt x="0" y="75"/>
                    </a:lnTo>
                  </a:path>
                </a:pathLst>
              </a:custGeom>
              <a:solidFill>
                <a:srgbClr val="D3A34B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77" name="Freeform 172"/>
              <p:cNvSpPr>
                <a:spLocks noChangeArrowheads="1"/>
              </p:cNvSpPr>
              <p:nvPr/>
            </p:nvSpPr>
            <p:spPr bwMode="auto">
              <a:xfrm>
                <a:off x="14566662" y="9709150"/>
                <a:ext cx="2175295" cy="310329"/>
              </a:xfrm>
              <a:custGeom>
                <a:avLst/>
                <a:gdLst>
                  <a:gd name="T0" fmla="*/ 2689 w 2690"/>
                  <a:gd name="T1" fmla="*/ 383 h 384"/>
                  <a:gd name="T2" fmla="*/ 0 w 2690"/>
                  <a:gd name="T3" fmla="*/ 383 h 384"/>
                  <a:gd name="T4" fmla="*/ 0 w 2690"/>
                  <a:gd name="T5" fmla="*/ 0 h 384"/>
                  <a:gd name="T6" fmla="*/ 2689 w 2690"/>
                  <a:gd name="T7" fmla="*/ 0 h 384"/>
                  <a:gd name="T8" fmla="*/ 2689 w 2690"/>
                  <a:gd name="T9" fmla="*/ 383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90" h="384">
                    <a:moveTo>
                      <a:pt x="2689" y="383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2689" y="0"/>
                    </a:lnTo>
                    <a:lnTo>
                      <a:pt x="2689" y="383"/>
                    </a:lnTo>
                  </a:path>
                </a:pathLst>
              </a:custGeom>
              <a:solidFill>
                <a:srgbClr val="F8F7F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78" name="Freeform 173"/>
              <p:cNvSpPr>
                <a:spLocks noChangeArrowheads="1"/>
              </p:cNvSpPr>
              <p:nvPr/>
            </p:nvSpPr>
            <p:spPr bwMode="auto">
              <a:xfrm>
                <a:off x="14566662" y="9709150"/>
                <a:ext cx="2175295" cy="310329"/>
              </a:xfrm>
              <a:custGeom>
                <a:avLst/>
                <a:gdLst>
                  <a:gd name="T0" fmla="*/ 2689 w 2690"/>
                  <a:gd name="T1" fmla="*/ 383 h 384"/>
                  <a:gd name="T2" fmla="*/ 0 w 2690"/>
                  <a:gd name="T3" fmla="*/ 383 h 384"/>
                  <a:gd name="T4" fmla="*/ 0 w 2690"/>
                  <a:gd name="T5" fmla="*/ 0 h 384"/>
                  <a:gd name="T6" fmla="*/ 2689 w 2690"/>
                  <a:gd name="T7" fmla="*/ 0 h 384"/>
                  <a:gd name="T8" fmla="*/ 2689 w 2690"/>
                  <a:gd name="T9" fmla="*/ 383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90" h="384">
                    <a:moveTo>
                      <a:pt x="2689" y="383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2689" y="0"/>
                    </a:lnTo>
                    <a:lnTo>
                      <a:pt x="2689" y="383"/>
                    </a:lnTo>
                  </a:path>
                </a:pathLst>
              </a:custGeom>
              <a:solidFill>
                <a:srgbClr val="F8F7F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79" name="Freeform 174"/>
              <p:cNvSpPr>
                <a:spLocks noChangeArrowheads="1"/>
              </p:cNvSpPr>
              <p:nvPr/>
            </p:nvSpPr>
            <p:spPr bwMode="auto">
              <a:xfrm>
                <a:off x="14748530" y="9780488"/>
                <a:ext cx="124811" cy="171215"/>
              </a:xfrm>
              <a:custGeom>
                <a:avLst/>
                <a:gdLst>
                  <a:gd name="T0" fmla="*/ 98 w 156"/>
                  <a:gd name="T1" fmla="*/ 148 h 212"/>
                  <a:gd name="T2" fmla="*/ 98 w 156"/>
                  <a:gd name="T3" fmla="*/ 148 h 212"/>
                  <a:gd name="T4" fmla="*/ 58 w 156"/>
                  <a:gd name="T5" fmla="*/ 126 h 212"/>
                  <a:gd name="T6" fmla="*/ 6 w 156"/>
                  <a:gd name="T7" fmla="*/ 63 h 212"/>
                  <a:gd name="T8" fmla="*/ 80 w 156"/>
                  <a:gd name="T9" fmla="*/ 0 h 212"/>
                  <a:gd name="T10" fmla="*/ 149 w 156"/>
                  <a:gd name="T11" fmla="*/ 68 h 212"/>
                  <a:gd name="T12" fmla="*/ 98 w 156"/>
                  <a:gd name="T13" fmla="*/ 68 h 212"/>
                  <a:gd name="T14" fmla="*/ 80 w 156"/>
                  <a:gd name="T15" fmla="*/ 45 h 212"/>
                  <a:gd name="T16" fmla="*/ 63 w 156"/>
                  <a:gd name="T17" fmla="*/ 57 h 212"/>
                  <a:gd name="T18" fmla="*/ 103 w 156"/>
                  <a:gd name="T19" fmla="*/ 86 h 212"/>
                  <a:gd name="T20" fmla="*/ 155 w 156"/>
                  <a:gd name="T21" fmla="*/ 148 h 212"/>
                  <a:gd name="T22" fmla="*/ 80 w 156"/>
                  <a:gd name="T23" fmla="*/ 211 h 212"/>
                  <a:gd name="T24" fmla="*/ 0 w 156"/>
                  <a:gd name="T25" fmla="*/ 143 h 212"/>
                  <a:gd name="T26" fmla="*/ 58 w 156"/>
                  <a:gd name="T27" fmla="*/ 137 h 212"/>
                  <a:gd name="T28" fmla="*/ 80 w 156"/>
                  <a:gd name="T29" fmla="*/ 166 h 212"/>
                  <a:gd name="T30" fmla="*/ 98 w 156"/>
                  <a:gd name="T31" fmla="*/ 1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6" h="212">
                    <a:moveTo>
                      <a:pt x="98" y="148"/>
                    </a:moveTo>
                    <a:lnTo>
                      <a:pt x="98" y="148"/>
                    </a:lnTo>
                    <a:cubicBezTo>
                      <a:pt x="98" y="143"/>
                      <a:pt x="92" y="137"/>
                      <a:pt x="58" y="126"/>
                    </a:cubicBezTo>
                    <a:cubicBezTo>
                      <a:pt x="29" y="114"/>
                      <a:pt x="6" y="97"/>
                      <a:pt x="6" y="63"/>
                    </a:cubicBezTo>
                    <a:cubicBezTo>
                      <a:pt x="6" y="17"/>
                      <a:pt x="40" y="0"/>
                      <a:pt x="80" y="0"/>
                    </a:cubicBezTo>
                    <a:cubicBezTo>
                      <a:pt x="121" y="0"/>
                      <a:pt x="155" y="17"/>
                      <a:pt x="149" y="68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98" y="51"/>
                      <a:pt x="92" y="45"/>
                      <a:pt x="80" y="45"/>
                    </a:cubicBezTo>
                    <a:cubicBezTo>
                      <a:pt x="69" y="45"/>
                      <a:pt x="63" y="51"/>
                      <a:pt x="63" y="57"/>
                    </a:cubicBezTo>
                    <a:cubicBezTo>
                      <a:pt x="63" y="68"/>
                      <a:pt x="69" y="74"/>
                      <a:pt x="103" y="86"/>
                    </a:cubicBezTo>
                    <a:cubicBezTo>
                      <a:pt x="132" y="97"/>
                      <a:pt x="155" y="108"/>
                      <a:pt x="155" y="148"/>
                    </a:cubicBezTo>
                    <a:cubicBezTo>
                      <a:pt x="155" y="188"/>
                      <a:pt x="121" y="211"/>
                      <a:pt x="80" y="211"/>
                    </a:cubicBezTo>
                    <a:cubicBezTo>
                      <a:pt x="40" y="211"/>
                      <a:pt x="0" y="188"/>
                      <a:pt x="0" y="143"/>
                    </a:cubicBezTo>
                    <a:cubicBezTo>
                      <a:pt x="58" y="137"/>
                      <a:pt x="58" y="137"/>
                      <a:pt x="58" y="137"/>
                    </a:cubicBezTo>
                    <a:cubicBezTo>
                      <a:pt x="58" y="160"/>
                      <a:pt x="69" y="166"/>
                      <a:pt x="80" y="166"/>
                    </a:cubicBezTo>
                    <a:cubicBezTo>
                      <a:pt x="92" y="166"/>
                      <a:pt x="98" y="160"/>
                      <a:pt x="98" y="148"/>
                    </a:cubicBezTo>
                  </a:path>
                </a:pathLst>
              </a:custGeom>
              <a:solidFill>
                <a:srgbClr val="E66A5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80" name="Freeform 175"/>
              <p:cNvSpPr>
                <a:spLocks noChangeArrowheads="1"/>
              </p:cNvSpPr>
              <p:nvPr/>
            </p:nvSpPr>
            <p:spPr bwMode="auto">
              <a:xfrm>
                <a:off x="14909003" y="9780488"/>
                <a:ext cx="124813" cy="171215"/>
              </a:xfrm>
              <a:custGeom>
                <a:avLst/>
                <a:gdLst>
                  <a:gd name="T0" fmla="*/ 154 w 155"/>
                  <a:gd name="T1" fmla="*/ 0 h 212"/>
                  <a:gd name="T2" fmla="*/ 154 w 155"/>
                  <a:gd name="T3" fmla="*/ 0 h 212"/>
                  <a:gd name="T4" fmla="*/ 154 w 155"/>
                  <a:gd name="T5" fmla="*/ 143 h 212"/>
                  <a:gd name="T6" fmla="*/ 74 w 155"/>
                  <a:gd name="T7" fmla="*/ 211 h 212"/>
                  <a:gd name="T8" fmla="*/ 0 w 155"/>
                  <a:gd name="T9" fmla="*/ 143 h 212"/>
                  <a:gd name="T10" fmla="*/ 0 w 155"/>
                  <a:gd name="T11" fmla="*/ 0 h 212"/>
                  <a:gd name="T12" fmla="*/ 57 w 155"/>
                  <a:gd name="T13" fmla="*/ 0 h 212"/>
                  <a:gd name="T14" fmla="*/ 57 w 155"/>
                  <a:gd name="T15" fmla="*/ 143 h 212"/>
                  <a:gd name="T16" fmla="*/ 80 w 155"/>
                  <a:gd name="T17" fmla="*/ 166 h 212"/>
                  <a:gd name="T18" fmla="*/ 97 w 155"/>
                  <a:gd name="T19" fmla="*/ 143 h 212"/>
                  <a:gd name="T20" fmla="*/ 97 w 155"/>
                  <a:gd name="T21" fmla="*/ 0 h 212"/>
                  <a:gd name="T22" fmla="*/ 154 w 155"/>
                  <a:gd name="T2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212">
                    <a:moveTo>
                      <a:pt x="154" y="0"/>
                    </a:moveTo>
                    <a:lnTo>
                      <a:pt x="154" y="0"/>
                    </a:lnTo>
                    <a:cubicBezTo>
                      <a:pt x="154" y="0"/>
                      <a:pt x="154" y="74"/>
                      <a:pt x="154" y="143"/>
                    </a:cubicBezTo>
                    <a:cubicBezTo>
                      <a:pt x="154" y="188"/>
                      <a:pt x="114" y="211"/>
                      <a:pt x="74" y="211"/>
                    </a:cubicBezTo>
                    <a:cubicBezTo>
                      <a:pt x="40" y="211"/>
                      <a:pt x="0" y="188"/>
                      <a:pt x="0" y="143"/>
                    </a:cubicBezTo>
                    <a:cubicBezTo>
                      <a:pt x="0" y="80"/>
                      <a:pt x="0" y="0"/>
                      <a:pt x="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17"/>
                      <a:pt x="57" y="120"/>
                      <a:pt x="57" y="143"/>
                    </a:cubicBezTo>
                    <a:cubicBezTo>
                      <a:pt x="57" y="154"/>
                      <a:pt x="68" y="166"/>
                      <a:pt x="80" y="166"/>
                    </a:cubicBezTo>
                    <a:cubicBezTo>
                      <a:pt x="91" y="166"/>
                      <a:pt x="97" y="154"/>
                      <a:pt x="97" y="143"/>
                    </a:cubicBezTo>
                    <a:cubicBezTo>
                      <a:pt x="97" y="126"/>
                      <a:pt x="97" y="23"/>
                      <a:pt x="97" y="0"/>
                    </a:cubicBezTo>
                    <a:lnTo>
                      <a:pt x="154" y="0"/>
                    </a:lnTo>
                  </a:path>
                </a:pathLst>
              </a:custGeom>
              <a:solidFill>
                <a:srgbClr val="E66A5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81" name="Freeform 176"/>
              <p:cNvSpPr>
                <a:spLocks noChangeArrowheads="1"/>
              </p:cNvSpPr>
              <p:nvPr/>
            </p:nvSpPr>
            <p:spPr bwMode="auto">
              <a:xfrm>
                <a:off x="15080174" y="9780489"/>
                <a:ext cx="124813" cy="167649"/>
              </a:xfrm>
              <a:custGeom>
                <a:avLst/>
                <a:gdLst>
                  <a:gd name="T0" fmla="*/ 0 w 156"/>
                  <a:gd name="T1" fmla="*/ 206 h 207"/>
                  <a:gd name="T2" fmla="*/ 0 w 156"/>
                  <a:gd name="T3" fmla="*/ 206 h 207"/>
                  <a:gd name="T4" fmla="*/ 0 w 156"/>
                  <a:gd name="T5" fmla="*/ 0 h 207"/>
                  <a:gd name="T6" fmla="*/ 46 w 156"/>
                  <a:gd name="T7" fmla="*/ 0 h 207"/>
                  <a:gd name="T8" fmla="*/ 155 w 156"/>
                  <a:gd name="T9" fmla="*/ 74 h 207"/>
                  <a:gd name="T10" fmla="*/ 75 w 156"/>
                  <a:gd name="T11" fmla="*/ 143 h 207"/>
                  <a:gd name="T12" fmla="*/ 58 w 156"/>
                  <a:gd name="T13" fmla="*/ 143 h 207"/>
                  <a:gd name="T14" fmla="*/ 58 w 156"/>
                  <a:gd name="T15" fmla="*/ 206 h 207"/>
                  <a:gd name="T16" fmla="*/ 0 w 156"/>
                  <a:gd name="T17" fmla="*/ 206 h 207"/>
                  <a:gd name="T18" fmla="*/ 58 w 156"/>
                  <a:gd name="T19" fmla="*/ 97 h 207"/>
                  <a:gd name="T20" fmla="*/ 58 w 156"/>
                  <a:gd name="T21" fmla="*/ 97 h 207"/>
                  <a:gd name="T22" fmla="*/ 63 w 156"/>
                  <a:gd name="T23" fmla="*/ 97 h 207"/>
                  <a:gd name="T24" fmla="*/ 92 w 156"/>
                  <a:gd name="T25" fmla="*/ 74 h 207"/>
                  <a:gd name="T26" fmla="*/ 63 w 156"/>
                  <a:gd name="T27" fmla="*/ 51 h 207"/>
                  <a:gd name="T28" fmla="*/ 58 w 156"/>
                  <a:gd name="T29" fmla="*/ 51 h 207"/>
                  <a:gd name="T30" fmla="*/ 58 w 156"/>
                  <a:gd name="T31" fmla="*/ 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6" h="207">
                    <a:moveTo>
                      <a:pt x="0" y="206"/>
                    </a:moveTo>
                    <a:lnTo>
                      <a:pt x="0" y="206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3" y="0"/>
                      <a:pt x="46" y="0"/>
                    </a:cubicBezTo>
                    <a:cubicBezTo>
                      <a:pt x="98" y="0"/>
                      <a:pt x="155" y="5"/>
                      <a:pt x="155" y="74"/>
                    </a:cubicBezTo>
                    <a:cubicBezTo>
                      <a:pt x="155" y="114"/>
                      <a:pt x="121" y="143"/>
                      <a:pt x="75" y="143"/>
                    </a:cubicBezTo>
                    <a:cubicBezTo>
                      <a:pt x="63" y="143"/>
                      <a:pt x="58" y="143"/>
                      <a:pt x="58" y="143"/>
                    </a:cubicBezTo>
                    <a:cubicBezTo>
                      <a:pt x="58" y="206"/>
                      <a:pt x="58" y="206"/>
                      <a:pt x="58" y="206"/>
                    </a:cubicBezTo>
                    <a:lnTo>
                      <a:pt x="0" y="206"/>
                    </a:lnTo>
                    <a:close/>
                    <a:moveTo>
                      <a:pt x="58" y="97"/>
                    </a:moveTo>
                    <a:lnTo>
                      <a:pt x="58" y="97"/>
                    </a:lnTo>
                    <a:cubicBezTo>
                      <a:pt x="58" y="97"/>
                      <a:pt x="58" y="97"/>
                      <a:pt x="63" y="97"/>
                    </a:cubicBezTo>
                    <a:cubicBezTo>
                      <a:pt x="80" y="97"/>
                      <a:pt x="92" y="91"/>
                      <a:pt x="92" y="74"/>
                    </a:cubicBezTo>
                    <a:cubicBezTo>
                      <a:pt x="92" y="57"/>
                      <a:pt x="86" y="51"/>
                      <a:pt x="63" y="51"/>
                    </a:cubicBezTo>
                    <a:cubicBezTo>
                      <a:pt x="58" y="51"/>
                      <a:pt x="58" y="51"/>
                      <a:pt x="58" y="51"/>
                    </a:cubicBezTo>
                    <a:lnTo>
                      <a:pt x="58" y="97"/>
                    </a:lnTo>
                    <a:close/>
                  </a:path>
                </a:pathLst>
              </a:custGeom>
              <a:solidFill>
                <a:srgbClr val="E66A5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82" name="Freeform 177"/>
              <p:cNvSpPr>
                <a:spLocks noChangeArrowheads="1"/>
              </p:cNvSpPr>
              <p:nvPr/>
            </p:nvSpPr>
            <p:spPr bwMode="auto">
              <a:xfrm>
                <a:off x="15240647" y="9780489"/>
                <a:ext cx="103414" cy="167649"/>
              </a:xfrm>
              <a:custGeom>
                <a:avLst/>
                <a:gdLst>
                  <a:gd name="T0" fmla="*/ 0 w 127"/>
                  <a:gd name="T1" fmla="*/ 0 h 207"/>
                  <a:gd name="T2" fmla="*/ 126 w 127"/>
                  <a:gd name="T3" fmla="*/ 0 h 207"/>
                  <a:gd name="T4" fmla="*/ 126 w 127"/>
                  <a:gd name="T5" fmla="*/ 51 h 207"/>
                  <a:gd name="T6" fmla="*/ 57 w 127"/>
                  <a:gd name="T7" fmla="*/ 51 h 207"/>
                  <a:gd name="T8" fmla="*/ 57 w 127"/>
                  <a:gd name="T9" fmla="*/ 80 h 207"/>
                  <a:gd name="T10" fmla="*/ 120 w 127"/>
                  <a:gd name="T11" fmla="*/ 80 h 207"/>
                  <a:gd name="T12" fmla="*/ 120 w 127"/>
                  <a:gd name="T13" fmla="*/ 126 h 207"/>
                  <a:gd name="T14" fmla="*/ 57 w 127"/>
                  <a:gd name="T15" fmla="*/ 126 h 207"/>
                  <a:gd name="T16" fmla="*/ 57 w 127"/>
                  <a:gd name="T17" fmla="*/ 160 h 207"/>
                  <a:gd name="T18" fmla="*/ 126 w 127"/>
                  <a:gd name="T19" fmla="*/ 160 h 207"/>
                  <a:gd name="T20" fmla="*/ 126 w 127"/>
                  <a:gd name="T21" fmla="*/ 206 h 207"/>
                  <a:gd name="T22" fmla="*/ 0 w 127"/>
                  <a:gd name="T23" fmla="*/ 206 h 207"/>
                  <a:gd name="T24" fmla="*/ 0 w 127"/>
                  <a:gd name="T25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207">
                    <a:moveTo>
                      <a:pt x="0" y="0"/>
                    </a:moveTo>
                    <a:lnTo>
                      <a:pt x="126" y="0"/>
                    </a:lnTo>
                    <a:lnTo>
                      <a:pt x="126" y="51"/>
                    </a:lnTo>
                    <a:lnTo>
                      <a:pt x="57" y="51"/>
                    </a:lnTo>
                    <a:lnTo>
                      <a:pt x="57" y="80"/>
                    </a:lnTo>
                    <a:lnTo>
                      <a:pt x="120" y="80"/>
                    </a:lnTo>
                    <a:lnTo>
                      <a:pt x="120" y="126"/>
                    </a:lnTo>
                    <a:lnTo>
                      <a:pt x="57" y="126"/>
                    </a:lnTo>
                    <a:lnTo>
                      <a:pt x="57" y="160"/>
                    </a:lnTo>
                    <a:lnTo>
                      <a:pt x="126" y="160"/>
                    </a:lnTo>
                    <a:lnTo>
                      <a:pt x="126" y="206"/>
                    </a:lnTo>
                    <a:lnTo>
                      <a:pt x="0" y="20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6A5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83" name="Freeform 178"/>
              <p:cNvSpPr>
                <a:spLocks noChangeArrowheads="1"/>
              </p:cNvSpPr>
              <p:nvPr/>
            </p:nvSpPr>
            <p:spPr bwMode="auto">
              <a:xfrm>
                <a:off x="15386853" y="9780489"/>
                <a:ext cx="131945" cy="167649"/>
              </a:xfrm>
              <a:custGeom>
                <a:avLst/>
                <a:gdLst>
                  <a:gd name="T0" fmla="*/ 57 w 161"/>
                  <a:gd name="T1" fmla="*/ 131 h 207"/>
                  <a:gd name="T2" fmla="*/ 57 w 161"/>
                  <a:gd name="T3" fmla="*/ 131 h 207"/>
                  <a:gd name="T4" fmla="*/ 57 w 161"/>
                  <a:gd name="T5" fmla="*/ 206 h 207"/>
                  <a:gd name="T6" fmla="*/ 0 w 161"/>
                  <a:gd name="T7" fmla="*/ 206 h 207"/>
                  <a:gd name="T8" fmla="*/ 0 w 161"/>
                  <a:gd name="T9" fmla="*/ 0 h 207"/>
                  <a:gd name="T10" fmla="*/ 57 w 161"/>
                  <a:gd name="T11" fmla="*/ 0 h 207"/>
                  <a:gd name="T12" fmla="*/ 149 w 161"/>
                  <a:gd name="T13" fmla="*/ 57 h 207"/>
                  <a:gd name="T14" fmla="*/ 109 w 161"/>
                  <a:gd name="T15" fmla="*/ 114 h 207"/>
                  <a:gd name="T16" fmla="*/ 126 w 161"/>
                  <a:gd name="T17" fmla="*/ 131 h 207"/>
                  <a:gd name="T18" fmla="*/ 160 w 161"/>
                  <a:gd name="T19" fmla="*/ 206 h 207"/>
                  <a:gd name="T20" fmla="*/ 97 w 161"/>
                  <a:gd name="T21" fmla="*/ 206 h 207"/>
                  <a:gd name="T22" fmla="*/ 63 w 161"/>
                  <a:gd name="T23" fmla="*/ 131 h 207"/>
                  <a:gd name="T24" fmla="*/ 57 w 161"/>
                  <a:gd name="T25" fmla="*/ 131 h 207"/>
                  <a:gd name="T26" fmla="*/ 63 w 161"/>
                  <a:gd name="T27" fmla="*/ 45 h 207"/>
                  <a:gd name="T28" fmla="*/ 63 w 161"/>
                  <a:gd name="T29" fmla="*/ 45 h 207"/>
                  <a:gd name="T30" fmla="*/ 57 w 161"/>
                  <a:gd name="T31" fmla="*/ 45 h 207"/>
                  <a:gd name="T32" fmla="*/ 57 w 161"/>
                  <a:gd name="T33" fmla="*/ 91 h 207"/>
                  <a:gd name="T34" fmla="*/ 63 w 161"/>
                  <a:gd name="T35" fmla="*/ 91 h 207"/>
                  <a:gd name="T36" fmla="*/ 91 w 161"/>
                  <a:gd name="T37" fmla="*/ 68 h 207"/>
                  <a:gd name="T38" fmla="*/ 63 w 161"/>
                  <a:gd name="T39" fmla="*/ 45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1" h="207">
                    <a:moveTo>
                      <a:pt x="57" y="131"/>
                    </a:moveTo>
                    <a:lnTo>
                      <a:pt x="57" y="131"/>
                    </a:lnTo>
                    <a:cubicBezTo>
                      <a:pt x="57" y="206"/>
                      <a:pt x="57" y="206"/>
                      <a:pt x="57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8" y="0"/>
                      <a:pt x="57" y="0"/>
                    </a:cubicBezTo>
                    <a:cubicBezTo>
                      <a:pt x="109" y="0"/>
                      <a:pt x="149" y="11"/>
                      <a:pt x="149" y="57"/>
                    </a:cubicBezTo>
                    <a:cubicBezTo>
                      <a:pt x="149" y="86"/>
                      <a:pt x="132" y="108"/>
                      <a:pt x="109" y="114"/>
                    </a:cubicBezTo>
                    <a:cubicBezTo>
                      <a:pt x="114" y="120"/>
                      <a:pt x="120" y="120"/>
                      <a:pt x="126" y="131"/>
                    </a:cubicBezTo>
                    <a:cubicBezTo>
                      <a:pt x="137" y="154"/>
                      <a:pt x="160" y="206"/>
                      <a:pt x="160" y="206"/>
                    </a:cubicBezTo>
                    <a:cubicBezTo>
                      <a:pt x="97" y="206"/>
                      <a:pt x="97" y="206"/>
                      <a:pt x="97" y="206"/>
                    </a:cubicBezTo>
                    <a:cubicBezTo>
                      <a:pt x="63" y="131"/>
                      <a:pt x="63" y="131"/>
                      <a:pt x="63" y="131"/>
                    </a:cubicBezTo>
                    <a:lnTo>
                      <a:pt x="57" y="131"/>
                    </a:lnTo>
                    <a:close/>
                    <a:moveTo>
                      <a:pt x="63" y="45"/>
                    </a:moveTo>
                    <a:lnTo>
                      <a:pt x="63" y="45"/>
                    </a:ln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1"/>
                      <a:pt x="57" y="91"/>
                      <a:pt x="63" y="91"/>
                    </a:cubicBezTo>
                    <a:cubicBezTo>
                      <a:pt x="74" y="91"/>
                      <a:pt x="91" y="86"/>
                      <a:pt x="91" y="68"/>
                    </a:cubicBezTo>
                    <a:cubicBezTo>
                      <a:pt x="91" y="51"/>
                      <a:pt x="86" y="45"/>
                      <a:pt x="63" y="45"/>
                    </a:cubicBezTo>
                    <a:close/>
                  </a:path>
                </a:pathLst>
              </a:custGeom>
              <a:solidFill>
                <a:srgbClr val="E66A5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84" name="Freeform 179"/>
              <p:cNvSpPr>
                <a:spLocks noChangeArrowheads="1"/>
              </p:cNvSpPr>
              <p:nvPr/>
            </p:nvSpPr>
            <p:spPr bwMode="auto">
              <a:xfrm>
                <a:off x="15547328" y="9780489"/>
                <a:ext cx="156906" cy="167649"/>
              </a:xfrm>
              <a:custGeom>
                <a:avLst/>
                <a:gdLst>
                  <a:gd name="T0" fmla="*/ 86 w 196"/>
                  <a:gd name="T1" fmla="*/ 171 h 207"/>
                  <a:gd name="T2" fmla="*/ 63 w 196"/>
                  <a:gd name="T3" fmla="*/ 120 h 207"/>
                  <a:gd name="T4" fmla="*/ 52 w 196"/>
                  <a:gd name="T5" fmla="*/ 91 h 207"/>
                  <a:gd name="T6" fmla="*/ 52 w 196"/>
                  <a:gd name="T7" fmla="*/ 91 h 207"/>
                  <a:gd name="T8" fmla="*/ 52 w 196"/>
                  <a:gd name="T9" fmla="*/ 120 h 207"/>
                  <a:gd name="T10" fmla="*/ 57 w 196"/>
                  <a:gd name="T11" fmla="*/ 206 h 207"/>
                  <a:gd name="T12" fmla="*/ 0 w 196"/>
                  <a:gd name="T13" fmla="*/ 206 h 207"/>
                  <a:gd name="T14" fmla="*/ 0 w 196"/>
                  <a:gd name="T15" fmla="*/ 0 h 207"/>
                  <a:gd name="T16" fmla="*/ 57 w 196"/>
                  <a:gd name="T17" fmla="*/ 0 h 207"/>
                  <a:gd name="T18" fmla="*/ 86 w 196"/>
                  <a:gd name="T19" fmla="*/ 80 h 207"/>
                  <a:gd name="T20" fmla="*/ 97 w 196"/>
                  <a:gd name="T21" fmla="*/ 103 h 207"/>
                  <a:gd name="T22" fmla="*/ 97 w 196"/>
                  <a:gd name="T23" fmla="*/ 103 h 207"/>
                  <a:gd name="T24" fmla="*/ 103 w 196"/>
                  <a:gd name="T25" fmla="*/ 80 h 207"/>
                  <a:gd name="T26" fmla="*/ 138 w 196"/>
                  <a:gd name="T27" fmla="*/ 0 h 207"/>
                  <a:gd name="T28" fmla="*/ 195 w 196"/>
                  <a:gd name="T29" fmla="*/ 0 h 207"/>
                  <a:gd name="T30" fmla="*/ 195 w 196"/>
                  <a:gd name="T31" fmla="*/ 206 h 207"/>
                  <a:gd name="T32" fmla="*/ 138 w 196"/>
                  <a:gd name="T33" fmla="*/ 206 h 207"/>
                  <a:gd name="T34" fmla="*/ 138 w 196"/>
                  <a:gd name="T35" fmla="*/ 120 h 207"/>
                  <a:gd name="T36" fmla="*/ 138 w 196"/>
                  <a:gd name="T37" fmla="*/ 91 h 207"/>
                  <a:gd name="T38" fmla="*/ 138 w 196"/>
                  <a:gd name="T39" fmla="*/ 91 h 207"/>
                  <a:gd name="T40" fmla="*/ 126 w 196"/>
                  <a:gd name="T41" fmla="*/ 120 h 207"/>
                  <a:gd name="T42" fmla="*/ 103 w 196"/>
                  <a:gd name="T43" fmla="*/ 171 h 207"/>
                  <a:gd name="T44" fmla="*/ 86 w 196"/>
                  <a:gd name="T45" fmla="*/ 17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6" h="207">
                    <a:moveTo>
                      <a:pt x="86" y="171"/>
                    </a:moveTo>
                    <a:lnTo>
                      <a:pt x="63" y="120"/>
                    </a:lnTo>
                    <a:lnTo>
                      <a:pt x="52" y="91"/>
                    </a:lnTo>
                    <a:lnTo>
                      <a:pt x="52" y="91"/>
                    </a:lnTo>
                    <a:lnTo>
                      <a:pt x="52" y="120"/>
                    </a:lnTo>
                    <a:lnTo>
                      <a:pt x="57" y="206"/>
                    </a:lnTo>
                    <a:lnTo>
                      <a:pt x="0" y="206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86" y="80"/>
                    </a:lnTo>
                    <a:lnTo>
                      <a:pt x="97" y="103"/>
                    </a:lnTo>
                    <a:lnTo>
                      <a:pt x="97" y="103"/>
                    </a:lnTo>
                    <a:lnTo>
                      <a:pt x="103" y="80"/>
                    </a:lnTo>
                    <a:lnTo>
                      <a:pt x="138" y="0"/>
                    </a:lnTo>
                    <a:lnTo>
                      <a:pt x="195" y="0"/>
                    </a:lnTo>
                    <a:lnTo>
                      <a:pt x="195" y="206"/>
                    </a:lnTo>
                    <a:lnTo>
                      <a:pt x="138" y="206"/>
                    </a:lnTo>
                    <a:lnTo>
                      <a:pt x="138" y="120"/>
                    </a:lnTo>
                    <a:lnTo>
                      <a:pt x="138" y="91"/>
                    </a:lnTo>
                    <a:lnTo>
                      <a:pt x="138" y="91"/>
                    </a:lnTo>
                    <a:lnTo>
                      <a:pt x="126" y="120"/>
                    </a:lnTo>
                    <a:lnTo>
                      <a:pt x="103" y="171"/>
                    </a:lnTo>
                    <a:lnTo>
                      <a:pt x="86" y="171"/>
                    </a:lnTo>
                  </a:path>
                </a:pathLst>
              </a:custGeom>
              <a:solidFill>
                <a:srgbClr val="E66A5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85" name="Freeform 180"/>
              <p:cNvSpPr>
                <a:spLocks noChangeArrowheads="1"/>
              </p:cNvSpPr>
              <p:nvPr/>
            </p:nvSpPr>
            <p:spPr bwMode="auto">
              <a:xfrm>
                <a:off x="15739895" y="9780489"/>
                <a:ext cx="149774" cy="167649"/>
              </a:xfrm>
              <a:custGeom>
                <a:avLst/>
                <a:gdLst>
                  <a:gd name="T0" fmla="*/ 114 w 184"/>
                  <a:gd name="T1" fmla="*/ 171 h 207"/>
                  <a:gd name="T2" fmla="*/ 63 w 184"/>
                  <a:gd name="T3" fmla="*/ 171 h 207"/>
                  <a:gd name="T4" fmla="*/ 57 w 184"/>
                  <a:gd name="T5" fmla="*/ 206 h 207"/>
                  <a:gd name="T6" fmla="*/ 0 w 184"/>
                  <a:gd name="T7" fmla="*/ 206 h 207"/>
                  <a:gd name="T8" fmla="*/ 46 w 184"/>
                  <a:gd name="T9" fmla="*/ 11 h 207"/>
                  <a:gd name="T10" fmla="*/ 46 w 184"/>
                  <a:gd name="T11" fmla="*/ 0 h 207"/>
                  <a:gd name="T12" fmla="*/ 131 w 184"/>
                  <a:gd name="T13" fmla="*/ 0 h 207"/>
                  <a:gd name="T14" fmla="*/ 183 w 184"/>
                  <a:gd name="T15" fmla="*/ 206 h 207"/>
                  <a:gd name="T16" fmla="*/ 120 w 184"/>
                  <a:gd name="T17" fmla="*/ 206 h 207"/>
                  <a:gd name="T18" fmla="*/ 114 w 184"/>
                  <a:gd name="T19" fmla="*/ 171 h 207"/>
                  <a:gd name="T20" fmla="*/ 74 w 184"/>
                  <a:gd name="T21" fmla="*/ 126 h 207"/>
                  <a:gd name="T22" fmla="*/ 108 w 184"/>
                  <a:gd name="T23" fmla="*/ 126 h 207"/>
                  <a:gd name="T24" fmla="*/ 97 w 184"/>
                  <a:gd name="T25" fmla="*/ 63 h 207"/>
                  <a:gd name="T26" fmla="*/ 91 w 184"/>
                  <a:gd name="T27" fmla="*/ 40 h 207"/>
                  <a:gd name="T28" fmla="*/ 86 w 184"/>
                  <a:gd name="T29" fmla="*/ 63 h 207"/>
                  <a:gd name="T30" fmla="*/ 74 w 184"/>
                  <a:gd name="T31" fmla="*/ 1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207">
                    <a:moveTo>
                      <a:pt x="114" y="171"/>
                    </a:moveTo>
                    <a:lnTo>
                      <a:pt x="63" y="171"/>
                    </a:lnTo>
                    <a:lnTo>
                      <a:pt x="57" y="206"/>
                    </a:lnTo>
                    <a:lnTo>
                      <a:pt x="0" y="206"/>
                    </a:lnTo>
                    <a:lnTo>
                      <a:pt x="46" y="11"/>
                    </a:lnTo>
                    <a:lnTo>
                      <a:pt x="46" y="0"/>
                    </a:lnTo>
                    <a:lnTo>
                      <a:pt x="131" y="0"/>
                    </a:lnTo>
                    <a:lnTo>
                      <a:pt x="183" y="206"/>
                    </a:lnTo>
                    <a:lnTo>
                      <a:pt x="120" y="206"/>
                    </a:lnTo>
                    <a:lnTo>
                      <a:pt x="114" y="171"/>
                    </a:lnTo>
                    <a:close/>
                    <a:moveTo>
                      <a:pt x="74" y="126"/>
                    </a:moveTo>
                    <a:lnTo>
                      <a:pt x="108" y="126"/>
                    </a:lnTo>
                    <a:lnTo>
                      <a:pt x="97" y="63"/>
                    </a:lnTo>
                    <a:lnTo>
                      <a:pt x="91" y="40"/>
                    </a:lnTo>
                    <a:lnTo>
                      <a:pt x="86" y="63"/>
                    </a:lnTo>
                    <a:lnTo>
                      <a:pt x="74" y="126"/>
                    </a:lnTo>
                    <a:close/>
                  </a:path>
                </a:pathLst>
              </a:custGeom>
              <a:solidFill>
                <a:srgbClr val="E66A5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86" name="Freeform 181"/>
              <p:cNvSpPr>
                <a:spLocks noChangeArrowheads="1"/>
              </p:cNvSpPr>
              <p:nvPr/>
            </p:nvSpPr>
            <p:spPr bwMode="auto">
              <a:xfrm>
                <a:off x="15918198" y="9780489"/>
                <a:ext cx="131944" cy="167649"/>
              </a:xfrm>
              <a:custGeom>
                <a:avLst/>
                <a:gdLst>
                  <a:gd name="T0" fmla="*/ 57 w 161"/>
                  <a:gd name="T1" fmla="*/ 131 h 207"/>
                  <a:gd name="T2" fmla="*/ 57 w 161"/>
                  <a:gd name="T3" fmla="*/ 131 h 207"/>
                  <a:gd name="T4" fmla="*/ 57 w 161"/>
                  <a:gd name="T5" fmla="*/ 206 h 207"/>
                  <a:gd name="T6" fmla="*/ 0 w 161"/>
                  <a:gd name="T7" fmla="*/ 206 h 207"/>
                  <a:gd name="T8" fmla="*/ 0 w 161"/>
                  <a:gd name="T9" fmla="*/ 0 h 207"/>
                  <a:gd name="T10" fmla="*/ 63 w 161"/>
                  <a:gd name="T11" fmla="*/ 0 h 207"/>
                  <a:gd name="T12" fmla="*/ 154 w 161"/>
                  <a:gd name="T13" fmla="*/ 57 h 207"/>
                  <a:gd name="T14" fmla="*/ 114 w 161"/>
                  <a:gd name="T15" fmla="*/ 114 h 207"/>
                  <a:gd name="T16" fmla="*/ 132 w 161"/>
                  <a:gd name="T17" fmla="*/ 131 h 207"/>
                  <a:gd name="T18" fmla="*/ 160 w 161"/>
                  <a:gd name="T19" fmla="*/ 206 h 207"/>
                  <a:gd name="T20" fmla="*/ 103 w 161"/>
                  <a:gd name="T21" fmla="*/ 206 h 207"/>
                  <a:gd name="T22" fmla="*/ 69 w 161"/>
                  <a:gd name="T23" fmla="*/ 131 h 207"/>
                  <a:gd name="T24" fmla="*/ 57 w 161"/>
                  <a:gd name="T25" fmla="*/ 131 h 207"/>
                  <a:gd name="T26" fmla="*/ 69 w 161"/>
                  <a:gd name="T27" fmla="*/ 45 h 207"/>
                  <a:gd name="T28" fmla="*/ 69 w 161"/>
                  <a:gd name="T29" fmla="*/ 45 h 207"/>
                  <a:gd name="T30" fmla="*/ 57 w 161"/>
                  <a:gd name="T31" fmla="*/ 45 h 207"/>
                  <a:gd name="T32" fmla="*/ 57 w 161"/>
                  <a:gd name="T33" fmla="*/ 91 h 207"/>
                  <a:gd name="T34" fmla="*/ 69 w 161"/>
                  <a:gd name="T35" fmla="*/ 91 h 207"/>
                  <a:gd name="T36" fmla="*/ 97 w 161"/>
                  <a:gd name="T37" fmla="*/ 68 h 207"/>
                  <a:gd name="T38" fmla="*/ 69 w 161"/>
                  <a:gd name="T39" fmla="*/ 45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1" h="207">
                    <a:moveTo>
                      <a:pt x="57" y="131"/>
                    </a:moveTo>
                    <a:lnTo>
                      <a:pt x="57" y="131"/>
                    </a:lnTo>
                    <a:cubicBezTo>
                      <a:pt x="57" y="206"/>
                      <a:pt x="57" y="206"/>
                      <a:pt x="57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28" y="0"/>
                      <a:pt x="63" y="0"/>
                    </a:cubicBezTo>
                    <a:cubicBezTo>
                      <a:pt x="114" y="0"/>
                      <a:pt x="154" y="11"/>
                      <a:pt x="154" y="57"/>
                    </a:cubicBezTo>
                    <a:cubicBezTo>
                      <a:pt x="154" y="86"/>
                      <a:pt x="137" y="108"/>
                      <a:pt x="114" y="114"/>
                    </a:cubicBezTo>
                    <a:cubicBezTo>
                      <a:pt x="120" y="120"/>
                      <a:pt x="126" y="120"/>
                      <a:pt x="132" y="131"/>
                    </a:cubicBezTo>
                    <a:cubicBezTo>
                      <a:pt x="143" y="154"/>
                      <a:pt x="160" y="206"/>
                      <a:pt x="160" y="206"/>
                    </a:cubicBezTo>
                    <a:cubicBezTo>
                      <a:pt x="103" y="206"/>
                      <a:pt x="103" y="206"/>
                      <a:pt x="103" y="206"/>
                    </a:cubicBezTo>
                    <a:cubicBezTo>
                      <a:pt x="69" y="131"/>
                      <a:pt x="69" y="131"/>
                      <a:pt x="69" y="131"/>
                    </a:cubicBezTo>
                    <a:lnTo>
                      <a:pt x="57" y="131"/>
                    </a:lnTo>
                    <a:close/>
                    <a:moveTo>
                      <a:pt x="69" y="45"/>
                    </a:moveTo>
                    <a:lnTo>
                      <a:pt x="69" y="45"/>
                    </a:lnTo>
                    <a:cubicBezTo>
                      <a:pt x="63" y="45"/>
                      <a:pt x="57" y="45"/>
                      <a:pt x="57" y="45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1"/>
                      <a:pt x="63" y="91"/>
                      <a:pt x="69" y="91"/>
                    </a:cubicBezTo>
                    <a:cubicBezTo>
                      <a:pt x="80" y="91"/>
                      <a:pt x="97" y="86"/>
                      <a:pt x="97" y="68"/>
                    </a:cubicBezTo>
                    <a:cubicBezTo>
                      <a:pt x="97" y="51"/>
                      <a:pt x="86" y="45"/>
                      <a:pt x="69" y="45"/>
                    </a:cubicBezTo>
                    <a:close/>
                  </a:path>
                </a:pathLst>
              </a:custGeom>
              <a:solidFill>
                <a:srgbClr val="E66A5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87" name="Freeform 182"/>
              <p:cNvSpPr>
                <a:spLocks noChangeArrowheads="1"/>
              </p:cNvSpPr>
              <p:nvPr/>
            </p:nvSpPr>
            <p:spPr bwMode="auto">
              <a:xfrm>
                <a:off x="16085803" y="9780489"/>
                <a:ext cx="135510" cy="167649"/>
              </a:xfrm>
              <a:custGeom>
                <a:avLst/>
                <a:gdLst>
                  <a:gd name="T0" fmla="*/ 57 w 167"/>
                  <a:gd name="T1" fmla="*/ 206 h 207"/>
                  <a:gd name="T2" fmla="*/ 0 w 167"/>
                  <a:gd name="T3" fmla="*/ 206 h 207"/>
                  <a:gd name="T4" fmla="*/ 0 w 167"/>
                  <a:gd name="T5" fmla="*/ 0 h 207"/>
                  <a:gd name="T6" fmla="*/ 57 w 167"/>
                  <a:gd name="T7" fmla="*/ 0 h 207"/>
                  <a:gd name="T8" fmla="*/ 57 w 167"/>
                  <a:gd name="T9" fmla="*/ 206 h 207"/>
                  <a:gd name="T10" fmla="*/ 103 w 167"/>
                  <a:gd name="T11" fmla="*/ 206 h 207"/>
                  <a:gd name="T12" fmla="*/ 57 w 167"/>
                  <a:gd name="T13" fmla="*/ 103 h 207"/>
                  <a:gd name="T14" fmla="*/ 103 w 167"/>
                  <a:gd name="T15" fmla="*/ 0 h 207"/>
                  <a:gd name="T16" fmla="*/ 166 w 167"/>
                  <a:gd name="T17" fmla="*/ 0 h 207"/>
                  <a:gd name="T18" fmla="*/ 114 w 167"/>
                  <a:gd name="T19" fmla="*/ 97 h 207"/>
                  <a:gd name="T20" fmla="*/ 166 w 167"/>
                  <a:gd name="T21" fmla="*/ 206 h 207"/>
                  <a:gd name="T22" fmla="*/ 103 w 167"/>
                  <a:gd name="T23" fmla="*/ 20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7" h="207">
                    <a:moveTo>
                      <a:pt x="57" y="206"/>
                    </a:moveTo>
                    <a:lnTo>
                      <a:pt x="0" y="206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206"/>
                    </a:lnTo>
                    <a:close/>
                    <a:moveTo>
                      <a:pt x="103" y="206"/>
                    </a:moveTo>
                    <a:lnTo>
                      <a:pt x="57" y="103"/>
                    </a:lnTo>
                    <a:lnTo>
                      <a:pt x="103" y="0"/>
                    </a:lnTo>
                    <a:lnTo>
                      <a:pt x="166" y="0"/>
                    </a:lnTo>
                    <a:lnTo>
                      <a:pt x="114" y="97"/>
                    </a:lnTo>
                    <a:lnTo>
                      <a:pt x="166" y="206"/>
                    </a:ln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E66A5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88" name="Freeform 183"/>
              <p:cNvSpPr>
                <a:spLocks noChangeArrowheads="1"/>
              </p:cNvSpPr>
              <p:nvPr/>
            </p:nvSpPr>
            <p:spPr bwMode="auto">
              <a:xfrm>
                <a:off x="16256972" y="9780489"/>
                <a:ext cx="96285" cy="167649"/>
              </a:xfrm>
              <a:custGeom>
                <a:avLst/>
                <a:gdLst>
                  <a:gd name="T0" fmla="*/ 0 w 121"/>
                  <a:gd name="T1" fmla="*/ 0 h 207"/>
                  <a:gd name="T2" fmla="*/ 120 w 121"/>
                  <a:gd name="T3" fmla="*/ 0 h 207"/>
                  <a:gd name="T4" fmla="*/ 120 w 121"/>
                  <a:gd name="T5" fmla="*/ 51 h 207"/>
                  <a:gd name="T6" fmla="*/ 57 w 121"/>
                  <a:gd name="T7" fmla="*/ 51 h 207"/>
                  <a:gd name="T8" fmla="*/ 57 w 121"/>
                  <a:gd name="T9" fmla="*/ 80 h 207"/>
                  <a:gd name="T10" fmla="*/ 114 w 121"/>
                  <a:gd name="T11" fmla="*/ 80 h 207"/>
                  <a:gd name="T12" fmla="*/ 114 w 121"/>
                  <a:gd name="T13" fmla="*/ 126 h 207"/>
                  <a:gd name="T14" fmla="*/ 57 w 121"/>
                  <a:gd name="T15" fmla="*/ 126 h 207"/>
                  <a:gd name="T16" fmla="*/ 57 w 121"/>
                  <a:gd name="T17" fmla="*/ 160 h 207"/>
                  <a:gd name="T18" fmla="*/ 120 w 121"/>
                  <a:gd name="T19" fmla="*/ 160 h 207"/>
                  <a:gd name="T20" fmla="*/ 120 w 121"/>
                  <a:gd name="T21" fmla="*/ 206 h 207"/>
                  <a:gd name="T22" fmla="*/ 0 w 121"/>
                  <a:gd name="T23" fmla="*/ 206 h 207"/>
                  <a:gd name="T24" fmla="*/ 0 w 121"/>
                  <a:gd name="T25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1" h="207">
                    <a:moveTo>
                      <a:pt x="0" y="0"/>
                    </a:moveTo>
                    <a:lnTo>
                      <a:pt x="120" y="0"/>
                    </a:lnTo>
                    <a:lnTo>
                      <a:pt x="120" y="51"/>
                    </a:lnTo>
                    <a:lnTo>
                      <a:pt x="57" y="51"/>
                    </a:lnTo>
                    <a:lnTo>
                      <a:pt x="57" y="80"/>
                    </a:lnTo>
                    <a:lnTo>
                      <a:pt x="114" y="80"/>
                    </a:lnTo>
                    <a:lnTo>
                      <a:pt x="114" y="126"/>
                    </a:lnTo>
                    <a:lnTo>
                      <a:pt x="57" y="126"/>
                    </a:lnTo>
                    <a:lnTo>
                      <a:pt x="57" y="160"/>
                    </a:lnTo>
                    <a:lnTo>
                      <a:pt x="120" y="160"/>
                    </a:lnTo>
                    <a:lnTo>
                      <a:pt x="120" y="206"/>
                    </a:lnTo>
                    <a:lnTo>
                      <a:pt x="0" y="20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6A5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789" name="Freeform 184"/>
              <p:cNvSpPr>
                <a:spLocks noChangeArrowheads="1"/>
              </p:cNvSpPr>
              <p:nvPr/>
            </p:nvSpPr>
            <p:spPr bwMode="auto">
              <a:xfrm>
                <a:off x="16385350" y="9780489"/>
                <a:ext cx="121246" cy="167649"/>
              </a:xfrm>
              <a:custGeom>
                <a:avLst/>
                <a:gdLst>
                  <a:gd name="T0" fmla="*/ 45 w 150"/>
                  <a:gd name="T1" fmla="*/ 51 h 207"/>
                  <a:gd name="T2" fmla="*/ 0 w 150"/>
                  <a:gd name="T3" fmla="*/ 51 h 207"/>
                  <a:gd name="T4" fmla="*/ 0 w 150"/>
                  <a:gd name="T5" fmla="*/ 0 h 207"/>
                  <a:gd name="T6" fmla="*/ 149 w 150"/>
                  <a:gd name="T7" fmla="*/ 0 h 207"/>
                  <a:gd name="T8" fmla="*/ 149 w 150"/>
                  <a:gd name="T9" fmla="*/ 51 h 207"/>
                  <a:gd name="T10" fmla="*/ 103 w 150"/>
                  <a:gd name="T11" fmla="*/ 51 h 207"/>
                  <a:gd name="T12" fmla="*/ 103 w 150"/>
                  <a:gd name="T13" fmla="*/ 206 h 207"/>
                  <a:gd name="T14" fmla="*/ 45 w 150"/>
                  <a:gd name="T15" fmla="*/ 206 h 207"/>
                  <a:gd name="T16" fmla="*/ 45 w 150"/>
                  <a:gd name="T17" fmla="*/ 5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207">
                    <a:moveTo>
                      <a:pt x="45" y="51"/>
                    </a:moveTo>
                    <a:lnTo>
                      <a:pt x="0" y="51"/>
                    </a:lnTo>
                    <a:lnTo>
                      <a:pt x="0" y="0"/>
                    </a:lnTo>
                    <a:lnTo>
                      <a:pt x="149" y="0"/>
                    </a:lnTo>
                    <a:lnTo>
                      <a:pt x="149" y="51"/>
                    </a:lnTo>
                    <a:lnTo>
                      <a:pt x="103" y="51"/>
                    </a:lnTo>
                    <a:lnTo>
                      <a:pt x="103" y="206"/>
                    </a:lnTo>
                    <a:lnTo>
                      <a:pt x="45" y="206"/>
                    </a:lnTo>
                    <a:lnTo>
                      <a:pt x="45" y="51"/>
                    </a:lnTo>
                  </a:path>
                </a:pathLst>
              </a:custGeom>
              <a:solidFill>
                <a:srgbClr val="E66A5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00" name="Freeform 195"/>
              <p:cNvSpPr>
                <a:spLocks noChangeArrowheads="1"/>
              </p:cNvSpPr>
              <p:nvPr/>
            </p:nvSpPr>
            <p:spPr bwMode="auto">
              <a:xfrm>
                <a:off x="16353256" y="11399901"/>
                <a:ext cx="609795" cy="3569"/>
              </a:xfrm>
              <a:custGeom>
                <a:avLst/>
                <a:gdLst>
                  <a:gd name="T0" fmla="*/ 755 w 756"/>
                  <a:gd name="T1" fmla="*/ 0 h 1"/>
                  <a:gd name="T2" fmla="*/ 0 w 756"/>
                  <a:gd name="T3" fmla="*/ 0 h 1"/>
                  <a:gd name="T4" fmla="*/ 0 w 756"/>
                  <a:gd name="T5" fmla="*/ 0 h 1"/>
                  <a:gd name="T6" fmla="*/ 755 w 756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6" h="1">
                    <a:moveTo>
                      <a:pt x="755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55" y="0"/>
                    </a:lnTo>
                  </a:path>
                </a:pathLst>
              </a:custGeom>
              <a:solidFill>
                <a:srgbClr val="98979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01" name="Freeform 196"/>
              <p:cNvSpPr>
                <a:spLocks noChangeArrowheads="1"/>
              </p:cNvSpPr>
              <p:nvPr/>
            </p:nvSpPr>
            <p:spPr bwMode="auto">
              <a:xfrm>
                <a:off x="16353256" y="11399901"/>
                <a:ext cx="609795" cy="3569"/>
              </a:xfrm>
              <a:custGeom>
                <a:avLst/>
                <a:gdLst>
                  <a:gd name="T0" fmla="*/ 755 w 756"/>
                  <a:gd name="T1" fmla="*/ 0 h 1"/>
                  <a:gd name="T2" fmla="*/ 0 w 756"/>
                  <a:gd name="T3" fmla="*/ 0 h 1"/>
                  <a:gd name="T4" fmla="*/ 0 w 756"/>
                  <a:gd name="T5" fmla="*/ 0 h 1"/>
                  <a:gd name="T6" fmla="*/ 755 w 756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6" h="1">
                    <a:moveTo>
                      <a:pt x="755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55" y="0"/>
                    </a:lnTo>
                  </a:path>
                </a:pathLst>
              </a:custGeom>
              <a:solidFill>
                <a:srgbClr val="98979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02" name="Freeform 197"/>
              <p:cNvSpPr>
                <a:spLocks noChangeArrowheads="1"/>
              </p:cNvSpPr>
              <p:nvPr/>
            </p:nvSpPr>
            <p:spPr bwMode="auto">
              <a:xfrm>
                <a:off x="17366016" y="11399901"/>
                <a:ext cx="96282" cy="3569"/>
              </a:xfrm>
              <a:custGeom>
                <a:avLst/>
                <a:gdLst>
                  <a:gd name="T0" fmla="*/ 120 w 121"/>
                  <a:gd name="T1" fmla="*/ 0 h 1"/>
                  <a:gd name="T2" fmla="*/ 0 w 121"/>
                  <a:gd name="T3" fmla="*/ 0 h 1"/>
                  <a:gd name="T4" fmla="*/ 0 w 121"/>
                  <a:gd name="T5" fmla="*/ 0 h 1"/>
                  <a:gd name="T6" fmla="*/ 120 w 12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">
                    <a:moveTo>
                      <a:pt x="12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20" y="0"/>
                    </a:lnTo>
                  </a:path>
                </a:pathLst>
              </a:custGeom>
              <a:solidFill>
                <a:srgbClr val="A8B98A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03" name="Freeform 198"/>
              <p:cNvSpPr>
                <a:spLocks noChangeArrowheads="1"/>
              </p:cNvSpPr>
              <p:nvPr/>
            </p:nvSpPr>
            <p:spPr bwMode="auto">
              <a:xfrm>
                <a:off x="17366016" y="11399901"/>
                <a:ext cx="96282" cy="3569"/>
              </a:xfrm>
              <a:custGeom>
                <a:avLst/>
                <a:gdLst>
                  <a:gd name="T0" fmla="*/ 120 w 121"/>
                  <a:gd name="T1" fmla="*/ 0 h 1"/>
                  <a:gd name="T2" fmla="*/ 0 w 121"/>
                  <a:gd name="T3" fmla="*/ 0 h 1"/>
                  <a:gd name="T4" fmla="*/ 0 w 121"/>
                  <a:gd name="T5" fmla="*/ 0 h 1"/>
                  <a:gd name="T6" fmla="*/ 120 w 12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1">
                    <a:moveTo>
                      <a:pt x="12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20" y="0"/>
                    </a:lnTo>
                  </a:path>
                </a:pathLst>
              </a:custGeom>
              <a:solidFill>
                <a:srgbClr val="A8B98A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04" name="Freeform 199"/>
              <p:cNvSpPr>
                <a:spLocks noChangeArrowheads="1"/>
              </p:cNvSpPr>
              <p:nvPr/>
            </p:nvSpPr>
            <p:spPr bwMode="auto">
              <a:xfrm>
                <a:off x="17366016" y="10843451"/>
                <a:ext cx="96282" cy="556450"/>
              </a:xfrm>
              <a:custGeom>
                <a:avLst/>
                <a:gdLst>
                  <a:gd name="T0" fmla="*/ 0 w 121"/>
                  <a:gd name="T1" fmla="*/ 0 h 688"/>
                  <a:gd name="T2" fmla="*/ 0 w 121"/>
                  <a:gd name="T3" fmla="*/ 687 h 688"/>
                  <a:gd name="T4" fmla="*/ 120 w 121"/>
                  <a:gd name="T5" fmla="*/ 687 h 688"/>
                  <a:gd name="T6" fmla="*/ 0 w 121"/>
                  <a:gd name="T7" fmla="*/ 0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688">
                    <a:moveTo>
                      <a:pt x="0" y="0"/>
                    </a:moveTo>
                    <a:lnTo>
                      <a:pt x="0" y="687"/>
                    </a:lnTo>
                    <a:lnTo>
                      <a:pt x="120" y="68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0B07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05" name="Freeform 200"/>
              <p:cNvSpPr>
                <a:spLocks noChangeArrowheads="1"/>
              </p:cNvSpPr>
              <p:nvPr/>
            </p:nvSpPr>
            <p:spPr bwMode="auto">
              <a:xfrm>
                <a:off x="17366016" y="10843451"/>
                <a:ext cx="96282" cy="556450"/>
              </a:xfrm>
              <a:custGeom>
                <a:avLst/>
                <a:gdLst>
                  <a:gd name="T0" fmla="*/ 0 w 121"/>
                  <a:gd name="T1" fmla="*/ 0 h 688"/>
                  <a:gd name="T2" fmla="*/ 0 w 121"/>
                  <a:gd name="T3" fmla="*/ 687 h 688"/>
                  <a:gd name="T4" fmla="*/ 120 w 121"/>
                  <a:gd name="T5" fmla="*/ 687 h 688"/>
                  <a:gd name="T6" fmla="*/ 0 w 121"/>
                  <a:gd name="T7" fmla="*/ 0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688">
                    <a:moveTo>
                      <a:pt x="0" y="0"/>
                    </a:moveTo>
                    <a:lnTo>
                      <a:pt x="0" y="687"/>
                    </a:lnTo>
                    <a:lnTo>
                      <a:pt x="120" y="68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0B07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14" name="Freeform 209"/>
              <p:cNvSpPr>
                <a:spLocks noChangeArrowheads="1"/>
              </p:cNvSpPr>
              <p:nvPr/>
            </p:nvSpPr>
            <p:spPr bwMode="auto">
              <a:xfrm>
                <a:off x="16588616" y="9709150"/>
                <a:ext cx="153339" cy="310329"/>
              </a:xfrm>
              <a:custGeom>
                <a:avLst/>
                <a:gdLst>
                  <a:gd name="T0" fmla="*/ 189 w 190"/>
                  <a:gd name="T1" fmla="*/ 0 h 384"/>
                  <a:gd name="T2" fmla="*/ 63 w 190"/>
                  <a:gd name="T3" fmla="*/ 0 h 384"/>
                  <a:gd name="T4" fmla="*/ 0 w 190"/>
                  <a:gd name="T5" fmla="*/ 383 h 384"/>
                  <a:gd name="T6" fmla="*/ 189 w 190"/>
                  <a:gd name="T7" fmla="*/ 383 h 384"/>
                  <a:gd name="T8" fmla="*/ 189 w 190"/>
                  <a:gd name="T9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384">
                    <a:moveTo>
                      <a:pt x="189" y="0"/>
                    </a:moveTo>
                    <a:lnTo>
                      <a:pt x="63" y="0"/>
                    </a:lnTo>
                    <a:lnTo>
                      <a:pt x="0" y="383"/>
                    </a:lnTo>
                    <a:lnTo>
                      <a:pt x="189" y="383"/>
                    </a:lnTo>
                    <a:lnTo>
                      <a:pt x="189" y="0"/>
                    </a:lnTo>
                  </a:path>
                </a:pathLst>
              </a:custGeom>
              <a:solidFill>
                <a:srgbClr val="F6F7F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15" name="Freeform 210"/>
              <p:cNvSpPr>
                <a:spLocks noChangeArrowheads="1"/>
              </p:cNvSpPr>
              <p:nvPr/>
            </p:nvSpPr>
            <p:spPr bwMode="auto">
              <a:xfrm>
                <a:off x="16588616" y="9709150"/>
                <a:ext cx="153339" cy="310329"/>
              </a:xfrm>
              <a:custGeom>
                <a:avLst/>
                <a:gdLst>
                  <a:gd name="T0" fmla="*/ 189 w 190"/>
                  <a:gd name="T1" fmla="*/ 0 h 384"/>
                  <a:gd name="T2" fmla="*/ 63 w 190"/>
                  <a:gd name="T3" fmla="*/ 0 h 384"/>
                  <a:gd name="T4" fmla="*/ 0 w 190"/>
                  <a:gd name="T5" fmla="*/ 383 h 384"/>
                  <a:gd name="T6" fmla="*/ 189 w 190"/>
                  <a:gd name="T7" fmla="*/ 383 h 384"/>
                  <a:gd name="T8" fmla="*/ 189 w 190"/>
                  <a:gd name="T9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384">
                    <a:moveTo>
                      <a:pt x="189" y="0"/>
                    </a:moveTo>
                    <a:lnTo>
                      <a:pt x="63" y="0"/>
                    </a:lnTo>
                    <a:lnTo>
                      <a:pt x="0" y="383"/>
                    </a:lnTo>
                    <a:lnTo>
                      <a:pt x="189" y="383"/>
                    </a:lnTo>
                    <a:lnTo>
                      <a:pt x="189" y="0"/>
                    </a:lnTo>
                  </a:path>
                </a:pathLst>
              </a:custGeom>
              <a:solidFill>
                <a:srgbClr val="F6F7F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46" name="Group 1245"/>
            <p:cNvGrpSpPr/>
            <p:nvPr/>
          </p:nvGrpSpPr>
          <p:grpSpPr>
            <a:xfrm>
              <a:off x="16353256" y="9013035"/>
              <a:ext cx="1255253" cy="2386867"/>
              <a:chOff x="16353256" y="9013035"/>
              <a:chExt cx="1255253" cy="2386867"/>
            </a:xfrm>
          </p:grpSpPr>
          <p:grpSp>
            <p:nvGrpSpPr>
              <p:cNvPr id="1247" name="Group 1246"/>
              <p:cNvGrpSpPr/>
              <p:nvPr/>
            </p:nvGrpSpPr>
            <p:grpSpPr>
              <a:xfrm>
                <a:off x="16659938" y="9013035"/>
                <a:ext cx="948571" cy="2311407"/>
                <a:chOff x="16659938" y="9081359"/>
                <a:chExt cx="948571" cy="2311407"/>
              </a:xfrm>
            </p:grpSpPr>
            <p:sp>
              <p:nvSpPr>
                <p:cNvPr id="1251" name="Freeform 193"/>
                <p:cNvSpPr>
                  <a:spLocks noChangeArrowheads="1"/>
                </p:cNvSpPr>
                <p:nvPr/>
              </p:nvSpPr>
              <p:spPr bwMode="auto">
                <a:xfrm>
                  <a:off x="16895297" y="9081359"/>
                  <a:ext cx="713212" cy="2311407"/>
                </a:xfrm>
                <a:custGeom>
                  <a:avLst/>
                  <a:gdLst>
                    <a:gd name="T0" fmla="*/ 881 w 882"/>
                    <a:gd name="T1" fmla="*/ 2855 h 2856"/>
                    <a:gd name="T2" fmla="*/ 881 w 882"/>
                    <a:gd name="T3" fmla="*/ 2855 h 2856"/>
                    <a:gd name="T4" fmla="*/ 881 w 882"/>
                    <a:gd name="T5" fmla="*/ 715 h 2856"/>
                    <a:gd name="T6" fmla="*/ 875 w 882"/>
                    <a:gd name="T7" fmla="*/ 515 h 2856"/>
                    <a:gd name="T8" fmla="*/ 772 w 882"/>
                    <a:gd name="T9" fmla="*/ 172 h 2856"/>
                    <a:gd name="T10" fmla="*/ 647 w 882"/>
                    <a:gd name="T11" fmla="*/ 46 h 2856"/>
                    <a:gd name="T12" fmla="*/ 441 w 882"/>
                    <a:gd name="T13" fmla="*/ 0 h 2856"/>
                    <a:gd name="T14" fmla="*/ 183 w 882"/>
                    <a:gd name="T15" fmla="*/ 51 h 2856"/>
                    <a:gd name="T16" fmla="*/ 74 w 882"/>
                    <a:gd name="T17" fmla="*/ 143 h 2856"/>
                    <a:gd name="T18" fmla="*/ 6 w 882"/>
                    <a:gd name="T19" fmla="*/ 286 h 2856"/>
                    <a:gd name="T20" fmla="*/ 0 w 882"/>
                    <a:gd name="T21" fmla="*/ 355 h 2856"/>
                    <a:gd name="T22" fmla="*/ 23 w 882"/>
                    <a:gd name="T23" fmla="*/ 355 h 2856"/>
                    <a:gd name="T24" fmla="*/ 23 w 882"/>
                    <a:gd name="T25" fmla="*/ 355 h 2856"/>
                    <a:gd name="T26" fmla="*/ 29 w 882"/>
                    <a:gd name="T27" fmla="*/ 297 h 2856"/>
                    <a:gd name="T28" fmla="*/ 126 w 882"/>
                    <a:gd name="T29" fmla="*/ 126 h 2856"/>
                    <a:gd name="T30" fmla="*/ 246 w 882"/>
                    <a:gd name="T31" fmla="*/ 51 h 2856"/>
                    <a:gd name="T32" fmla="*/ 441 w 882"/>
                    <a:gd name="T33" fmla="*/ 23 h 2856"/>
                    <a:gd name="T34" fmla="*/ 681 w 882"/>
                    <a:gd name="T35" fmla="*/ 103 h 2856"/>
                    <a:gd name="T36" fmla="*/ 778 w 882"/>
                    <a:gd name="T37" fmla="*/ 234 h 2856"/>
                    <a:gd name="T38" fmla="*/ 847 w 882"/>
                    <a:gd name="T39" fmla="*/ 492 h 2856"/>
                    <a:gd name="T40" fmla="*/ 858 w 882"/>
                    <a:gd name="T41" fmla="*/ 715 h 2856"/>
                    <a:gd name="T42" fmla="*/ 858 w 882"/>
                    <a:gd name="T43" fmla="*/ 2855 h 2856"/>
                    <a:gd name="T44" fmla="*/ 881 w 882"/>
                    <a:gd name="T45" fmla="*/ 2855 h 2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82" h="2856">
                      <a:moveTo>
                        <a:pt x="881" y="2855"/>
                      </a:moveTo>
                      <a:lnTo>
                        <a:pt x="881" y="2855"/>
                      </a:lnTo>
                      <a:cubicBezTo>
                        <a:pt x="881" y="2855"/>
                        <a:pt x="881" y="1247"/>
                        <a:pt x="881" y="715"/>
                      </a:cubicBezTo>
                      <a:cubicBezTo>
                        <a:pt x="881" y="663"/>
                        <a:pt x="881" y="589"/>
                        <a:pt x="875" y="515"/>
                      </a:cubicBezTo>
                      <a:cubicBezTo>
                        <a:pt x="864" y="400"/>
                        <a:pt x="841" y="274"/>
                        <a:pt x="772" y="172"/>
                      </a:cubicBezTo>
                      <a:cubicBezTo>
                        <a:pt x="744" y="120"/>
                        <a:pt x="698" y="80"/>
                        <a:pt x="647" y="46"/>
                      </a:cubicBezTo>
                      <a:cubicBezTo>
                        <a:pt x="589" y="17"/>
                        <a:pt x="521" y="0"/>
                        <a:pt x="441" y="0"/>
                      </a:cubicBezTo>
                      <a:cubicBezTo>
                        <a:pt x="332" y="0"/>
                        <a:pt x="246" y="17"/>
                        <a:pt x="183" y="51"/>
                      </a:cubicBezTo>
                      <a:cubicBezTo>
                        <a:pt x="137" y="80"/>
                        <a:pt x="103" y="109"/>
                        <a:pt x="74" y="143"/>
                      </a:cubicBezTo>
                      <a:cubicBezTo>
                        <a:pt x="40" y="194"/>
                        <a:pt x="17" y="246"/>
                        <a:pt x="6" y="286"/>
                      </a:cubicBezTo>
                      <a:cubicBezTo>
                        <a:pt x="0" y="326"/>
                        <a:pt x="0" y="355"/>
                        <a:pt x="0" y="355"/>
                      </a:cubicBezTo>
                      <a:cubicBezTo>
                        <a:pt x="23" y="355"/>
                        <a:pt x="23" y="355"/>
                        <a:pt x="23" y="355"/>
                      </a:cubicBezTo>
                      <a:lnTo>
                        <a:pt x="23" y="355"/>
                      </a:lnTo>
                      <a:cubicBezTo>
                        <a:pt x="23" y="355"/>
                        <a:pt x="23" y="332"/>
                        <a:pt x="29" y="297"/>
                      </a:cubicBezTo>
                      <a:cubicBezTo>
                        <a:pt x="40" y="252"/>
                        <a:pt x="69" y="183"/>
                        <a:pt x="126" y="126"/>
                      </a:cubicBezTo>
                      <a:cubicBezTo>
                        <a:pt x="154" y="97"/>
                        <a:pt x="195" y="68"/>
                        <a:pt x="246" y="51"/>
                      </a:cubicBezTo>
                      <a:cubicBezTo>
                        <a:pt x="298" y="34"/>
                        <a:pt x="360" y="23"/>
                        <a:pt x="441" y="23"/>
                      </a:cubicBezTo>
                      <a:cubicBezTo>
                        <a:pt x="544" y="23"/>
                        <a:pt x="624" y="51"/>
                        <a:pt x="681" y="103"/>
                      </a:cubicBezTo>
                      <a:cubicBezTo>
                        <a:pt x="721" y="137"/>
                        <a:pt x="755" y="183"/>
                        <a:pt x="778" y="234"/>
                      </a:cubicBezTo>
                      <a:cubicBezTo>
                        <a:pt x="818" y="315"/>
                        <a:pt x="835" y="406"/>
                        <a:pt x="847" y="492"/>
                      </a:cubicBezTo>
                      <a:cubicBezTo>
                        <a:pt x="858" y="572"/>
                        <a:pt x="858" y="658"/>
                        <a:pt x="858" y="715"/>
                      </a:cubicBezTo>
                      <a:cubicBezTo>
                        <a:pt x="858" y="1247"/>
                        <a:pt x="858" y="2855"/>
                        <a:pt x="858" y="2855"/>
                      </a:cubicBezTo>
                      <a:lnTo>
                        <a:pt x="881" y="2855"/>
                      </a:lnTo>
                    </a:path>
                  </a:pathLst>
                </a:custGeom>
                <a:solidFill>
                  <a:srgbClr val="AFB3B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152366" tIns="76183" rIns="152366" bIns="76183" anchor="ctr"/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252" name="Freeform 194"/>
                <p:cNvSpPr>
                  <a:spLocks noChangeArrowheads="1"/>
                </p:cNvSpPr>
                <p:nvPr/>
              </p:nvSpPr>
              <p:spPr bwMode="auto">
                <a:xfrm>
                  <a:off x="16659938" y="9366718"/>
                  <a:ext cx="492116" cy="246123"/>
                </a:xfrm>
                <a:custGeom>
                  <a:avLst/>
                  <a:gdLst>
                    <a:gd name="T0" fmla="*/ 607 w 608"/>
                    <a:gd name="T1" fmla="*/ 303 h 304"/>
                    <a:gd name="T2" fmla="*/ 607 w 608"/>
                    <a:gd name="T3" fmla="*/ 303 h 304"/>
                    <a:gd name="T4" fmla="*/ 304 w 608"/>
                    <a:gd name="T5" fmla="*/ 0 h 304"/>
                    <a:gd name="T6" fmla="*/ 0 w 608"/>
                    <a:gd name="T7" fmla="*/ 303 h 304"/>
                    <a:gd name="T8" fmla="*/ 607 w 608"/>
                    <a:gd name="T9" fmla="*/ 303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8" h="304">
                      <a:moveTo>
                        <a:pt x="607" y="303"/>
                      </a:moveTo>
                      <a:lnTo>
                        <a:pt x="607" y="303"/>
                      </a:lnTo>
                      <a:cubicBezTo>
                        <a:pt x="607" y="137"/>
                        <a:pt x="469" y="0"/>
                        <a:pt x="304" y="0"/>
                      </a:cubicBezTo>
                      <a:cubicBezTo>
                        <a:pt x="138" y="0"/>
                        <a:pt x="0" y="137"/>
                        <a:pt x="0" y="303"/>
                      </a:cubicBezTo>
                      <a:cubicBezTo>
                        <a:pt x="607" y="303"/>
                        <a:pt x="607" y="303"/>
                        <a:pt x="607" y="303"/>
                      </a:cubicBezTo>
                    </a:path>
                  </a:pathLst>
                </a:custGeom>
                <a:solidFill>
                  <a:srgbClr val="AFB3B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152366" tIns="76183" rIns="152366" bIns="76183" anchor="ctr"/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48" name="Group 1247"/>
              <p:cNvGrpSpPr/>
              <p:nvPr/>
            </p:nvGrpSpPr>
            <p:grpSpPr>
              <a:xfrm>
                <a:off x="16353256" y="9612842"/>
                <a:ext cx="1012760" cy="1787060"/>
                <a:chOff x="16353256" y="9612842"/>
                <a:chExt cx="1012760" cy="1787060"/>
              </a:xfrm>
            </p:grpSpPr>
            <p:sp>
              <p:nvSpPr>
                <p:cNvPr id="1249" name="Freeform 201"/>
                <p:cNvSpPr>
                  <a:spLocks noChangeArrowheads="1"/>
                </p:cNvSpPr>
                <p:nvPr/>
              </p:nvSpPr>
              <p:spPr bwMode="auto">
                <a:xfrm>
                  <a:off x="16353256" y="9612842"/>
                  <a:ext cx="1012760" cy="1787060"/>
                </a:xfrm>
                <a:custGeom>
                  <a:avLst/>
                  <a:gdLst>
                    <a:gd name="T0" fmla="*/ 984 w 1254"/>
                    <a:gd name="T1" fmla="*/ 0 h 2209"/>
                    <a:gd name="T2" fmla="*/ 984 w 1254"/>
                    <a:gd name="T3" fmla="*/ 0 h 2209"/>
                    <a:gd name="T4" fmla="*/ 984 w 1254"/>
                    <a:gd name="T5" fmla="*/ 0 h 2209"/>
                    <a:gd name="T6" fmla="*/ 377 w 1254"/>
                    <a:gd name="T7" fmla="*/ 0 h 2209"/>
                    <a:gd name="T8" fmla="*/ 377 w 1254"/>
                    <a:gd name="T9" fmla="*/ 0 h 2209"/>
                    <a:gd name="T10" fmla="*/ 354 w 1254"/>
                    <a:gd name="T11" fmla="*/ 120 h 2209"/>
                    <a:gd name="T12" fmla="*/ 480 w 1254"/>
                    <a:gd name="T13" fmla="*/ 120 h 2209"/>
                    <a:gd name="T14" fmla="*/ 480 w 1254"/>
                    <a:gd name="T15" fmla="*/ 503 h 2209"/>
                    <a:gd name="T16" fmla="*/ 291 w 1254"/>
                    <a:gd name="T17" fmla="*/ 503 h 2209"/>
                    <a:gd name="T18" fmla="*/ 234 w 1254"/>
                    <a:gd name="T19" fmla="*/ 829 h 2209"/>
                    <a:gd name="T20" fmla="*/ 823 w 1254"/>
                    <a:gd name="T21" fmla="*/ 829 h 2209"/>
                    <a:gd name="T22" fmla="*/ 823 w 1254"/>
                    <a:gd name="T23" fmla="*/ 2208 h 2209"/>
                    <a:gd name="T24" fmla="*/ 795 w 1254"/>
                    <a:gd name="T25" fmla="*/ 2208 h 2209"/>
                    <a:gd name="T26" fmla="*/ 0 w 1254"/>
                    <a:gd name="T27" fmla="*/ 2208 h 2209"/>
                    <a:gd name="T28" fmla="*/ 0 w 1254"/>
                    <a:gd name="T29" fmla="*/ 2208 h 2209"/>
                    <a:gd name="T30" fmla="*/ 755 w 1254"/>
                    <a:gd name="T31" fmla="*/ 2208 h 2209"/>
                    <a:gd name="T32" fmla="*/ 1253 w 1254"/>
                    <a:gd name="T33" fmla="*/ 2208 h 2209"/>
                    <a:gd name="T34" fmla="*/ 1253 w 1254"/>
                    <a:gd name="T35" fmla="*/ 2208 h 2209"/>
                    <a:gd name="T36" fmla="*/ 1253 w 1254"/>
                    <a:gd name="T37" fmla="*/ 1521 h 2209"/>
                    <a:gd name="T38" fmla="*/ 984 w 1254"/>
                    <a:gd name="T39" fmla="*/ 0 h 2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54" h="2209">
                      <a:moveTo>
                        <a:pt x="984" y="0"/>
                      </a:moveTo>
                      <a:lnTo>
                        <a:pt x="984" y="0"/>
                      </a:lnTo>
                      <a:lnTo>
                        <a:pt x="984" y="0"/>
                      </a:lnTo>
                      <a:lnTo>
                        <a:pt x="377" y="0"/>
                      </a:lnTo>
                      <a:lnTo>
                        <a:pt x="377" y="0"/>
                      </a:lnTo>
                      <a:lnTo>
                        <a:pt x="354" y="120"/>
                      </a:lnTo>
                      <a:lnTo>
                        <a:pt x="480" y="120"/>
                      </a:lnTo>
                      <a:lnTo>
                        <a:pt x="480" y="503"/>
                      </a:lnTo>
                      <a:lnTo>
                        <a:pt x="291" y="503"/>
                      </a:lnTo>
                      <a:lnTo>
                        <a:pt x="234" y="829"/>
                      </a:lnTo>
                      <a:lnTo>
                        <a:pt x="823" y="829"/>
                      </a:lnTo>
                      <a:lnTo>
                        <a:pt x="823" y="2208"/>
                      </a:lnTo>
                      <a:lnTo>
                        <a:pt x="795" y="2208"/>
                      </a:lnTo>
                      <a:lnTo>
                        <a:pt x="0" y="2208"/>
                      </a:lnTo>
                      <a:lnTo>
                        <a:pt x="0" y="2208"/>
                      </a:lnTo>
                      <a:lnTo>
                        <a:pt x="755" y="2208"/>
                      </a:lnTo>
                      <a:lnTo>
                        <a:pt x="1253" y="2208"/>
                      </a:lnTo>
                      <a:lnTo>
                        <a:pt x="1253" y="2208"/>
                      </a:lnTo>
                      <a:lnTo>
                        <a:pt x="1253" y="1521"/>
                      </a:lnTo>
                      <a:lnTo>
                        <a:pt x="984" y="0"/>
                      </a:lnTo>
                    </a:path>
                  </a:pathLst>
                </a:custGeom>
                <a:solidFill>
                  <a:srgbClr val="EDD39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152366" tIns="76183" rIns="152366" bIns="76183" anchor="ctr"/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250" name="Freeform 204"/>
                <p:cNvSpPr>
                  <a:spLocks noChangeArrowheads="1"/>
                </p:cNvSpPr>
                <p:nvPr/>
              </p:nvSpPr>
              <p:spPr bwMode="auto">
                <a:xfrm>
                  <a:off x="16353257" y="10394012"/>
                  <a:ext cx="645455" cy="1005890"/>
                </a:xfrm>
                <a:custGeom>
                  <a:avLst/>
                  <a:gdLst>
                    <a:gd name="T0" fmla="*/ 772 w 796"/>
                    <a:gd name="T1" fmla="*/ 0 h 1242"/>
                    <a:gd name="T2" fmla="*/ 211 w 796"/>
                    <a:gd name="T3" fmla="*/ 0 h 1242"/>
                    <a:gd name="T4" fmla="*/ 0 w 796"/>
                    <a:gd name="T5" fmla="*/ 1241 h 1242"/>
                    <a:gd name="T6" fmla="*/ 795 w 796"/>
                    <a:gd name="T7" fmla="*/ 1241 h 1242"/>
                    <a:gd name="T8" fmla="*/ 772 w 796"/>
                    <a:gd name="T9" fmla="*/ 1241 h 1242"/>
                    <a:gd name="T10" fmla="*/ 772 w 796"/>
                    <a:gd name="T11" fmla="*/ 0 h 1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6" h="1242">
                      <a:moveTo>
                        <a:pt x="772" y="0"/>
                      </a:moveTo>
                      <a:lnTo>
                        <a:pt x="211" y="0"/>
                      </a:lnTo>
                      <a:lnTo>
                        <a:pt x="0" y="1241"/>
                      </a:lnTo>
                      <a:lnTo>
                        <a:pt x="795" y="1241"/>
                      </a:lnTo>
                      <a:lnTo>
                        <a:pt x="772" y="1241"/>
                      </a:lnTo>
                      <a:lnTo>
                        <a:pt x="772" y="0"/>
                      </a:lnTo>
                    </a:path>
                  </a:pathLst>
                </a:custGeom>
                <a:solidFill>
                  <a:srgbClr val="DFF0E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152366" tIns="76183" rIns="152366" bIns="76183" anchor="ctr"/>
                <a:lstStyle/>
                <a:p>
                  <a:endParaRPr lang="en-US" dirty="0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824" name="Group 823"/>
          <p:cNvGrpSpPr/>
          <p:nvPr/>
        </p:nvGrpSpPr>
        <p:grpSpPr>
          <a:xfrm flipH="1">
            <a:off x="16887790" y="11989796"/>
            <a:ext cx="1149016" cy="749066"/>
            <a:chOff x="19166312" y="11957569"/>
            <a:chExt cx="1151836" cy="749066"/>
          </a:xfrm>
        </p:grpSpPr>
        <p:sp>
          <p:nvSpPr>
            <p:cNvPr id="825" name="Freeform 185"/>
            <p:cNvSpPr>
              <a:spLocks noChangeArrowheads="1"/>
            </p:cNvSpPr>
            <p:nvPr/>
          </p:nvSpPr>
          <p:spPr bwMode="auto">
            <a:xfrm>
              <a:off x="19280427" y="11957569"/>
              <a:ext cx="880815" cy="406636"/>
            </a:xfrm>
            <a:custGeom>
              <a:avLst/>
              <a:gdLst>
                <a:gd name="T0" fmla="*/ 0 w 1087"/>
                <a:gd name="T1" fmla="*/ 503 h 504"/>
                <a:gd name="T2" fmla="*/ 0 w 1087"/>
                <a:gd name="T3" fmla="*/ 503 h 504"/>
                <a:gd name="T4" fmla="*/ 0 w 1087"/>
                <a:gd name="T5" fmla="*/ 291 h 504"/>
                <a:gd name="T6" fmla="*/ 235 w 1087"/>
                <a:gd name="T7" fmla="*/ 0 h 504"/>
                <a:gd name="T8" fmla="*/ 760 w 1087"/>
                <a:gd name="T9" fmla="*/ 0 h 504"/>
                <a:gd name="T10" fmla="*/ 1086 w 1087"/>
                <a:gd name="T11" fmla="*/ 429 h 504"/>
                <a:gd name="T12" fmla="*/ 0 w 1087"/>
                <a:gd name="T13" fmla="*/ 503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7" h="504">
                  <a:moveTo>
                    <a:pt x="0" y="503"/>
                  </a:moveTo>
                  <a:lnTo>
                    <a:pt x="0" y="503"/>
                  </a:lnTo>
                  <a:cubicBezTo>
                    <a:pt x="0" y="291"/>
                    <a:pt x="0" y="291"/>
                    <a:pt x="0" y="291"/>
                  </a:cubicBezTo>
                  <a:cubicBezTo>
                    <a:pt x="0" y="131"/>
                    <a:pt x="155" y="0"/>
                    <a:pt x="235" y="0"/>
                  </a:cubicBezTo>
                  <a:cubicBezTo>
                    <a:pt x="760" y="0"/>
                    <a:pt x="760" y="0"/>
                    <a:pt x="760" y="0"/>
                  </a:cubicBezTo>
                  <a:cubicBezTo>
                    <a:pt x="1086" y="429"/>
                    <a:pt x="1086" y="429"/>
                    <a:pt x="1086" y="429"/>
                  </a:cubicBezTo>
                  <a:lnTo>
                    <a:pt x="0" y="50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26" name="Freeform 186"/>
            <p:cNvSpPr>
              <a:spLocks noChangeArrowheads="1"/>
            </p:cNvSpPr>
            <p:nvPr/>
          </p:nvSpPr>
          <p:spPr bwMode="auto">
            <a:xfrm>
              <a:off x="19166312" y="12282162"/>
              <a:ext cx="1151836" cy="313894"/>
            </a:xfrm>
            <a:custGeom>
              <a:avLst/>
              <a:gdLst>
                <a:gd name="T0" fmla="*/ 1424 w 1425"/>
                <a:gd name="T1" fmla="*/ 195 h 390"/>
                <a:gd name="T2" fmla="*/ 1424 w 1425"/>
                <a:gd name="T3" fmla="*/ 195 h 390"/>
                <a:gd name="T4" fmla="*/ 1223 w 1425"/>
                <a:gd name="T5" fmla="*/ 389 h 390"/>
                <a:gd name="T6" fmla="*/ 206 w 1425"/>
                <a:gd name="T7" fmla="*/ 389 h 390"/>
                <a:gd name="T8" fmla="*/ 0 w 1425"/>
                <a:gd name="T9" fmla="*/ 195 h 390"/>
                <a:gd name="T10" fmla="*/ 206 w 1425"/>
                <a:gd name="T11" fmla="*/ 0 h 390"/>
                <a:gd name="T12" fmla="*/ 1223 w 1425"/>
                <a:gd name="T13" fmla="*/ 0 h 390"/>
                <a:gd name="T14" fmla="*/ 1424 w 1425"/>
                <a:gd name="T15" fmla="*/ 19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5" h="390">
                  <a:moveTo>
                    <a:pt x="1424" y="195"/>
                  </a:moveTo>
                  <a:lnTo>
                    <a:pt x="1424" y="195"/>
                  </a:lnTo>
                  <a:cubicBezTo>
                    <a:pt x="1424" y="303"/>
                    <a:pt x="1332" y="389"/>
                    <a:pt x="1223" y="389"/>
                  </a:cubicBezTo>
                  <a:cubicBezTo>
                    <a:pt x="206" y="389"/>
                    <a:pt x="206" y="389"/>
                    <a:pt x="206" y="389"/>
                  </a:cubicBezTo>
                  <a:cubicBezTo>
                    <a:pt x="92" y="389"/>
                    <a:pt x="0" y="389"/>
                    <a:pt x="0" y="195"/>
                  </a:cubicBezTo>
                  <a:cubicBezTo>
                    <a:pt x="0" y="86"/>
                    <a:pt x="0" y="0"/>
                    <a:pt x="206" y="0"/>
                  </a:cubicBezTo>
                  <a:cubicBezTo>
                    <a:pt x="1223" y="0"/>
                    <a:pt x="1223" y="0"/>
                    <a:pt x="1223" y="0"/>
                  </a:cubicBezTo>
                  <a:cubicBezTo>
                    <a:pt x="1332" y="0"/>
                    <a:pt x="1424" y="86"/>
                    <a:pt x="1424" y="19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27" name="Freeform 187"/>
            <p:cNvSpPr>
              <a:spLocks noChangeArrowheads="1"/>
            </p:cNvSpPr>
            <p:nvPr/>
          </p:nvSpPr>
          <p:spPr bwMode="auto">
            <a:xfrm>
              <a:off x="19301823" y="12489047"/>
              <a:ext cx="217528" cy="217588"/>
            </a:xfrm>
            <a:custGeom>
              <a:avLst/>
              <a:gdLst>
                <a:gd name="T0" fmla="*/ 0 w 270"/>
                <a:gd name="T1" fmla="*/ 131 h 270"/>
                <a:gd name="T2" fmla="*/ 0 w 270"/>
                <a:gd name="T3" fmla="*/ 131 h 270"/>
                <a:gd name="T4" fmla="*/ 132 w 270"/>
                <a:gd name="T5" fmla="*/ 0 h 270"/>
                <a:gd name="T6" fmla="*/ 269 w 270"/>
                <a:gd name="T7" fmla="*/ 131 h 270"/>
                <a:gd name="T8" fmla="*/ 132 w 270"/>
                <a:gd name="T9" fmla="*/ 269 h 270"/>
                <a:gd name="T10" fmla="*/ 0 w 270"/>
                <a:gd name="T11" fmla="*/ 13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270">
                  <a:moveTo>
                    <a:pt x="0" y="131"/>
                  </a:moveTo>
                  <a:lnTo>
                    <a:pt x="0" y="131"/>
                  </a:lnTo>
                  <a:cubicBezTo>
                    <a:pt x="0" y="63"/>
                    <a:pt x="57" y="0"/>
                    <a:pt x="132" y="0"/>
                  </a:cubicBezTo>
                  <a:cubicBezTo>
                    <a:pt x="206" y="0"/>
                    <a:pt x="269" y="63"/>
                    <a:pt x="269" y="131"/>
                  </a:cubicBezTo>
                  <a:cubicBezTo>
                    <a:pt x="269" y="206"/>
                    <a:pt x="206" y="269"/>
                    <a:pt x="132" y="269"/>
                  </a:cubicBezTo>
                  <a:cubicBezTo>
                    <a:pt x="57" y="269"/>
                    <a:pt x="0" y="206"/>
                    <a:pt x="0" y="131"/>
                  </a:cubicBezTo>
                </a:path>
              </a:pathLst>
            </a:custGeom>
            <a:solidFill>
              <a:srgbClr val="19242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28" name="Freeform 188"/>
            <p:cNvSpPr>
              <a:spLocks noChangeArrowheads="1"/>
            </p:cNvSpPr>
            <p:nvPr/>
          </p:nvSpPr>
          <p:spPr bwMode="auto">
            <a:xfrm>
              <a:off x="19351747" y="12538986"/>
              <a:ext cx="110547" cy="117711"/>
            </a:xfrm>
            <a:custGeom>
              <a:avLst/>
              <a:gdLst>
                <a:gd name="T0" fmla="*/ 0 w 138"/>
                <a:gd name="T1" fmla="*/ 68 h 144"/>
                <a:gd name="T2" fmla="*/ 0 w 138"/>
                <a:gd name="T3" fmla="*/ 68 h 144"/>
                <a:gd name="T4" fmla="*/ 69 w 138"/>
                <a:gd name="T5" fmla="*/ 0 h 144"/>
                <a:gd name="T6" fmla="*/ 137 w 138"/>
                <a:gd name="T7" fmla="*/ 68 h 144"/>
                <a:gd name="T8" fmla="*/ 69 w 138"/>
                <a:gd name="T9" fmla="*/ 143 h 144"/>
                <a:gd name="T10" fmla="*/ 0 w 138"/>
                <a:gd name="T11" fmla="*/ 6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144">
                  <a:moveTo>
                    <a:pt x="0" y="68"/>
                  </a:moveTo>
                  <a:lnTo>
                    <a:pt x="0" y="68"/>
                  </a:lnTo>
                  <a:cubicBezTo>
                    <a:pt x="0" y="34"/>
                    <a:pt x="29" y="0"/>
                    <a:pt x="69" y="0"/>
                  </a:cubicBezTo>
                  <a:cubicBezTo>
                    <a:pt x="109" y="0"/>
                    <a:pt x="137" y="34"/>
                    <a:pt x="137" y="68"/>
                  </a:cubicBezTo>
                  <a:cubicBezTo>
                    <a:pt x="137" y="108"/>
                    <a:pt x="109" y="143"/>
                    <a:pt x="69" y="143"/>
                  </a:cubicBezTo>
                  <a:cubicBezTo>
                    <a:pt x="29" y="143"/>
                    <a:pt x="0" y="108"/>
                    <a:pt x="0" y="68"/>
                  </a:cubicBezTo>
                </a:path>
              </a:pathLst>
            </a:custGeom>
            <a:solidFill>
              <a:srgbClr val="49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29" name="Freeform 189"/>
            <p:cNvSpPr>
              <a:spLocks noChangeArrowheads="1"/>
            </p:cNvSpPr>
            <p:nvPr/>
          </p:nvSpPr>
          <p:spPr bwMode="auto">
            <a:xfrm>
              <a:off x="19904485" y="12489047"/>
              <a:ext cx="213964" cy="217588"/>
            </a:xfrm>
            <a:custGeom>
              <a:avLst/>
              <a:gdLst>
                <a:gd name="T0" fmla="*/ 0 w 264"/>
                <a:gd name="T1" fmla="*/ 131 h 270"/>
                <a:gd name="T2" fmla="*/ 0 w 264"/>
                <a:gd name="T3" fmla="*/ 131 h 270"/>
                <a:gd name="T4" fmla="*/ 131 w 264"/>
                <a:gd name="T5" fmla="*/ 0 h 270"/>
                <a:gd name="T6" fmla="*/ 263 w 264"/>
                <a:gd name="T7" fmla="*/ 131 h 270"/>
                <a:gd name="T8" fmla="*/ 131 w 264"/>
                <a:gd name="T9" fmla="*/ 269 h 270"/>
                <a:gd name="T10" fmla="*/ 0 w 264"/>
                <a:gd name="T11" fmla="*/ 13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270">
                  <a:moveTo>
                    <a:pt x="0" y="131"/>
                  </a:moveTo>
                  <a:lnTo>
                    <a:pt x="0" y="131"/>
                  </a:lnTo>
                  <a:cubicBezTo>
                    <a:pt x="0" y="63"/>
                    <a:pt x="57" y="0"/>
                    <a:pt x="131" y="0"/>
                  </a:cubicBezTo>
                  <a:cubicBezTo>
                    <a:pt x="205" y="0"/>
                    <a:pt x="263" y="63"/>
                    <a:pt x="263" y="131"/>
                  </a:cubicBezTo>
                  <a:cubicBezTo>
                    <a:pt x="263" y="206"/>
                    <a:pt x="205" y="269"/>
                    <a:pt x="131" y="269"/>
                  </a:cubicBezTo>
                  <a:cubicBezTo>
                    <a:pt x="57" y="269"/>
                    <a:pt x="0" y="206"/>
                    <a:pt x="0" y="131"/>
                  </a:cubicBezTo>
                </a:path>
              </a:pathLst>
            </a:custGeom>
            <a:solidFill>
              <a:srgbClr val="19242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30" name="Freeform 190"/>
            <p:cNvSpPr>
              <a:spLocks noChangeArrowheads="1"/>
            </p:cNvSpPr>
            <p:nvPr/>
          </p:nvSpPr>
          <p:spPr bwMode="auto">
            <a:xfrm>
              <a:off x="19954410" y="12538986"/>
              <a:ext cx="114114" cy="117711"/>
            </a:xfrm>
            <a:custGeom>
              <a:avLst/>
              <a:gdLst>
                <a:gd name="T0" fmla="*/ 0 w 139"/>
                <a:gd name="T1" fmla="*/ 68 h 144"/>
                <a:gd name="T2" fmla="*/ 0 w 139"/>
                <a:gd name="T3" fmla="*/ 68 h 144"/>
                <a:gd name="T4" fmla="*/ 69 w 139"/>
                <a:gd name="T5" fmla="*/ 0 h 144"/>
                <a:gd name="T6" fmla="*/ 138 w 139"/>
                <a:gd name="T7" fmla="*/ 68 h 144"/>
                <a:gd name="T8" fmla="*/ 69 w 139"/>
                <a:gd name="T9" fmla="*/ 143 h 144"/>
                <a:gd name="T10" fmla="*/ 0 w 139"/>
                <a:gd name="T11" fmla="*/ 6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144">
                  <a:moveTo>
                    <a:pt x="0" y="68"/>
                  </a:moveTo>
                  <a:lnTo>
                    <a:pt x="0" y="68"/>
                  </a:lnTo>
                  <a:cubicBezTo>
                    <a:pt x="0" y="34"/>
                    <a:pt x="29" y="0"/>
                    <a:pt x="69" y="0"/>
                  </a:cubicBezTo>
                  <a:cubicBezTo>
                    <a:pt x="109" y="0"/>
                    <a:pt x="138" y="34"/>
                    <a:pt x="138" y="68"/>
                  </a:cubicBezTo>
                  <a:cubicBezTo>
                    <a:pt x="138" y="108"/>
                    <a:pt x="109" y="143"/>
                    <a:pt x="69" y="143"/>
                  </a:cubicBezTo>
                  <a:cubicBezTo>
                    <a:pt x="29" y="143"/>
                    <a:pt x="0" y="108"/>
                    <a:pt x="0" y="68"/>
                  </a:cubicBezTo>
                </a:path>
              </a:pathLst>
            </a:custGeom>
            <a:solidFill>
              <a:srgbClr val="49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31" name="Freeform 191"/>
            <p:cNvSpPr>
              <a:spLocks noChangeArrowheads="1"/>
            </p:cNvSpPr>
            <p:nvPr/>
          </p:nvSpPr>
          <p:spPr bwMode="auto">
            <a:xfrm>
              <a:off x="19858127" y="11993239"/>
              <a:ext cx="295981" cy="288925"/>
            </a:xfrm>
            <a:custGeom>
              <a:avLst/>
              <a:gdLst>
                <a:gd name="T0" fmla="*/ 80 w 367"/>
                <a:gd name="T1" fmla="*/ 0 h 356"/>
                <a:gd name="T2" fmla="*/ 0 w 367"/>
                <a:gd name="T3" fmla="*/ 0 h 356"/>
                <a:gd name="T4" fmla="*/ 0 w 367"/>
                <a:gd name="T5" fmla="*/ 355 h 356"/>
                <a:gd name="T6" fmla="*/ 366 w 367"/>
                <a:gd name="T7" fmla="*/ 355 h 356"/>
                <a:gd name="T8" fmla="*/ 80 w 367"/>
                <a:gd name="T9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356">
                  <a:moveTo>
                    <a:pt x="80" y="0"/>
                  </a:moveTo>
                  <a:lnTo>
                    <a:pt x="0" y="0"/>
                  </a:lnTo>
                  <a:lnTo>
                    <a:pt x="0" y="355"/>
                  </a:lnTo>
                  <a:lnTo>
                    <a:pt x="366" y="355"/>
                  </a:lnTo>
                  <a:lnTo>
                    <a:pt x="8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32" name="Freeform 192"/>
            <p:cNvSpPr>
              <a:spLocks noChangeArrowheads="1"/>
            </p:cNvSpPr>
            <p:nvPr/>
          </p:nvSpPr>
          <p:spPr bwMode="auto">
            <a:xfrm>
              <a:off x="19341049" y="11993239"/>
              <a:ext cx="452890" cy="288925"/>
            </a:xfrm>
            <a:custGeom>
              <a:avLst/>
              <a:gdLst>
                <a:gd name="T0" fmla="*/ 172 w 561"/>
                <a:gd name="T1" fmla="*/ 0 h 356"/>
                <a:gd name="T2" fmla="*/ 172 w 561"/>
                <a:gd name="T3" fmla="*/ 0 h 356"/>
                <a:gd name="T4" fmla="*/ 12 w 561"/>
                <a:gd name="T5" fmla="*/ 246 h 356"/>
                <a:gd name="T6" fmla="*/ 12 w 561"/>
                <a:gd name="T7" fmla="*/ 355 h 356"/>
                <a:gd name="T8" fmla="*/ 560 w 561"/>
                <a:gd name="T9" fmla="*/ 355 h 356"/>
                <a:gd name="T10" fmla="*/ 560 w 561"/>
                <a:gd name="T11" fmla="*/ 0 h 356"/>
                <a:gd name="T12" fmla="*/ 172 w 561"/>
                <a:gd name="T13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" h="356">
                  <a:moveTo>
                    <a:pt x="172" y="0"/>
                  </a:moveTo>
                  <a:lnTo>
                    <a:pt x="172" y="0"/>
                  </a:lnTo>
                  <a:cubicBezTo>
                    <a:pt x="104" y="18"/>
                    <a:pt x="0" y="81"/>
                    <a:pt x="12" y="246"/>
                  </a:cubicBezTo>
                  <a:cubicBezTo>
                    <a:pt x="12" y="355"/>
                    <a:pt x="12" y="355"/>
                    <a:pt x="12" y="355"/>
                  </a:cubicBezTo>
                  <a:cubicBezTo>
                    <a:pt x="560" y="355"/>
                    <a:pt x="560" y="355"/>
                    <a:pt x="560" y="355"/>
                  </a:cubicBezTo>
                  <a:cubicBezTo>
                    <a:pt x="560" y="0"/>
                    <a:pt x="560" y="0"/>
                    <a:pt x="560" y="0"/>
                  </a:cubicBezTo>
                  <a:lnTo>
                    <a:pt x="172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253" name="Group 1252"/>
          <p:cNvGrpSpPr/>
          <p:nvPr/>
        </p:nvGrpSpPr>
        <p:grpSpPr>
          <a:xfrm>
            <a:off x="22148830" y="10153577"/>
            <a:ext cx="525433" cy="1433727"/>
            <a:chOff x="10040968" y="8503709"/>
            <a:chExt cx="359739" cy="981605"/>
          </a:xfrm>
        </p:grpSpPr>
        <p:sp>
          <p:nvSpPr>
            <p:cNvPr id="1254" name="Freeform 80"/>
            <p:cNvSpPr>
              <a:spLocks noChangeArrowheads="1"/>
            </p:cNvSpPr>
            <p:nvPr/>
          </p:nvSpPr>
          <p:spPr bwMode="auto">
            <a:xfrm>
              <a:off x="10183806" y="9133417"/>
              <a:ext cx="68774" cy="351897"/>
            </a:xfrm>
            <a:custGeom>
              <a:avLst/>
              <a:gdLst>
                <a:gd name="T0" fmla="*/ 114 w 115"/>
                <a:gd name="T1" fmla="*/ 584 h 585"/>
                <a:gd name="T2" fmla="*/ 0 w 115"/>
                <a:gd name="T3" fmla="*/ 584 h 585"/>
                <a:gd name="T4" fmla="*/ 0 w 115"/>
                <a:gd name="T5" fmla="*/ 0 h 585"/>
                <a:gd name="T6" fmla="*/ 114 w 115"/>
                <a:gd name="T7" fmla="*/ 0 h 585"/>
                <a:gd name="T8" fmla="*/ 114 w 115"/>
                <a:gd name="T9" fmla="*/ 584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585">
                  <a:moveTo>
                    <a:pt x="114" y="584"/>
                  </a:moveTo>
                  <a:lnTo>
                    <a:pt x="0" y="584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584"/>
                  </a:lnTo>
                </a:path>
              </a:pathLst>
            </a:custGeom>
            <a:solidFill>
              <a:srgbClr val="2D2C2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55" name="Freeform 81"/>
            <p:cNvSpPr>
              <a:spLocks noChangeArrowheads="1"/>
            </p:cNvSpPr>
            <p:nvPr/>
          </p:nvSpPr>
          <p:spPr bwMode="auto">
            <a:xfrm>
              <a:off x="10101807" y="8503709"/>
              <a:ext cx="232773" cy="629708"/>
            </a:xfrm>
            <a:custGeom>
              <a:avLst/>
              <a:gdLst>
                <a:gd name="T0" fmla="*/ 389 w 390"/>
                <a:gd name="T1" fmla="*/ 1047 h 1048"/>
                <a:gd name="T2" fmla="*/ 0 w 390"/>
                <a:gd name="T3" fmla="*/ 1047 h 1048"/>
                <a:gd name="T4" fmla="*/ 0 w 390"/>
                <a:gd name="T5" fmla="*/ 0 h 1048"/>
                <a:gd name="T6" fmla="*/ 389 w 390"/>
                <a:gd name="T7" fmla="*/ 0 h 1048"/>
                <a:gd name="T8" fmla="*/ 389 w 390"/>
                <a:gd name="T9" fmla="*/ 1047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" h="1048">
                  <a:moveTo>
                    <a:pt x="389" y="1047"/>
                  </a:moveTo>
                  <a:lnTo>
                    <a:pt x="0" y="1047"/>
                  </a:lnTo>
                  <a:lnTo>
                    <a:pt x="0" y="0"/>
                  </a:lnTo>
                  <a:lnTo>
                    <a:pt x="389" y="0"/>
                  </a:lnTo>
                  <a:lnTo>
                    <a:pt x="389" y="1047"/>
                  </a:lnTo>
                </a:path>
              </a:pathLst>
            </a:custGeom>
            <a:solidFill>
              <a:srgbClr val="4A474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56" name="Freeform 82"/>
            <p:cNvSpPr>
              <a:spLocks noChangeArrowheads="1"/>
            </p:cNvSpPr>
            <p:nvPr/>
          </p:nvSpPr>
          <p:spPr bwMode="auto">
            <a:xfrm>
              <a:off x="10149419" y="8749773"/>
              <a:ext cx="137548" cy="142875"/>
            </a:xfrm>
            <a:custGeom>
              <a:avLst/>
              <a:gdLst>
                <a:gd name="T0" fmla="*/ 0 w 230"/>
                <a:gd name="T1" fmla="*/ 121 h 236"/>
                <a:gd name="T2" fmla="*/ 0 w 230"/>
                <a:gd name="T3" fmla="*/ 121 h 236"/>
                <a:gd name="T4" fmla="*/ 114 w 230"/>
                <a:gd name="T5" fmla="*/ 0 h 236"/>
                <a:gd name="T6" fmla="*/ 229 w 230"/>
                <a:gd name="T7" fmla="*/ 121 h 236"/>
                <a:gd name="T8" fmla="*/ 114 w 230"/>
                <a:gd name="T9" fmla="*/ 235 h 236"/>
                <a:gd name="T10" fmla="*/ 0 w 230"/>
                <a:gd name="T11" fmla="*/ 12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236">
                  <a:moveTo>
                    <a:pt x="0" y="121"/>
                  </a:moveTo>
                  <a:lnTo>
                    <a:pt x="0" y="121"/>
                  </a:lnTo>
                  <a:cubicBezTo>
                    <a:pt x="0" y="52"/>
                    <a:pt x="51" y="0"/>
                    <a:pt x="114" y="0"/>
                  </a:cubicBezTo>
                  <a:cubicBezTo>
                    <a:pt x="177" y="0"/>
                    <a:pt x="229" y="52"/>
                    <a:pt x="229" y="121"/>
                  </a:cubicBezTo>
                  <a:cubicBezTo>
                    <a:pt x="229" y="184"/>
                    <a:pt x="177" y="235"/>
                    <a:pt x="114" y="235"/>
                  </a:cubicBezTo>
                  <a:cubicBezTo>
                    <a:pt x="51" y="235"/>
                    <a:pt x="0" y="184"/>
                    <a:pt x="0" y="121"/>
                  </a:cubicBezTo>
                </a:path>
              </a:pathLst>
            </a:custGeom>
            <a:solidFill>
              <a:srgbClr val="EBCC1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57" name="Freeform 83"/>
            <p:cNvSpPr>
              <a:spLocks noChangeArrowheads="1"/>
            </p:cNvSpPr>
            <p:nvPr/>
          </p:nvSpPr>
          <p:spPr bwMode="auto">
            <a:xfrm>
              <a:off x="10149419" y="8564564"/>
              <a:ext cx="137548" cy="137583"/>
            </a:xfrm>
            <a:custGeom>
              <a:avLst/>
              <a:gdLst>
                <a:gd name="T0" fmla="*/ 0 w 230"/>
                <a:gd name="T1" fmla="*/ 114 h 229"/>
                <a:gd name="T2" fmla="*/ 0 w 230"/>
                <a:gd name="T3" fmla="*/ 114 h 229"/>
                <a:gd name="T4" fmla="*/ 114 w 230"/>
                <a:gd name="T5" fmla="*/ 0 h 229"/>
                <a:gd name="T6" fmla="*/ 229 w 230"/>
                <a:gd name="T7" fmla="*/ 114 h 229"/>
                <a:gd name="T8" fmla="*/ 114 w 230"/>
                <a:gd name="T9" fmla="*/ 228 h 229"/>
                <a:gd name="T10" fmla="*/ 0 w 230"/>
                <a:gd name="T11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229">
                  <a:moveTo>
                    <a:pt x="0" y="114"/>
                  </a:moveTo>
                  <a:lnTo>
                    <a:pt x="0" y="114"/>
                  </a:lnTo>
                  <a:cubicBezTo>
                    <a:pt x="0" y="51"/>
                    <a:pt x="51" y="0"/>
                    <a:pt x="114" y="0"/>
                  </a:cubicBezTo>
                  <a:cubicBezTo>
                    <a:pt x="177" y="0"/>
                    <a:pt x="229" y="51"/>
                    <a:pt x="229" y="114"/>
                  </a:cubicBezTo>
                  <a:cubicBezTo>
                    <a:pt x="229" y="177"/>
                    <a:pt x="177" y="228"/>
                    <a:pt x="114" y="228"/>
                  </a:cubicBezTo>
                  <a:cubicBezTo>
                    <a:pt x="51" y="228"/>
                    <a:pt x="0" y="177"/>
                    <a:pt x="0" y="114"/>
                  </a:cubicBezTo>
                </a:path>
              </a:pathLst>
            </a:custGeom>
            <a:solidFill>
              <a:srgbClr val="DC322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58" name="Freeform 84"/>
            <p:cNvSpPr>
              <a:spLocks noChangeArrowheads="1"/>
            </p:cNvSpPr>
            <p:nvPr/>
          </p:nvSpPr>
          <p:spPr bwMode="auto">
            <a:xfrm>
              <a:off x="10149419" y="8937625"/>
              <a:ext cx="137548" cy="137583"/>
            </a:xfrm>
            <a:custGeom>
              <a:avLst/>
              <a:gdLst>
                <a:gd name="T0" fmla="*/ 0 w 230"/>
                <a:gd name="T1" fmla="*/ 115 h 230"/>
                <a:gd name="T2" fmla="*/ 0 w 230"/>
                <a:gd name="T3" fmla="*/ 115 h 230"/>
                <a:gd name="T4" fmla="*/ 114 w 230"/>
                <a:gd name="T5" fmla="*/ 0 h 230"/>
                <a:gd name="T6" fmla="*/ 229 w 230"/>
                <a:gd name="T7" fmla="*/ 115 h 230"/>
                <a:gd name="T8" fmla="*/ 114 w 230"/>
                <a:gd name="T9" fmla="*/ 229 h 230"/>
                <a:gd name="T10" fmla="*/ 0 w 230"/>
                <a:gd name="T11" fmla="*/ 11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230">
                  <a:moveTo>
                    <a:pt x="0" y="115"/>
                  </a:moveTo>
                  <a:lnTo>
                    <a:pt x="0" y="115"/>
                  </a:lnTo>
                  <a:cubicBezTo>
                    <a:pt x="0" y="52"/>
                    <a:pt x="51" y="0"/>
                    <a:pt x="114" y="0"/>
                  </a:cubicBezTo>
                  <a:cubicBezTo>
                    <a:pt x="177" y="0"/>
                    <a:pt x="229" y="52"/>
                    <a:pt x="229" y="115"/>
                  </a:cubicBezTo>
                  <a:cubicBezTo>
                    <a:pt x="229" y="178"/>
                    <a:pt x="177" y="229"/>
                    <a:pt x="114" y="229"/>
                  </a:cubicBezTo>
                  <a:cubicBezTo>
                    <a:pt x="51" y="229"/>
                    <a:pt x="0" y="178"/>
                    <a:pt x="0" y="115"/>
                  </a:cubicBezTo>
                </a:path>
              </a:pathLst>
            </a:custGeom>
            <a:solidFill>
              <a:srgbClr val="7AB54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59" name="Freeform 85"/>
            <p:cNvSpPr>
              <a:spLocks noChangeArrowheads="1"/>
            </p:cNvSpPr>
            <p:nvPr/>
          </p:nvSpPr>
          <p:spPr bwMode="auto">
            <a:xfrm>
              <a:off x="10337224" y="8593667"/>
              <a:ext cx="63483" cy="105833"/>
            </a:xfrm>
            <a:custGeom>
              <a:avLst/>
              <a:gdLst>
                <a:gd name="T0" fmla="*/ 103 w 104"/>
                <a:gd name="T1" fmla="*/ 177 h 178"/>
                <a:gd name="T2" fmla="*/ 0 w 104"/>
                <a:gd name="T3" fmla="*/ 177 h 178"/>
                <a:gd name="T4" fmla="*/ 0 w 104"/>
                <a:gd name="T5" fmla="*/ 0 h 178"/>
                <a:gd name="T6" fmla="*/ 103 w 104"/>
                <a:gd name="T7" fmla="*/ 0 h 178"/>
                <a:gd name="T8" fmla="*/ 103 w 10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78">
                  <a:moveTo>
                    <a:pt x="10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7"/>
                  </a:lnTo>
                </a:path>
              </a:pathLst>
            </a:custGeom>
            <a:solidFill>
              <a:srgbClr val="D7982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60" name="Freeform 86"/>
            <p:cNvSpPr>
              <a:spLocks noChangeArrowheads="1"/>
            </p:cNvSpPr>
            <p:nvPr/>
          </p:nvSpPr>
          <p:spPr bwMode="auto">
            <a:xfrm>
              <a:off x="10337224" y="8765647"/>
              <a:ext cx="63483" cy="105833"/>
            </a:xfrm>
            <a:custGeom>
              <a:avLst/>
              <a:gdLst>
                <a:gd name="T0" fmla="*/ 103 w 104"/>
                <a:gd name="T1" fmla="*/ 177 h 178"/>
                <a:gd name="T2" fmla="*/ 0 w 104"/>
                <a:gd name="T3" fmla="*/ 177 h 178"/>
                <a:gd name="T4" fmla="*/ 0 w 104"/>
                <a:gd name="T5" fmla="*/ 0 h 178"/>
                <a:gd name="T6" fmla="*/ 103 w 104"/>
                <a:gd name="T7" fmla="*/ 0 h 178"/>
                <a:gd name="T8" fmla="*/ 103 w 10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78">
                  <a:moveTo>
                    <a:pt x="10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7"/>
                  </a:lnTo>
                </a:path>
              </a:pathLst>
            </a:custGeom>
            <a:solidFill>
              <a:srgbClr val="D7982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61" name="Freeform 87"/>
            <p:cNvSpPr>
              <a:spLocks noChangeArrowheads="1"/>
            </p:cNvSpPr>
            <p:nvPr/>
          </p:nvSpPr>
          <p:spPr bwMode="auto">
            <a:xfrm>
              <a:off x="10337224" y="8956147"/>
              <a:ext cx="63483" cy="105833"/>
            </a:xfrm>
            <a:custGeom>
              <a:avLst/>
              <a:gdLst>
                <a:gd name="T0" fmla="*/ 103 w 104"/>
                <a:gd name="T1" fmla="*/ 177 h 178"/>
                <a:gd name="T2" fmla="*/ 0 w 104"/>
                <a:gd name="T3" fmla="*/ 177 h 178"/>
                <a:gd name="T4" fmla="*/ 0 w 104"/>
                <a:gd name="T5" fmla="*/ 0 h 178"/>
                <a:gd name="T6" fmla="*/ 103 w 104"/>
                <a:gd name="T7" fmla="*/ 0 h 178"/>
                <a:gd name="T8" fmla="*/ 103 w 10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78">
                  <a:moveTo>
                    <a:pt x="10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7"/>
                  </a:lnTo>
                </a:path>
              </a:pathLst>
            </a:custGeom>
            <a:solidFill>
              <a:srgbClr val="D7982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62" name="Freeform 88"/>
            <p:cNvSpPr>
              <a:spLocks noChangeArrowheads="1"/>
            </p:cNvSpPr>
            <p:nvPr/>
          </p:nvSpPr>
          <p:spPr bwMode="auto">
            <a:xfrm>
              <a:off x="10040968" y="8593667"/>
              <a:ext cx="63483" cy="105833"/>
            </a:xfrm>
            <a:custGeom>
              <a:avLst/>
              <a:gdLst>
                <a:gd name="T0" fmla="*/ 103 w 104"/>
                <a:gd name="T1" fmla="*/ 177 h 178"/>
                <a:gd name="T2" fmla="*/ 0 w 104"/>
                <a:gd name="T3" fmla="*/ 177 h 178"/>
                <a:gd name="T4" fmla="*/ 0 w 104"/>
                <a:gd name="T5" fmla="*/ 0 h 178"/>
                <a:gd name="T6" fmla="*/ 103 w 104"/>
                <a:gd name="T7" fmla="*/ 0 h 178"/>
                <a:gd name="T8" fmla="*/ 103 w 10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78">
                  <a:moveTo>
                    <a:pt x="10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7"/>
                  </a:lnTo>
                </a:path>
              </a:pathLst>
            </a:custGeom>
            <a:solidFill>
              <a:srgbClr val="D7982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63" name="Freeform 89"/>
            <p:cNvSpPr>
              <a:spLocks noChangeArrowheads="1"/>
            </p:cNvSpPr>
            <p:nvPr/>
          </p:nvSpPr>
          <p:spPr bwMode="auto">
            <a:xfrm>
              <a:off x="10040968" y="8765647"/>
              <a:ext cx="63483" cy="105833"/>
            </a:xfrm>
            <a:custGeom>
              <a:avLst/>
              <a:gdLst>
                <a:gd name="T0" fmla="*/ 103 w 104"/>
                <a:gd name="T1" fmla="*/ 177 h 178"/>
                <a:gd name="T2" fmla="*/ 0 w 104"/>
                <a:gd name="T3" fmla="*/ 177 h 178"/>
                <a:gd name="T4" fmla="*/ 0 w 104"/>
                <a:gd name="T5" fmla="*/ 0 h 178"/>
                <a:gd name="T6" fmla="*/ 103 w 104"/>
                <a:gd name="T7" fmla="*/ 0 h 178"/>
                <a:gd name="T8" fmla="*/ 103 w 10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78">
                  <a:moveTo>
                    <a:pt x="10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7"/>
                  </a:lnTo>
                </a:path>
              </a:pathLst>
            </a:custGeom>
            <a:solidFill>
              <a:srgbClr val="D7982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64" name="Freeform 90"/>
            <p:cNvSpPr>
              <a:spLocks noChangeArrowheads="1"/>
            </p:cNvSpPr>
            <p:nvPr/>
          </p:nvSpPr>
          <p:spPr bwMode="auto">
            <a:xfrm>
              <a:off x="10040968" y="8956147"/>
              <a:ext cx="63483" cy="105833"/>
            </a:xfrm>
            <a:custGeom>
              <a:avLst/>
              <a:gdLst>
                <a:gd name="T0" fmla="*/ 103 w 104"/>
                <a:gd name="T1" fmla="*/ 177 h 178"/>
                <a:gd name="T2" fmla="*/ 0 w 104"/>
                <a:gd name="T3" fmla="*/ 177 h 178"/>
                <a:gd name="T4" fmla="*/ 0 w 104"/>
                <a:gd name="T5" fmla="*/ 0 h 178"/>
                <a:gd name="T6" fmla="*/ 103 w 104"/>
                <a:gd name="T7" fmla="*/ 0 h 178"/>
                <a:gd name="T8" fmla="*/ 103 w 104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78">
                  <a:moveTo>
                    <a:pt x="103" y="177"/>
                  </a:moveTo>
                  <a:lnTo>
                    <a:pt x="0" y="177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77"/>
                  </a:lnTo>
                </a:path>
              </a:pathLst>
            </a:custGeom>
            <a:solidFill>
              <a:srgbClr val="D7982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18821101" y="10761410"/>
            <a:ext cx="292415" cy="638491"/>
            <a:chOff x="18532117" y="10761410"/>
            <a:chExt cx="292415" cy="638491"/>
          </a:xfrm>
        </p:grpSpPr>
        <p:sp>
          <p:nvSpPr>
            <p:cNvPr id="730" name="Freeform 125"/>
            <p:cNvSpPr>
              <a:spLocks noChangeArrowheads="1"/>
            </p:cNvSpPr>
            <p:nvPr/>
          </p:nvSpPr>
          <p:spPr bwMode="auto">
            <a:xfrm>
              <a:off x="18578477" y="10968296"/>
              <a:ext cx="32093" cy="185483"/>
            </a:xfrm>
            <a:custGeom>
              <a:avLst/>
              <a:gdLst>
                <a:gd name="T0" fmla="*/ 40 w 41"/>
                <a:gd name="T1" fmla="*/ 0 h 230"/>
                <a:gd name="T2" fmla="*/ 0 w 41"/>
                <a:gd name="T3" fmla="*/ 229 h 230"/>
                <a:gd name="T4" fmla="*/ 34 w 41"/>
                <a:gd name="T5" fmla="*/ 229 h 230"/>
                <a:gd name="T6" fmla="*/ 40 w 41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230">
                  <a:moveTo>
                    <a:pt x="40" y="0"/>
                  </a:moveTo>
                  <a:lnTo>
                    <a:pt x="0" y="229"/>
                  </a:lnTo>
                  <a:lnTo>
                    <a:pt x="34" y="229"/>
                  </a:lnTo>
                  <a:lnTo>
                    <a:pt x="40" y="0"/>
                  </a:lnTo>
                </a:path>
              </a:pathLst>
            </a:custGeom>
            <a:solidFill>
              <a:srgbClr val="D36D5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1" name="Freeform 126"/>
            <p:cNvSpPr>
              <a:spLocks noChangeArrowheads="1"/>
            </p:cNvSpPr>
            <p:nvPr/>
          </p:nvSpPr>
          <p:spPr bwMode="auto">
            <a:xfrm>
              <a:off x="18578477" y="10968296"/>
              <a:ext cx="32093" cy="185483"/>
            </a:xfrm>
            <a:custGeom>
              <a:avLst/>
              <a:gdLst>
                <a:gd name="T0" fmla="*/ 40 w 41"/>
                <a:gd name="T1" fmla="*/ 0 h 230"/>
                <a:gd name="T2" fmla="*/ 0 w 41"/>
                <a:gd name="T3" fmla="*/ 229 h 230"/>
                <a:gd name="T4" fmla="*/ 34 w 41"/>
                <a:gd name="T5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30">
                  <a:moveTo>
                    <a:pt x="40" y="0"/>
                  </a:moveTo>
                  <a:lnTo>
                    <a:pt x="0" y="229"/>
                  </a:lnTo>
                  <a:lnTo>
                    <a:pt x="34" y="229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52366" tIns="76183" rIns="152366" bIns="76183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2" name="Freeform 127"/>
            <p:cNvSpPr>
              <a:spLocks noChangeArrowheads="1"/>
            </p:cNvSpPr>
            <p:nvPr/>
          </p:nvSpPr>
          <p:spPr bwMode="auto">
            <a:xfrm>
              <a:off x="18589173" y="10893389"/>
              <a:ext cx="171171" cy="228287"/>
            </a:xfrm>
            <a:custGeom>
              <a:avLst/>
              <a:gdLst>
                <a:gd name="T0" fmla="*/ 149 w 213"/>
                <a:gd name="T1" fmla="*/ 29 h 282"/>
                <a:gd name="T2" fmla="*/ 149 w 213"/>
                <a:gd name="T3" fmla="*/ 29 h 282"/>
                <a:gd name="T4" fmla="*/ 195 w 213"/>
                <a:gd name="T5" fmla="*/ 81 h 282"/>
                <a:gd name="T6" fmla="*/ 212 w 213"/>
                <a:gd name="T7" fmla="*/ 281 h 282"/>
                <a:gd name="T8" fmla="*/ 12 w 213"/>
                <a:gd name="T9" fmla="*/ 281 h 282"/>
                <a:gd name="T10" fmla="*/ 40 w 213"/>
                <a:gd name="T11" fmla="*/ 52 h 282"/>
                <a:gd name="T12" fmla="*/ 149 w 213"/>
                <a:gd name="T13" fmla="*/ 2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282">
                  <a:moveTo>
                    <a:pt x="149" y="29"/>
                  </a:moveTo>
                  <a:lnTo>
                    <a:pt x="149" y="29"/>
                  </a:lnTo>
                  <a:cubicBezTo>
                    <a:pt x="149" y="29"/>
                    <a:pt x="189" y="63"/>
                    <a:pt x="195" y="81"/>
                  </a:cubicBezTo>
                  <a:cubicBezTo>
                    <a:pt x="212" y="126"/>
                    <a:pt x="212" y="281"/>
                    <a:pt x="212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81"/>
                    <a:pt x="0" y="138"/>
                    <a:pt x="40" y="52"/>
                  </a:cubicBezTo>
                  <a:cubicBezTo>
                    <a:pt x="63" y="0"/>
                    <a:pt x="149" y="29"/>
                    <a:pt x="149" y="29"/>
                  </a:cubicBezTo>
                </a:path>
              </a:pathLst>
            </a:custGeom>
            <a:solidFill>
              <a:srgbClr val="E17A6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3" name="Freeform 128"/>
            <p:cNvSpPr>
              <a:spLocks noChangeArrowheads="1"/>
            </p:cNvSpPr>
            <p:nvPr/>
          </p:nvSpPr>
          <p:spPr bwMode="auto">
            <a:xfrm>
              <a:off x="18621269" y="10789948"/>
              <a:ext cx="110547" cy="131977"/>
            </a:xfrm>
            <a:custGeom>
              <a:avLst/>
              <a:gdLst>
                <a:gd name="T0" fmla="*/ 0 w 138"/>
                <a:gd name="T1" fmla="*/ 97 h 161"/>
                <a:gd name="T2" fmla="*/ 0 w 138"/>
                <a:gd name="T3" fmla="*/ 97 h 161"/>
                <a:gd name="T4" fmla="*/ 69 w 138"/>
                <a:gd name="T5" fmla="*/ 160 h 161"/>
                <a:gd name="T6" fmla="*/ 137 w 138"/>
                <a:gd name="T7" fmla="*/ 97 h 161"/>
                <a:gd name="T8" fmla="*/ 137 w 138"/>
                <a:gd name="T9" fmla="*/ 68 h 161"/>
                <a:gd name="T10" fmla="*/ 69 w 138"/>
                <a:gd name="T11" fmla="*/ 0 h 161"/>
                <a:gd name="T12" fmla="*/ 0 w 138"/>
                <a:gd name="T13" fmla="*/ 68 h 161"/>
                <a:gd name="T14" fmla="*/ 0 w 138"/>
                <a:gd name="T15" fmla="*/ 9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61">
                  <a:moveTo>
                    <a:pt x="0" y="97"/>
                  </a:moveTo>
                  <a:lnTo>
                    <a:pt x="0" y="97"/>
                  </a:lnTo>
                  <a:cubicBezTo>
                    <a:pt x="0" y="131"/>
                    <a:pt x="34" y="160"/>
                    <a:pt x="69" y="160"/>
                  </a:cubicBezTo>
                  <a:cubicBezTo>
                    <a:pt x="109" y="160"/>
                    <a:pt x="137" y="131"/>
                    <a:pt x="137" y="97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7" y="34"/>
                    <a:pt x="109" y="0"/>
                    <a:pt x="69" y="0"/>
                  </a:cubicBezTo>
                  <a:cubicBezTo>
                    <a:pt x="34" y="0"/>
                    <a:pt x="0" y="34"/>
                    <a:pt x="0" y="68"/>
                  </a:cubicBezTo>
                  <a:lnTo>
                    <a:pt x="0" y="97"/>
                  </a:lnTo>
                </a:path>
              </a:pathLst>
            </a:custGeom>
            <a:solidFill>
              <a:srgbClr val="EDC9A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4" name="Freeform 129"/>
            <p:cNvSpPr>
              <a:spLocks noChangeArrowheads="1"/>
            </p:cNvSpPr>
            <p:nvPr/>
          </p:nvSpPr>
          <p:spPr bwMode="auto">
            <a:xfrm>
              <a:off x="18599872" y="10761410"/>
              <a:ext cx="153339" cy="156948"/>
            </a:xfrm>
            <a:custGeom>
              <a:avLst/>
              <a:gdLst>
                <a:gd name="T0" fmla="*/ 17 w 189"/>
                <a:gd name="T1" fmla="*/ 85 h 195"/>
                <a:gd name="T2" fmla="*/ 17 w 189"/>
                <a:gd name="T3" fmla="*/ 85 h 195"/>
                <a:gd name="T4" fmla="*/ 131 w 189"/>
                <a:gd name="T5" fmla="*/ 85 h 195"/>
                <a:gd name="T6" fmla="*/ 131 w 189"/>
                <a:gd name="T7" fmla="*/ 194 h 195"/>
                <a:gd name="T8" fmla="*/ 188 w 189"/>
                <a:gd name="T9" fmla="*/ 194 h 195"/>
                <a:gd name="T10" fmla="*/ 188 w 189"/>
                <a:gd name="T11" fmla="*/ 63 h 195"/>
                <a:gd name="T12" fmla="*/ 114 w 189"/>
                <a:gd name="T13" fmla="*/ 0 h 195"/>
                <a:gd name="T14" fmla="*/ 17 w 189"/>
                <a:gd name="T15" fmla="*/ 8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95">
                  <a:moveTo>
                    <a:pt x="17" y="85"/>
                  </a:moveTo>
                  <a:lnTo>
                    <a:pt x="17" y="85"/>
                  </a:lnTo>
                  <a:cubicBezTo>
                    <a:pt x="131" y="85"/>
                    <a:pt x="131" y="85"/>
                    <a:pt x="131" y="85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88" y="194"/>
                    <a:pt x="188" y="194"/>
                    <a:pt x="188" y="194"/>
                  </a:cubicBezTo>
                  <a:cubicBezTo>
                    <a:pt x="188" y="63"/>
                    <a:pt x="188" y="63"/>
                    <a:pt x="188" y="63"/>
                  </a:cubicBezTo>
                  <a:cubicBezTo>
                    <a:pt x="188" y="63"/>
                    <a:pt x="183" y="0"/>
                    <a:pt x="114" y="0"/>
                  </a:cubicBezTo>
                  <a:cubicBezTo>
                    <a:pt x="0" y="0"/>
                    <a:pt x="17" y="85"/>
                    <a:pt x="17" y="85"/>
                  </a:cubicBezTo>
                </a:path>
              </a:pathLst>
            </a:custGeom>
            <a:solidFill>
              <a:srgbClr val="67261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5" name="Freeform 130"/>
            <p:cNvSpPr>
              <a:spLocks noChangeArrowheads="1"/>
            </p:cNvSpPr>
            <p:nvPr/>
          </p:nvSpPr>
          <p:spPr bwMode="auto">
            <a:xfrm>
              <a:off x="18728250" y="11175183"/>
              <a:ext cx="39226" cy="17833"/>
            </a:xfrm>
            <a:custGeom>
              <a:avLst/>
              <a:gdLst>
                <a:gd name="T0" fmla="*/ 0 w 47"/>
                <a:gd name="T1" fmla="*/ 0 h 24"/>
                <a:gd name="T2" fmla="*/ 0 w 47"/>
                <a:gd name="T3" fmla="*/ 0 h 24"/>
                <a:gd name="T4" fmla="*/ 23 w 47"/>
                <a:gd name="T5" fmla="*/ 23 h 24"/>
                <a:gd name="T6" fmla="*/ 46 w 47"/>
                <a:gd name="T7" fmla="*/ 0 h 24"/>
                <a:gd name="T8" fmla="*/ 0 w 4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4">
                  <a:moveTo>
                    <a:pt x="0" y="0"/>
                  </a:moveTo>
                  <a:lnTo>
                    <a:pt x="0" y="0"/>
                  </a:lnTo>
                  <a:cubicBezTo>
                    <a:pt x="0" y="12"/>
                    <a:pt x="11" y="23"/>
                    <a:pt x="23" y="23"/>
                  </a:cubicBezTo>
                  <a:cubicBezTo>
                    <a:pt x="40" y="23"/>
                    <a:pt x="46" y="12"/>
                    <a:pt x="46" y="0"/>
                  </a:cubicBezTo>
                  <a:lnTo>
                    <a:pt x="0" y="0"/>
                  </a:lnTo>
                </a:path>
              </a:pathLst>
            </a:custGeom>
            <a:solidFill>
              <a:srgbClr val="EDC9A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6" name="Freeform 131"/>
            <p:cNvSpPr>
              <a:spLocks noChangeArrowheads="1"/>
            </p:cNvSpPr>
            <p:nvPr/>
          </p:nvSpPr>
          <p:spPr bwMode="auto">
            <a:xfrm>
              <a:off x="18578477" y="11153781"/>
              <a:ext cx="35660" cy="17833"/>
            </a:xfrm>
            <a:custGeom>
              <a:avLst/>
              <a:gdLst>
                <a:gd name="T0" fmla="*/ 0 w 46"/>
                <a:gd name="T1" fmla="*/ 0 h 24"/>
                <a:gd name="T2" fmla="*/ 0 w 46"/>
                <a:gd name="T3" fmla="*/ 0 h 24"/>
                <a:gd name="T4" fmla="*/ 23 w 46"/>
                <a:gd name="T5" fmla="*/ 23 h 24"/>
                <a:gd name="T6" fmla="*/ 45 w 46"/>
                <a:gd name="T7" fmla="*/ 0 h 24"/>
                <a:gd name="T8" fmla="*/ 0 w 4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4">
                  <a:moveTo>
                    <a:pt x="0" y="0"/>
                  </a:moveTo>
                  <a:lnTo>
                    <a:pt x="0" y="0"/>
                  </a:lnTo>
                  <a:cubicBezTo>
                    <a:pt x="0" y="11"/>
                    <a:pt x="11" y="23"/>
                    <a:pt x="23" y="23"/>
                  </a:cubicBezTo>
                  <a:cubicBezTo>
                    <a:pt x="34" y="23"/>
                    <a:pt x="45" y="11"/>
                    <a:pt x="45" y="0"/>
                  </a:cubicBezTo>
                  <a:lnTo>
                    <a:pt x="0" y="0"/>
                  </a:lnTo>
                </a:path>
              </a:pathLst>
            </a:custGeom>
            <a:solidFill>
              <a:srgbClr val="EDC9A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7" name="Freeform 132"/>
            <p:cNvSpPr>
              <a:spLocks noChangeArrowheads="1"/>
            </p:cNvSpPr>
            <p:nvPr/>
          </p:nvSpPr>
          <p:spPr bwMode="auto">
            <a:xfrm>
              <a:off x="18728250" y="11032502"/>
              <a:ext cx="39226" cy="142679"/>
            </a:xfrm>
            <a:custGeom>
              <a:avLst/>
              <a:gdLst>
                <a:gd name="T0" fmla="*/ 0 w 47"/>
                <a:gd name="T1" fmla="*/ 177 h 178"/>
                <a:gd name="T2" fmla="*/ 46 w 47"/>
                <a:gd name="T3" fmla="*/ 177 h 178"/>
                <a:gd name="T4" fmla="*/ 40 w 47"/>
                <a:gd name="T5" fmla="*/ 0 h 178"/>
                <a:gd name="T6" fmla="*/ 0 w 47"/>
                <a:gd name="T7" fmla="*/ 40 h 178"/>
                <a:gd name="T8" fmla="*/ 0 w 47"/>
                <a:gd name="T9" fmla="*/ 1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78">
                  <a:moveTo>
                    <a:pt x="0" y="177"/>
                  </a:moveTo>
                  <a:lnTo>
                    <a:pt x="46" y="177"/>
                  </a:lnTo>
                  <a:lnTo>
                    <a:pt x="40" y="0"/>
                  </a:lnTo>
                  <a:lnTo>
                    <a:pt x="0" y="40"/>
                  </a:lnTo>
                  <a:lnTo>
                    <a:pt x="0" y="177"/>
                  </a:lnTo>
                </a:path>
              </a:pathLst>
            </a:custGeom>
            <a:solidFill>
              <a:srgbClr val="E17A6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8" name="Freeform 133"/>
            <p:cNvSpPr>
              <a:spLocks noChangeArrowheads="1"/>
            </p:cNvSpPr>
            <p:nvPr/>
          </p:nvSpPr>
          <p:spPr bwMode="auto">
            <a:xfrm>
              <a:off x="18557081" y="11121677"/>
              <a:ext cx="203264" cy="253257"/>
            </a:xfrm>
            <a:custGeom>
              <a:avLst/>
              <a:gdLst>
                <a:gd name="T0" fmla="*/ 63 w 253"/>
                <a:gd name="T1" fmla="*/ 0 h 315"/>
                <a:gd name="T2" fmla="*/ 63 w 253"/>
                <a:gd name="T3" fmla="*/ 63 h 315"/>
                <a:gd name="T4" fmla="*/ 0 w 253"/>
                <a:gd name="T5" fmla="*/ 314 h 315"/>
                <a:gd name="T6" fmla="*/ 57 w 253"/>
                <a:gd name="T7" fmla="*/ 314 h 315"/>
                <a:gd name="T8" fmla="*/ 137 w 253"/>
                <a:gd name="T9" fmla="*/ 74 h 315"/>
                <a:gd name="T10" fmla="*/ 143 w 253"/>
                <a:gd name="T11" fmla="*/ 183 h 315"/>
                <a:gd name="T12" fmla="*/ 195 w 253"/>
                <a:gd name="T13" fmla="*/ 314 h 315"/>
                <a:gd name="T14" fmla="*/ 252 w 253"/>
                <a:gd name="T15" fmla="*/ 314 h 315"/>
                <a:gd name="T16" fmla="*/ 212 w 253"/>
                <a:gd name="T17" fmla="*/ 183 h 315"/>
                <a:gd name="T18" fmla="*/ 212 w 253"/>
                <a:gd name="T19" fmla="*/ 0 h 315"/>
                <a:gd name="T20" fmla="*/ 63 w 253"/>
                <a:gd name="T21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315">
                  <a:moveTo>
                    <a:pt x="63" y="0"/>
                  </a:moveTo>
                  <a:lnTo>
                    <a:pt x="63" y="63"/>
                  </a:lnTo>
                  <a:lnTo>
                    <a:pt x="0" y="314"/>
                  </a:lnTo>
                  <a:lnTo>
                    <a:pt x="57" y="314"/>
                  </a:lnTo>
                  <a:lnTo>
                    <a:pt x="137" y="74"/>
                  </a:lnTo>
                  <a:lnTo>
                    <a:pt x="143" y="183"/>
                  </a:lnTo>
                  <a:lnTo>
                    <a:pt x="195" y="314"/>
                  </a:lnTo>
                  <a:lnTo>
                    <a:pt x="252" y="314"/>
                  </a:lnTo>
                  <a:lnTo>
                    <a:pt x="212" y="183"/>
                  </a:lnTo>
                  <a:lnTo>
                    <a:pt x="212" y="0"/>
                  </a:lnTo>
                  <a:lnTo>
                    <a:pt x="63" y="0"/>
                  </a:lnTo>
                </a:path>
              </a:pathLst>
            </a:custGeom>
            <a:solidFill>
              <a:srgbClr val="718D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9" name="Freeform 134"/>
            <p:cNvSpPr>
              <a:spLocks noChangeArrowheads="1"/>
            </p:cNvSpPr>
            <p:nvPr/>
          </p:nvSpPr>
          <p:spPr bwMode="auto">
            <a:xfrm>
              <a:off x="18557081" y="11121677"/>
              <a:ext cx="203264" cy="253257"/>
            </a:xfrm>
            <a:custGeom>
              <a:avLst/>
              <a:gdLst>
                <a:gd name="T0" fmla="*/ 63 w 253"/>
                <a:gd name="T1" fmla="*/ 0 h 315"/>
                <a:gd name="T2" fmla="*/ 63 w 253"/>
                <a:gd name="T3" fmla="*/ 63 h 315"/>
                <a:gd name="T4" fmla="*/ 0 w 253"/>
                <a:gd name="T5" fmla="*/ 314 h 315"/>
                <a:gd name="T6" fmla="*/ 57 w 253"/>
                <a:gd name="T7" fmla="*/ 314 h 315"/>
                <a:gd name="T8" fmla="*/ 137 w 253"/>
                <a:gd name="T9" fmla="*/ 74 h 315"/>
                <a:gd name="T10" fmla="*/ 143 w 253"/>
                <a:gd name="T11" fmla="*/ 183 h 315"/>
                <a:gd name="T12" fmla="*/ 195 w 253"/>
                <a:gd name="T13" fmla="*/ 314 h 315"/>
                <a:gd name="T14" fmla="*/ 252 w 253"/>
                <a:gd name="T15" fmla="*/ 314 h 315"/>
                <a:gd name="T16" fmla="*/ 212 w 253"/>
                <a:gd name="T17" fmla="*/ 183 h 315"/>
                <a:gd name="T18" fmla="*/ 212 w 253"/>
                <a:gd name="T1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15">
                  <a:moveTo>
                    <a:pt x="63" y="0"/>
                  </a:moveTo>
                  <a:lnTo>
                    <a:pt x="63" y="63"/>
                  </a:lnTo>
                  <a:lnTo>
                    <a:pt x="0" y="314"/>
                  </a:lnTo>
                  <a:lnTo>
                    <a:pt x="57" y="314"/>
                  </a:lnTo>
                  <a:lnTo>
                    <a:pt x="137" y="74"/>
                  </a:lnTo>
                  <a:lnTo>
                    <a:pt x="143" y="183"/>
                  </a:lnTo>
                  <a:lnTo>
                    <a:pt x="195" y="314"/>
                  </a:lnTo>
                  <a:lnTo>
                    <a:pt x="252" y="314"/>
                  </a:lnTo>
                  <a:lnTo>
                    <a:pt x="212" y="183"/>
                  </a:lnTo>
                  <a:lnTo>
                    <a:pt x="212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52366" tIns="76183" rIns="152366" bIns="76183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40" name="Freeform 135"/>
            <p:cNvSpPr>
              <a:spLocks noChangeArrowheads="1"/>
            </p:cNvSpPr>
            <p:nvPr/>
          </p:nvSpPr>
          <p:spPr bwMode="auto">
            <a:xfrm>
              <a:off x="18696156" y="11374933"/>
              <a:ext cx="64190" cy="24968"/>
            </a:xfrm>
            <a:custGeom>
              <a:avLst/>
              <a:gdLst>
                <a:gd name="T0" fmla="*/ 0 w 81"/>
                <a:gd name="T1" fmla="*/ 12 h 30"/>
                <a:gd name="T2" fmla="*/ 0 w 81"/>
                <a:gd name="T3" fmla="*/ 12 h 30"/>
                <a:gd name="T4" fmla="*/ 11 w 81"/>
                <a:gd name="T5" fmla="*/ 29 h 30"/>
                <a:gd name="T6" fmla="*/ 68 w 81"/>
                <a:gd name="T7" fmla="*/ 29 h 30"/>
                <a:gd name="T8" fmla="*/ 80 w 81"/>
                <a:gd name="T9" fmla="*/ 12 h 30"/>
                <a:gd name="T10" fmla="*/ 68 w 81"/>
                <a:gd name="T11" fmla="*/ 0 h 30"/>
                <a:gd name="T12" fmla="*/ 11 w 81"/>
                <a:gd name="T13" fmla="*/ 0 h 30"/>
                <a:gd name="T14" fmla="*/ 0 w 81"/>
                <a:gd name="T1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30">
                  <a:moveTo>
                    <a:pt x="0" y="12"/>
                  </a:moveTo>
                  <a:lnTo>
                    <a:pt x="0" y="12"/>
                  </a:lnTo>
                  <a:cubicBezTo>
                    <a:pt x="0" y="23"/>
                    <a:pt x="5" y="29"/>
                    <a:pt x="11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4" y="29"/>
                    <a:pt x="80" y="23"/>
                    <a:pt x="80" y="12"/>
                  </a:cubicBezTo>
                  <a:cubicBezTo>
                    <a:pt x="80" y="6"/>
                    <a:pt x="74" y="0"/>
                    <a:pt x="6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</a:path>
              </a:pathLst>
            </a:custGeom>
            <a:solidFill>
              <a:srgbClr val="4D35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41" name="Freeform 136"/>
            <p:cNvSpPr>
              <a:spLocks noChangeArrowheads="1"/>
            </p:cNvSpPr>
            <p:nvPr/>
          </p:nvSpPr>
          <p:spPr bwMode="auto">
            <a:xfrm>
              <a:off x="18532117" y="11374933"/>
              <a:ext cx="67757" cy="24968"/>
            </a:xfrm>
            <a:custGeom>
              <a:avLst/>
              <a:gdLst>
                <a:gd name="T0" fmla="*/ 0 w 82"/>
                <a:gd name="T1" fmla="*/ 12 h 30"/>
                <a:gd name="T2" fmla="*/ 0 w 82"/>
                <a:gd name="T3" fmla="*/ 12 h 30"/>
                <a:gd name="T4" fmla="*/ 12 w 82"/>
                <a:gd name="T5" fmla="*/ 29 h 30"/>
                <a:gd name="T6" fmla="*/ 69 w 82"/>
                <a:gd name="T7" fmla="*/ 29 h 30"/>
                <a:gd name="T8" fmla="*/ 81 w 82"/>
                <a:gd name="T9" fmla="*/ 12 h 30"/>
                <a:gd name="T10" fmla="*/ 69 w 82"/>
                <a:gd name="T11" fmla="*/ 0 h 30"/>
                <a:gd name="T12" fmla="*/ 12 w 82"/>
                <a:gd name="T13" fmla="*/ 0 h 30"/>
                <a:gd name="T14" fmla="*/ 0 w 82"/>
                <a:gd name="T1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30">
                  <a:moveTo>
                    <a:pt x="0" y="12"/>
                  </a:moveTo>
                  <a:lnTo>
                    <a:pt x="0" y="12"/>
                  </a:lnTo>
                  <a:cubicBezTo>
                    <a:pt x="0" y="23"/>
                    <a:pt x="6" y="29"/>
                    <a:pt x="12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75" y="29"/>
                    <a:pt x="81" y="23"/>
                    <a:pt x="81" y="12"/>
                  </a:cubicBezTo>
                  <a:cubicBezTo>
                    <a:pt x="81" y="6"/>
                    <a:pt x="75" y="0"/>
                    <a:pt x="6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</a:path>
              </a:pathLst>
            </a:custGeom>
            <a:solidFill>
              <a:srgbClr val="4D353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42" name="Freeform 137"/>
            <p:cNvSpPr>
              <a:spLocks noChangeArrowheads="1"/>
            </p:cNvSpPr>
            <p:nvPr/>
          </p:nvSpPr>
          <p:spPr bwMode="auto">
            <a:xfrm>
              <a:off x="18667626" y="11210852"/>
              <a:ext cx="156906" cy="103441"/>
            </a:xfrm>
            <a:custGeom>
              <a:avLst/>
              <a:gdLst>
                <a:gd name="T0" fmla="*/ 195 w 196"/>
                <a:gd name="T1" fmla="*/ 125 h 126"/>
                <a:gd name="T2" fmla="*/ 0 w 196"/>
                <a:gd name="T3" fmla="*/ 125 h 126"/>
                <a:gd name="T4" fmla="*/ 0 w 196"/>
                <a:gd name="T5" fmla="*/ 0 h 126"/>
                <a:gd name="T6" fmla="*/ 195 w 196"/>
                <a:gd name="T7" fmla="*/ 0 h 126"/>
                <a:gd name="T8" fmla="*/ 195 w 196"/>
                <a:gd name="T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26">
                  <a:moveTo>
                    <a:pt x="195" y="125"/>
                  </a:moveTo>
                  <a:lnTo>
                    <a:pt x="0" y="125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125"/>
                  </a:lnTo>
                </a:path>
              </a:pathLst>
            </a:custGeom>
            <a:solidFill>
              <a:srgbClr val="9C714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43" name="Freeform 138"/>
            <p:cNvSpPr>
              <a:spLocks noChangeArrowheads="1"/>
            </p:cNvSpPr>
            <p:nvPr/>
          </p:nvSpPr>
          <p:spPr bwMode="auto">
            <a:xfrm>
              <a:off x="18728250" y="11196583"/>
              <a:ext cx="39226" cy="14267"/>
            </a:xfrm>
            <a:custGeom>
              <a:avLst/>
              <a:gdLst>
                <a:gd name="T0" fmla="*/ 46 w 47"/>
                <a:gd name="T1" fmla="*/ 18 h 19"/>
                <a:gd name="T2" fmla="*/ 46 w 47"/>
                <a:gd name="T3" fmla="*/ 18 h 19"/>
                <a:gd name="T4" fmla="*/ 40 w 47"/>
                <a:gd name="T5" fmla="*/ 18 h 19"/>
                <a:gd name="T6" fmla="*/ 23 w 47"/>
                <a:gd name="T7" fmla="*/ 6 h 19"/>
                <a:gd name="T8" fmla="*/ 11 w 47"/>
                <a:gd name="T9" fmla="*/ 18 h 19"/>
                <a:gd name="T10" fmla="*/ 0 w 47"/>
                <a:gd name="T11" fmla="*/ 18 h 19"/>
                <a:gd name="T12" fmla="*/ 23 w 47"/>
                <a:gd name="T13" fmla="*/ 0 h 19"/>
                <a:gd name="T14" fmla="*/ 46 w 47"/>
                <a:gd name="T1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9">
                  <a:moveTo>
                    <a:pt x="46" y="18"/>
                  </a:moveTo>
                  <a:lnTo>
                    <a:pt x="46" y="18"/>
                  </a:lnTo>
                  <a:cubicBezTo>
                    <a:pt x="40" y="18"/>
                    <a:pt x="40" y="18"/>
                    <a:pt x="40" y="18"/>
                  </a:cubicBezTo>
                  <a:cubicBezTo>
                    <a:pt x="40" y="12"/>
                    <a:pt x="34" y="6"/>
                    <a:pt x="23" y="6"/>
                  </a:cubicBezTo>
                  <a:cubicBezTo>
                    <a:pt x="17" y="6"/>
                    <a:pt x="11" y="12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"/>
                    <a:pt x="11" y="0"/>
                    <a:pt x="23" y="0"/>
                  </a:cubicBezTo>
                  <a:cubicBezTo>
                    <a:pt x="34" y="0"/>
                    <a:pt x="46" y="6"/>
                    <a:pt x="46" y="18"/>
                  </a:cubicBezTo>
                </a:path>
              </a:pathLst>
            </a:custGeom>
            <a:solidFill>
              <a:srgbClr val="9C714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710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7852E-6 5.20532E-8 C 3.67852E-6 -0.03702 0.03165 -0.06547 0.07008 -0.06547 C 0.10967 -0.06547 0.14133 -0.03702 0.14133 5.20532E-8 C 0.14133 0.0369 0.17311 0.06559 0.21277 0.06559 C 0.2512 0.06559 0.28298 0.0369 0.28298 5.20532E-8 " pathEditMode="relative" rAng="0" ptsTypes="fffff">
                                      <p:cBhvr>
                                        <p:cTn id="72" dur="2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444E-7 2.66628E-6 L 0.77003 -0.00023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98" y="-12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900" decel="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900" decel="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3723E-7 -2.6952E-6 L -0.25134 -0.19167 " pathEditMode="relative" ptsTypes="AA">
                                      <p:cBhvr>
                                        <p:cTn id="164" dur="2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8274E-6 1.49219E-6 L -0.33125 -0.05634 " pathEditMode="relative" ptsTypes="AA">
                                      <p:cBhvr>
                                        <p:cTn id="166" dur="2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779E-6 3.87507E-7 L -0.72301 0.01307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53" y="648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900" decel="100000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3804E-6 6.36206E-7 L -0.17552 0.00648 " pathEditMode="relative" ptsTypes="AA">
                                      <p:cBhvr>
                                        <p:cTn id="176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7" grpId="0" animBg="1"/>
      <p:bldP spid="790" grpId="0"/>
      <p:bldP spid="791" grpId="0"/>
      <p:bldP spid="1068" grpId="0" animBg="1"/>
      <p:bldP spid="106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4556300" y="895181"/>
            <a:ext cx="15060325" cy="1475192"/>
            <a:chOff x="6008980" y="591612"/>
            <a:chExt cx="12359700" cy="1475192"/>
          </a:xfrm>
        </p:grpSpPr>
        <p:sp>
          <p:nvSpPr>
            <p:cNvPr id="34" name="TextBox 7"/>
            <p:cNvSpPr txBox="1"/>
            <p:nvPr/>
          </p:nvSpPr>
          <p:spPr>
            <a:xfrm>
              <a:off x="6008980" y="591612"/>
              <a:ext cx="12359700" cy="1323421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zh-CN" altLang="en-US" sz="8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学生活动</a:t>
              </a:r>
              <a:endParaRPr lang="id-ID" sz="8000" b="1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7" name="Rectangle 8"/>
            <p:cNvSpPr/>
            <p:nvPr/>
          </p:nvSpPr>
          <p:spPr>
            <a:xfrm>
              <a:off x="11412311" y="19753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399690" y="2314434"/>
            <a:ext cx="1985555" cy="92746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/>
              <a:t>开始</a:t>
            </a:r>
            <a:endParaRPr lang="zh-CN" altLang="en-US" sz="4400" dirty="0"/>
          </a:p>
        </p:txBody>
      </p:sp>
      <p:sp>
        <p:nvSpPr>
          <p:cNvPr id="44" name="圆角矩形 43"/>
          <p:cNvSpPr/>
          <p:nvPr/>
        </p:nvSpPr>
        <p:spPr>
          <a:xfrm>
            <a:off x="18216602" y="8546542"/>
            <a:ext cx="1648265" cy="76991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</a:t>
            </a:r>
            <a:endParaRPr lang="zh-CN" altLang="en-US" dirty="0"/>
          </a:p>
        </p:txBody>
      </p:sp>
      <p:sp>
        <p:nvSpPr>
          <p:cNvPr id="36" name="菱形 35"/>
          <p:cNvSpPr/>
          <p:nvPr/>
        </p:nvSpPr>
        <p:spPr>
          <a:xfrm>
            <a:off x="6866422" y="3911419"/>
            <a:ext cx="2704016" cy="156466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是否初次登陆</a:t>
            </a:r>
            <a:endParaRPr lang="zh-CN" altLang="en-US" sz="2800" dirty="0"/>
          </a:p>
        </p:txBody>
      </p:sp>
      <p:sp>
        <p:nvSpPr>
          <p:cNvPr id="38" name="菱形 37"/>
          <p:cNvSpPr/>
          <p:nvPr/>
        </p:nvSpPr>
        <p:spPr>
          <a:xfrm>
            <a:off x="10560308" y="3904887"/>
            <a:ext cx="2704016" cy="156466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是否修改密码</a:t>
            </a:r>
            <a:endParaRPr lang="zh-CN" altLang="en-US" sz="2800" dirty="0"/>
          </a:p>
        </p:txBody>
      </p:sp>
      <p:sp>
        <p:nvSpPr>
          <p:cNvPr id="39" name="矩形 38"/>
          <p:cNvSpPr/>
          <p:nvPr/>
        </p:nvSpPr>
        <p:spPr>
          <a:xfrm>
            <a:off x="15494225" y="4219789"/>
            <a:ext cx="2690507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修改密码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0585424" y="6760480"/>
            <a:ext cx="2690507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修改个人信息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866422" y="6746589"/>
            <a:ext cx="2690507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个人信息录入</a:t>
            </a:r>
            <a:endParaRPr lang="zh-CN" altLang="en-US" dirty="0"/>
          </a:p>
        </p:txBody>
      </p:sp>
      <p:sp>
        <p:nvSpPr>
          <p:cNvPr id="42" name="菱形 41"/>
          <p:cNvSpPr/>
          <p:nvPr/>
        </p:nvSpPr>
        <p:spPr>
          <a:xfrm>
            <a:off x="6852913" y="8149169"/>
            <a:ext cx="2704016" cy="156466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是否创建活动</a:t>
            </a:r>
            <a:endParaRPr lang="zh-CN" altLang="en-US" sz="2800" dirty="0"/>
          </a:p>
        </p:txBody>
      </p:sp>
      <p:sp>
        <p:nvSpPr>
          <p:cNvPr id="43" name="矩形 42"/>
          <p:cNvSpPr/>
          <p:nvPr/>
        </p:nvSpPr>
        <p:spPr>
          <a:xfrm>
            <a:off x="10585424" y="8474299"/>
            <a:ext cx="2912862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查看已发布活动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14862629" y="8474299"/>
            <a:ext cx="198963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参与活动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7223615" y="10351732"/>
            <a:ext cx="198963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创建团队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6949515" y="12048840"/>
            <a:ext cx="253783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团队信息录入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0650155" y="12048840"/>
            <a:ext cx="253783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添加活动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4588529" y="12048840"/>
            <a:ext cx="253783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活动申报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3244101" y="4230017"/>
            <a:ext cx="229673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登录系统</a:t>
            </a:r>
            <a:endParaRPr lang="zh-CN" altLang="en-US" dirty="0"/>
          </a:p>
        </p:txBody>
      </p:sp>
      <p:cxnSp>
        <p:nvCxnSpPr>
          <p:cNvPr id="51" name="直接连接符 50"/>
          <p:cNvCxnSpPr>
            <a:stCxn id="2" idx="2"/>
            <a:endCxn id="50" idx="0"/>
          </p:cNvCxnSpPr>
          <p:nvPr/>
        </p:nvCxnSpPr>
        <p:spPr>
          <a:xfrm>
            <a:off x="4392468" y="3241897"/>
            <a:ext cx="0" cy="9881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0" idx="3"/>
            <a:endCxn id="36" idx="1"/>
          </p:cNvCxnSpPr>
          <p:nvPr/>
        </p:nvCxnSpPr>
        <p:spPr>
          <a:xfrm>
            <a:off x="5540834" y="4687217"/>
            <a:ext cx="1325588" cy="653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38" idx="1"/>
          </p:cNvCxnSpPr>
          <p:nvPr/>
        </p:nvCxnSpPr>
        <p:spPr>
          <a:xfrm flipV="1">
            <a:off x="9570438" y="4687217"/>
            <a:ext cx="989870" cy="653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38" idx="3"/>
            <a:endCxn id="39" idx="1"/>
          </p:cNvCxnSpPr>
          <p:nvPr/>
        </p:nvCxnSpPr>
        <p:spPr>
          <a:xfrm flipV="1">
            <a:off x="13264324" y="4676989"/>
            <a:ext cx="2229901" cy="1022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8" idx="2"/>
            <a:endCxn id="40" idx="0"/>
          </p:cNvCxnSpPr>
          <p:nvPr/>
        </p:nvCxnSpPr>
        <p:spPr>
          <a:xfrm>
            <a:off x="11912316" y="5469547"/>
            <a:ext cx="18362" cy="12909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36" idx="2"/>
            <a:endCxn id="41" idx="0"/>
          </p:cNvCxnSpPr>
          <p:nvPr/>
        </p:nvCxnSpPr>
        <p:spPr>
          <a:xfrm flipH="1">
            <a:off x="8211676" y="5476079"/>
            <a:ext cx="6754" cy="12705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0" idx="1"/>
            <a:endCxn id="41" idx="3"/>
          </p:cNvCxnSpPr>
          <p:nvPr/>
        </p:nvCxnSpPr>
        <p:spPr>
          <a:xfrm flipH="1" flipV="1">
            <a:off x="9556929" y="7203789"/>
            <a:ext cx="1028495" cy="138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41" idx="2"/>
            <a:endCxn id="42" idx="0"/>
          </p:cNvCxnSpPr>
          <p:nvPr/>
        </p:nvCxnSpPr>
        <p:spPr>
          <a:xfrm flipH="1">
            <a:off x="8204921" y="7660989"/>
            <a:ext cx="6755" cy="488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42" idx="3"/>
            <a:endCxn id="43" idx="1"/>
          </p:cNvCxnSpPr>
          <p:nvPr/>
        </p:nvCxnSpPr>
        <p:spPr>
          <a:xfrm>
            <a:off x="9556929" y="8931499"/>
            <a:ext cx="10284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43" idx="3"/>
            <a:endCxn id="45" idx="1"/>
          </p:cNvCxnSpPr>
          <p:nvPr/>
        </p:nvCxnSpPr>
        <p:spPr>
          <a:xfrm>
            <a:off x="13498286" y="8931499"/>
            <a:ext cx="1364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45" idx="3"/>
            <a:endCxn id="44" idx="1"/>
          </p:cNvCxnSpPr>
          <p:nvPr/>
        </p:nvCxnSpPr>
        <p:spPr>
          <a:xfrm>
            <a:off x="16852259" y="8931499"/>
            <a:ext cx="13643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49" idx="0"/>
            <a:endCxn id="45" idx="2"/>
          </p:cNvCxnSpPr>
          <p:nvPr/>
        </p:nvCxnSpPr>
        <p:spPr>
          <a:xfrm flipV="1">
            <a:off x="15857444" y="9388699"/>
            <a:ext cx="0" cy="26601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endCxn id="46" idx="0"/>
          </p:cNvCxnSpPr>
          <p:nvPr/>
        </p:nvCxnSpPr>
        <p:spPr>
          <a:xfrm>
            <a:off x="8218430" y="9713829"/>
            <a:ext cx="0" cy="63790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46" idx="2"/>
            <a:endCxn id="47" idx="0"/>
          </p:cNvCxnSpPr>
          <p:nvPr/>
        </p:nvCxnSpPr>
        <p:spPr>
          <a:xfrm>
            <a:off x="8218430" y="11266132"/>
            <a:ext cx="0" cy="7827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47" idx="3"/>
            <a:endCxn id="48" idx="1"/>
          </p:cNvCxnSpPr>
          <p:nvPr/>
        </p:nvCxnSpPr>
        <p:spPr>
          <a:xfrm>
            <a:off x="9487345" y="12506040"/>
            <a:ext cx="11628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48" idx="3"/>
            <a:endCxn id="49" idx="1"/>
          </p:cNvCxnSpPr>
          <p:nvPr/>
        </p:nvCxnSpPr>
        <p:spPr>
          <a:xfrm>
            <a:off x="13187985" y="12506040"/>
            <a:ext cx="140054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7706751" y="5796743"/>
            <a:ext cx="51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是 </a:t>
            </a:r>
            <a:endParaRPr lang="zh-CN" altLang="en-US" sz="2400" dirty="0"/>
          </a:p>
        </p:txBody>
      </p:sp>
      <p:sp>
        <p:nvSpPr>
          <p:cNvPr id="110" name="矩形 109"/>
          <p:cNvSpPr/>
          <p:nvPr/>
        </p:nvSpPr>
        <p:spPr>
          <a:xfrm>
            <a:off x="14081381" y="4225552"/>
            <a:ext cx="51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是 </a:t>
            </a:r>
            <a:endParaRPr lang="zh-CN" altLang="en-US" sz="2400" dirty="0"/>
          </a:p>
        </p:txBody>
      </p:sp>
      <p:sp>
        <p:nvSpPr>
          <p:cNvPr id="111" name="矩形 110"/>
          <p:cNvSpPr/>
          <p:nvPr/>
        </p:nvSpPr>
        <p:spPr>
          <a:xfrm>
            <a:off x="7706751" y="9801882"/>
            <a:ext cx="51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是 </a:t>
            </a:r>
            <a:endParaRPr lang="zh-CN" altLang="en-US" sz="2400" dirty="0"/>
          </a:p>
        </p:txBody>
      </p:sp>
      <p:sp>
        <p:nvSpPr>
          <p:cNvPr id="112" name="矩形 111"/>
          <p:cNvSpPr/>
          <p:nvPr/>
        </p:nvSpPr>
        <p:spPr>
          <a:xfrm>
            <a:off x="9799645" y="4215324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否</a:t>
            </a:r>
            <a:endParaRPr lang="zh-CN" altLang="en-US" sz="2400" dirty="0"/>
          </a:p>
        </p:txBody>
      </p:sp>
      <p:sp>
        <p:nvSpPr>
          <p:cNvPr id="113" name="矩形 112"/>
          <p:cNvSpPr/>
          <p:nvPr/>
        </p:nvSpPr>
        <p:spPr>
          <a:xfrm>
            <a:off x="9821302" y="8459580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否</a:t>
            </a:r>
            <a:endParaRPr lang="zh-CN" altLang="en-US" sz="2400" dirty="0"/>
          </a:p>
        </p:txBody>
      </p:sp>
      <p:sp>
        <p:nvSpPr>
          <p:cNvPr id="114" name="矩形 113"/>
          <p:cNvSpPr/>
          <p:nvPr/>
        </p:nvSpPr>
        <p:spPr>
          <a:xfrm>
            <a:off x="11937820" y="5747318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否</a:t>
            </a:r>
            <a:endParaRPr lang="zh-CN" altLang="en-US" sz="2400" dirty="0"/>
          </a:p>
        </p:txBody>
      </p:sp>
      <p:grpSp>
        <p:nvGrpSpPr>
          <p:cNvPr id="115" name="Group 9"/>
          <p:cNvGrpSpPr/>
          <p:nvPr/>
        </p:nvGrpSpPr>
        <p:grpSpPr>
          <a:xfrm>
            <a:off x="978568" y="7060309"/>
            <a:ext cx="4764880" cy="5070816"/>
            <a:chOff x="15051631" y="3994773"/>
            <a:chExt cx="6185524" cy="6582674"/>
          </a:xfrm>
        </p:grpSpPr>
        <p:grpSp>
          <p:nvGrpSpPr>
            <p:cNvPr id="116" name="Group 322"/>
            <p:cNvGrpSpPr/>
            <p:nvPr/>
          </p:nvGrpSpPr>
          <p:grpSpPr>
            <a:xfrm>
              <a:off x="17881934" y="6408262"/>
              <a:ext cx="3179997" cy="4169185"/>
              <a:chOff x="12795250" y="366713"/>
              <a:chExt cx="2738438" cy="3589337"/>
            </a:xfrm>
          </p:grpSpPr>
          <p:sp>
            <p:nvSpPr>
              <p:cNvPr id="168" name="Freeform 129"/>
              <p:cNvSpPr>
                <a:spLocks/>
              </p:cNvSpPr>
              <p:nvPr/>
            </p:nvSpPr>
            <p:spPr bwMode="auto">
              <a:xfrm>
                <a:off x="12795250" y="561975"/>
                <a:ext cx="2687638" cy="3394075"/>
              </a:xfrm>
              <a:custGeom>
                <a:avLst/>
                <a:gdLst>
                  <a:gd name="T0" fmla="*/ 9 w 424"/>
                  <a:gd name="T1" fmla="*/ 0 h 536"/>
                  <a:gd name="T2" fmla="*/ 0 w 424"/>
                  <a:gd name="T3" fmla="*/ 25 h 536"/>
                  <a:gd name="T4" fmla="*/ 0 w 424"/>
                  <a:gd name="T5" fmla="*/ 497 h 536"/>
                  <a:gd name="T6" fmla="*/ 39 w 424"/>
                  <a:gd name="T7" fmla="*/ 536 h 536"/>
                  <a:gd name="T8" fmla="*/ 391 w 424"/>
                  <a:gd name="T9" fmla="*/ 536 h 536"/>
                  <a:gd name="T10" fmla="*/ 424 w 424"/>
                  <a:gd name="T11" fmla="*/ 519 h 536"/>
                  <a:gd name="T12" fmla="*/ 393 w 424"/>
                  <a:gd name="T13" fmla="*/ 534 h 536"/>
                  <a:gd name="T14" fmla="*/ 42 w 424"/>
                  <a:gd name="T15" fmla="*/ 534 h 536"/>
                  <a:gd name="T16" fmla="*/ 2 w 424"/>
                  <a:gd name="T17" fmla="*/ 494 h 536"/>
                  <a:gd name="T18" fmla="*/ 2 w 424"/>
                  <a:gd name="T19" fmla="*/ 22 h 536"/>
                  <a:gd name="T20" fmla="*/ 9 w 424"/>
                  <a:gd name="T21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4" h="536">
                    <a:moveTo>
                      <a:pt x="9" y="0"/>
                    </a:moveTo>
                    <a:cubicBezTo>
                      <a:pt x="3" y="6"/>
                      <a:pt x="0" y="15"/>
                      <a:pt x="0" y="25"/>
                    </a:cubicBezTo>
                    <a:cubicBezTo>
                      <a:pt x="0" y="497"/>
                      <a:pt x="0" y="497"/>
                      <a:pt x="0" y="497"/>
                    </a:cubicBezTo>
                    <a:cubicBezTo>
                      <a:pt x="0" y="519"/>
                      <a:pt x="18" y="536"/>
                      <a:pt x="39" y="536"/>
                    </a:cubicBezTo>
                    <a:cubicBezTo>
                      <a:pt x="391" y="536"/>
                      <a:pt x="391" y="536"/>
                      <a:pt x="391" y="536"/>
                    </a:cubicBezTo>
                    <a:cubicBezTo>
                      <a:pt x="405" y="536"/>
                      <a:pt x="416" y="530"/>
                      <a:pt x="424" y="519"/>
                    </a:cubicBezTo>
                    <a:cubicBezTo>
                      <a:pt x="416" y="528"/>
                      <a:pt x="405" y="534"/>
                      <a:pt x="393" y="534"/>
                    </a:cubicBezTo>
                    <a:cubicBezTo>
                      <a:pt x="42" y="534"/>
                      <a:pt x="42" y="534"/>
                      <a:pt x="42" y="534"/>
                    </a:cubicBezTo>
                    <a:cubicBezTo>
                      <a:pt x="20" y="534"/>
                      <a:pt x="2" y="516"/>
                      <a:pt x="2" y="49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14"/>
                      <a:pt x="5" y="6"/>
                      <a:pt x="9" y="0"/>
                    </a:cubicBezTo>
                  </a:path>
                </a:pathLst>
              </a:custGeom>
              <a:solidFill>
                <a:srgbClr val="93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9" name="Freeform 130"/>
              <p:cNvSpPr>
                <a:spLocks/>
              </p:cNvSpPr>
              <p:nvPr/>
            </p:nvSpPr>
            <p:spPr bwMode="auto">
              <a:xfrm>
                <a:off x="12807950" y="455613"/>
                <a:ext cx="2725738" cy="3487737"/>
              </a:xfrm>
              <a:custGeom>
                <a:avLst/>
                <a:gdLst>
                  <a:gd name="T0" fmla="*/ 430 w 430"/>
                  <a:gd name="T1" fmla="*/ 511 h 551"/>
                  <a:gd name="T2" fmla="*/ 391 w 430"/>
                  <a:gd name="T3" fmla="*/ 551 h 551"/>
                  <a:gd name="T4" fmla="*/ 40 w 430"/>
                  <a:gd name="T5" fmla="*/ 551 h 551"/>
                  <a:gd name="T6" fmla="*/ 0 w 430"/>
                  <a:gd name="T7" fmla="*/ 511 h 551"/>
                  <a:gd name="T8" fmla="*/ 0 w 430"/>
                  <a:gd name="T9" fmla="*/ 39 h 551"/>
                  <a:gd name="T10" fmla="*/ 40 w 430"/>
                  <a:gd name="T11" fmla="*/ 0 h 551"/>
                  <a:gd name="T12" fmla="*/ 391 w 430"/>
                  <a:gd name="T13" fmla="*/ 0 h 551"/>
                  <a:gd name="T14" fmla="*/ 430 w 430"/>
                  <a:gd name="T15" fmla="*/ 39 h 551"/>
                  <a:gd name="T16" fmla="*/ 430 w 430"/>
                  <a:gd name="T17" fmla="*/ 51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551">
                    <a:moveTo>
                      <a:pt x="430" y="511"/>
                    </a:moveTo>
                    <a:cubicBezTo>
                      <a:pt x="430" y="533"/>
                      <a:pt x="413" y="551"/>
                      <a:pt x="391" y="551"/>
                    </a:cubicBezTo>
                    <a:cubicBezTo>
                      <a:pt x="40" y="551"/>
                      <a:pt x="40" y="551"/>
                      <a:pt x="40" y="551"/>
                    </a:cubicBezTo>
                    <a:cubicBezTo>
                      <a:pt x="18" y="551"/>
                      <a:pt x="0" y="533"/>
                      <a:pt x="0" y="51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13" y="0"/>
                      <a:pt x="430" y="17"/>
                      <a:pt x="430" y="39"/>
                    </a:cubicBezTo>
                    <a:cubicBezTo>
                      <a:pt x="430" y="511"/>
                      <a:pt x="430" y="511"/>
                      <a:pt x="430" y="511"/>
                    </a:cubicBezTo>
                  </a:path>
                </a:pathLst>
              </a:cu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0" name="Freeform 131"/>
              <p:cNvSpPr>
                <a:spLocks/>
              </p:cNvSpPr>
              <p:nvPr/>
            </p:nvSpPr>
            <p:spPr bwMode="auto">
              <a:xfrm>
                <a:off x="12934950" y="657225"/>
                <a:ext cx="2459038" cy="3133725"/>
              </a:xfrm>
              <a:custGeom>
                <a:avLst/>
                <a:gdLst>
                  <a:gd name="T0" fmla="*/ 1549 w 1549"/>
                  <a:gd name="T1" fmla="*/ 0 h 1974"/>
                  <a:gd name="T2" fmla="*/ 1541 w 1549"/>
                  <a:gd name="T3" fmla="*/ 0 h 1974"/>
                  <a:gd name="T4" fmla="*/ 1541 w 1549"/>
                  <a:gd name="T5" fmla="*/ 1962 h 1974"/>
                  <a:gd name="T6" fmla="*/ 355 w 1549"/>
                  <a:gd name="T7" fmla="*/ 1962 h 1974"/>
                  <a:gd name="T8" fmla="*/ 0 w 1549"/>
                  <a:gd name="T9" fmla="*/ 1619 h 1974"/>
                  <a:gd name="T10" fmla="*/ 0 w 1549"/>
                  <a:gd name="T11" fmla="*/ 1619 h 1974"/>
                  <a:gd name="T12" fmla="*/ 363 w 1549"/>
                  <a:gd name="T13" fmla="*/ 1974 h 1974"/>
                  <a:gd name="T14" fmla="*/ 1549 w 1549"/>
                  <a:gd name="T15" fmla="*/ 1974 h 1974"/>
                  <a:gd name="T16" fmla="*/ 1549 w 1549"/>
                  <a:gd name="T17" fmla="*/ 0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9" h="1974">
                    <a:moveTo>
                      <a:pt x="1549" y="0"/>
                    </a:moveTo>
                    <a:lnTo>
                      <a:pt x="1541" y="0"/>
                    </a:lnTo>
                    <a:lnTo>
                      <a:pt x="1541" y="1962"/>
                    </a:lnTo>
                    <a:lnTo>
                      <a:pt x="355" y="1962"/>
                    </a:lnTo>
                    <a:lnTo>
                      <a:pt x="0" y="1619"/>
                    </a:lnTo>
                    <a:lnTo>
                      <a:pt x="0" y="1619"/>
                    </a:lnTo>
                    <a:lnTo>
                      <a:pt x="363" y="1974"/>
                    </a:lnTo>
                    <a:lnTo>
                      <a:pt x="1549" y="1974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1C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1" name="Freeform 132"/>
              <p:cNvSpPr>
                <a:spLocks/>
              </p:cNvSpPr>
              <p:nvPr/>
            </p:nvSpPr>
            <p:spPr bwMode="auto">
              <a:xfrm>
                <a:off x="12934950" y="657225"/>
                <a:ext cx="2459038" cy="3133725"/>
              </a:xfrm>
              <a:custGeom>
                <a:avLst/>
                <a:gdLst>
                  <a:gd name="T0" fmla="*/ 1549 w 1549"/>
                  <a:gd name="T1" fmla="*/ 0 h 1974"/>
                  <a:gd name="T2" fmla="*/ 1541 w 1549"/>
                  <a:gd name="T3" fmla="*/ 0 h 1974"/>
                  <a:gd name="T4" fmla="*/ 1541 w 1549"/>
                  <a:gd name="T5" fmla="*/ 1962 h 1974"/>
                  <a:gd name="T6" fmla="*/ 355 w 1549"/>
                  <a:gd name="T7" fmla="*/ 1962 h 1974"/>
                  <a:gd name="T8" fmla="*/ 0 w 1549"/>
                  <a:gd name="T9" fmla="*/ 1619 h 1974"/>
                  <a:gd name="T10" fmla="*/ 0 w 1549"/>
                  <a:gd name="T11" fmla="*/ 1619 h 1974"/>
                  <a:gd name="T12" fmla="*/ 363 w 1549"/>
                  <a:gd name="T13" fmla="*/ 1974 h 1974"/>
                  <a:gd name="T14" fmla="*/ 1549 w 1549"/>
                  <a:gd name="T15" fmla="*/ 1974 h 1974"/>
                  <a:gd name="T16" fmla="*/ 1549 w 1549"/>
                  <a:gd name="T17" fmla="*/ 0 h 1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9" h="1974">
                    <a:moveTo>
                      <a:pt x="1549" y="0"/>
                    </a:moveTo>
                    <a:lnTo>
                      <a:pt x="1541" y="0"/>
                    </a:lnTo>
                    <a:lnTo>
                      <a:pt x="1541" y="1962"/>
                    </a:lnTo>
                    <a:lnTo>
                      <a:pt x="355" y="1962"/>
                    </a:lnTo>
                    <a:lnTo>
                      <a:pt x="0" y="1619"/>
                    </a:lnTo>
                    <a:lnTo>
                      <a:pt x="0" y="1619"/>
                    </a:lnTo>
                    <a:lnTo>
                      <a:pt x="363" y="1974"/>
                    </a:lnTo>
                    <a:lnTo>
                      <a:pt x="1549" y="1974"/>
                    </a:lnTo>
                    <a:lnTo>
                      <a:pt x="15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2" name="Freeform 133"/>
              <p:cNvSpPr>
                <a:spLocks/>
              </p:cNvSpPr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  <a:close/>
                  </a:path>
                </a:pathLst>
              </a:custGeom>
              <a:solidFill>
                <a:srgbClr val="FFFC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3" name="Freeform 134"/>
              <p:cNvSpPr>
                <a:spLocks/>
              </p:cNvSpPr>
              <p:nvPr/>
            </p:nvSpPr>
            <p:spPr bwMode="auto">
              <a:xfrm>
                <a:off x="12915900" y="644525"/>
                <a:ext cx="2465388" cy="3127375"/>
              </a:xfrm>
              <a:custGeom>
                <a:avLst/>
                <a:gdLst>
                  <a:gd name="T0" fmla="*/ 367 w 1553"/>
                  <a:gd name="T1" fmla="*/ 1970 h 1970"/>
                  <a:gd name="T2" fmla="*/ 1553 w 1553"/>
                  <a:gd name="T3" fmla="*/ 1970 h 1970"/>
                  <a:gd name="T4" fmla="*/ 1553 w 1553"/>
                  <a:gd name="T5" fmla="*/ 0 h 1970"/>
                  <a:gd name="T6" fmla="*/ 0 w 1553"/>
                  <a:gd name="T7" fmla="*/ 0 h 1970"/>
                  <a:gd name="T8" fmla="*/ 0 w 1553"/>
                  <a:gd name="T9" fmla="*/ 1619 h 1970"/>
                  <a:gd name="T10" fmla="*/ 367 w 1553"/>
                  <a:gd name="T11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3" h="1970">
                    <a:moveTo>
                      <a:pt x="367" y="1970"/>
                    </a:moveTo>
                    <a:lnTo>
                      <a:pt x="1553" y="1970"/>
                    </a:lnTo>
                    <a:lnTo>
                      <a:pt x="1553" y="0"/>
                    </a:lnTo>
                    <a:lnTo>
                      <a:pt x="0" y="0"/>
                    </a:lnTo>
                    <a:lnTo>
                      <a:pt x="0" y="1619"/>
                    </a:lnTo>
                    <a:lnTo>
                      <a:pt x="367" y="197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4" name="Rectangle 135"/>
              <p:cNvSpPr>
                <a:spLocks noChangeArrowheads="1"/>
              </p:cNvSpPr>
              <p:nvPr/>
            </p:nvSpPr>
            <p:spPr bwMode="auto">
              <a:xfrm>
                <a:off x="14228763" y="3360738"/>
                <a:ext cx="868363" cy="107950"/>
              </a:xfrm>
              <a:prstGeom prst="rect">
                <a:avLst/>
              </a:prstGeom>
              <a:solidFill>
                <a:srgbClr val="EB5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5" name="Rectangle 136"/>
              <p:cNvSpPr>
                <a:spLocks noChangeArrowheads="1"/>
              </p:cNvSpPr>
              <p:nvPr/>
            </p:nvSpPr>
            <p:spPr bwMode="auto">
              <a:xfrm>
                <a:off x="13214350" y="1423988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6" name="Rectangle 137"/>
              <p:cNvSpPr>
                <a:spLocks noChangeArrowheads="1"/>
              </p:cNvSpPr>
              <p:nvPr/>
            </p:nvSpPr>
            <p:spPr bwMode="auto">
              <a:xfrm>
                <a:off x="13214350" y="1619250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7" name="Rectangle 138"/>
              <p:cNvSpPr>
                <a:spLocks noChangeArrowheads="1"/>
              </p:cNvSpPr>
              <p:nvPr/>
            </p:nvSpPr>
            <p:spPr bwMode="auto">
              <a:xfrm>
                <a:off x="13214350" y="1822450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8" name="Rectangle 139"/>
              <p:cNvSpPr>
                <a:spLocks noChangeArrowheads="1"/>
              </p:cNvSpPr>
              <p:nvPr/>
            </p:nvSpPr>
            <p:spPr bwMode="auto">
              <a:xfrm>
                <a:off x="13214350" y="2019300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9" name="Rectangle 140"/>
              <p:cNvSpPr>
                <a:spLocks noChangeArrowheads="1"/>
              </p:cNvSpPr>
              <p:nvPr/>
            </p:nvSpPr>
            <p:spPr bwMode="auto">
              <a:xfrm>
                <a:off x="13214350" y="2220913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0" name="Rectangle 141"/>
              <p:cNvSpPr>
                <a:spLocks noChangeArrowheads="1"/>
              </p:cNvSpPr>
              <p:nvPr/>
            </p:nvSpPr>
            <p:spPr bwMode="auto">
              <a:xfrm>
                <a:off x="13214350" y="2424113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1" name="Rectangle 142"/>
              <p:cNvSpPr>
                <a:spLocks noChangeArrowheads="1"/>
              </p:cNvSpPr>
              <p:nvPr/>
            </p:nvSpPr>
            <p:spPr bwMode="auto">
              <a:xfrm>
                <a:off x="13214350" y="2619375"/>
                <a:ext cx="1882775" cy="5715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2" name="Rectangle 143"/>
              <p:cNvSpPr>
                <a:spLocks noChangeArrowheads="1"/>
              </p:cNvSpPr>
              <p:nvPr/>
            </p:nvSpPr>
            <p:spPr bwMode="auto">
              <a:xfrm>
                <a:off x="13214350" y="2822575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3" name="Rectangle 144"/>
              <p:cNvSpPr>
                <a:spLocks noChangeArrowheads="1"/>
              </p:cNvSpPr>
              <p:nvPr/>
            </p:nvSpPr>
            <p:spPr bwMode="auto">
              <a:xfrm>
                <a:off x="13214350" y="3025775"/>
                <a:ext cx="1882775" cy="50800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4" name="Rectangle 145"/>
              <p:cNvSpPr>
                <a:spLocks noChangeArrowheads="1"/>
              </p:cNvSpPr>
              <p:nvPr/>
            </p:nvSpPr>
            <p:spPr bwMode="auto">
              <a:xfrm>
                <a:off x="13511213" y="1006475"/>
                <a:ext cx="1325563" cy="106362"/>
              </a:xfrm>
              <a:prstGeom prst="rect">
                <a:avLst/>
              </a:prstGeom>
              <a:solidFill>
                <a:srgbClr val="A7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5" name="Freeform 146"/>
              <p:cNvSpPr>
                <a:spLocks/>
              </p:cNvSpPr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BCB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6" name="Freeform 147"/>
              <p:cNvSpPr>
                <a:spLocks/>
              </p:cNvSpPr>
              <p:nvPr/>
            </p:nvSpPr>
            <p:spPr bwMode="auto">
              <a:xfrm>
                <a:off x="12915900" y="3214688"/>
                <a:ext cx="595313" cy="557212"/>
              </a:xfrm>
              <a:custGeom>
                <a:avLst/>
                <a:gdLst>
                  <a:gd name="T0" fmla="*/ 375 w 375"/>
                  <a:gd name="T1" fmla="*/ 0 h 351"/>
                  <a:gd name="T2" fmla="*/ 0 w 375"/>
                  <a:gd name="T3" fmla="*/ 0 h 351"/>
                  <a:gd name="T4" fmla="*/ 367 w 375"/>
                  <a:gd name="T5" fmla="*/ 351 h 351"/>
                  <a:gd name="T6" fmla="*/ 375 w 375"/>
                  <a:gd name="T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351">
                    <a:moveTo>
                      <a:pt x="375" y="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7" name="Freeform 148"/>
              <p:cNvSpPr>
                <a:spLocks/>
              </p:cNvSpPr>
              <p:nvPr/>
            </p:nvSpPr>
            <p:spPr bwMode="auto">
              <a:xfrm>
                <a:off x="12915900" y="3214688"/>
                <a:ext cx="582613" cy="557212"/>
              </a:xfrm>
              <a:custGeom>
                <a:avLst/>
                <a:gdLst>
                  <a:gd name="T0" fmla="*/ 351 w 367"/>
                  <a:gd name="T1" fmla="*/ 20 h 351"/>
                  <a:gd name="T2" fmla="*/ 0 w 367"/>
                  <a:gd name="T3" fmla="*/ 0 h 351"/>
                  <a:gd name="T4" fmla="*/ 367 w 367"/>
                  <a:gd name="T5" fmla="*/ 351 h 351"/>
                  <a:gd name="T6" fmla="*/ 351 w 367"/>
                  <a:gd name="T7" fmla="*/ 2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7" h="351">
                    <a:moveTo>
                      <a:pt x="351" y="20"/>
                    </a:moveTo>
                    <a:lnTo>
                      <a:pt x="0" y="0"/>
                    </a:lnTo>
                    <a:lnTo>
                      <a:pt x="367" y="351"/>
                    </a:lnTo>
                    <a:lnTo>
                      <a:pt x="351" y="20"/>
                    </a:lnTo>
                    <a:close/>
                  </a:path>
                </a:pathLst>
              </a:custGeom>
              <a:solidFill>
                <a:srgbClr val="F2E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8" name="Rectangle 149"/>
              <p:cNvSpPr>
                <a:spLocks noChangeArrowheads="1"/>
              </p:cNvSpPr>
              <p:nvPr/>
            </p:nvSpPr>
            <p:spPr bwMode="auto">
              <a:xfrm>
                <a:off x="13682663" y="366713"/>
                <a:ext cx="944563" cy="290512"/>
              </a:xfrm>
              <a:prstGeom prst="rect">
                <a:avLst/>
              </a:prstGeom>
              <a:solidFill>
                <a:srgbClr val="1E1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17" name="Group 345"/>
            <p:cNvGrpSpPr/>
            <p:nvPr/>
          </p:nvGrpSpPr>
          <p:grpSpPr>
            <a:xfrm>
              <a:off x="16812468" y="5100802"/>
              <a:ext cx="833793" cy="1108289"/>
              <a:chOff x="9916767" y="11659096"/>
              <a:chExt cx="1032769" cy="1372771"/>
            </a:xfrm>
          </p:grpSpPr>
          <p:sp>
            <p:nvSpPr>
              <p:cNvPr id="162" name="Freeform 1092"/>
              <p:cNvSpPr>
                <a:spLocks noChangeArrowheads="1"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3" name="Freeform 1093"/>
              <p:cNvSpPr>
                <a:spLocks noChangeArrowheads="1"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4" name="Freeform 1094"/>
              <p:cNvSpPr>
                <a:spLocks noChangeArrowheads="1"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5" name="Freeform 1095"/>
              <p:cNvSpPr>
                <a:spLocks noChangeArrowheads="1"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6" name="Freeform 1096"/>
              <p:cNvSpPr>
                <a:spLocks noChangeArrowheads="1"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7" name="Freeform 1097"/>
              <p:cNvSpPr>
                <a:spLocks noChangeArrowheads="1"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18" name="Group 3"/>
            <p:cNvGrpSpPr/>
            <p:nvPr/>
          </p:nvGrpSpPr>
          <p:grpSpPr>
            <a:xfrm>
              <a:off x="18895531" y="6115570"/>
              <a:ext cx="1115835" cy="604168"/>
              <a:chOff x="17801829" y="5891398"/>
              <a:chExt cx="954592" cy="516864"/>
            </a:xfrm>
          </p:grpSpPr>
          <p:sp>
            <p:nvSpPr>
              <p:cNvPr id="160" name="Freeform 279"/>
              <p:cNvSpPr>
                <a:spLocks/>
              </p:cNvSpPr>
              <p:nvPr/>
            </p:nvSpPr>
            <p:spPr bwMode="auto">
              <a:xfrm>
                <a:off x="17801829" y="5891398"/>
                <a:ext cx="954592" cy="516864"/>
              </a:xfrm>
              <a:custGeom>
                <a:avLst/>
                <a:gdLst>
                  <a:gd name="T0" fmla="*/ 115 w 167"/>
                  <a:gd name="T1" fmla="*/ 42 h 88"/>
                  <a:gd name="T2" fmla="*/ 117 w 167"/>
                  <a:gd name="T3" fmla="*/ 33 h 88"/>
                  <a:gd name="T4" fmla="*/ 83 w 167"/>
                  <a:gd name="T5" fmla="*/ 0 h 88"/>
                  <a:gd name="T6" fmla="*/ 50 w 167"/>
                  <a:gd name="T7" fmla="*/ 33 h 88"/>
                  <a:gd name="T8" fmla="*/ 51 w 167"/>
                  <a:gd name="T9" fmla="*/ 42 h 88"/>
                  <a:gd name="T10" fmla="*/ 0 w 167"/>
                  <a:gd name="T11" fmla="*/ 42 h 88"/>
                  <a:gd name="T12" fmla="*/ 0 w 167"/>
                  <a:gd name="T13" fmla="*/ 88 h 88"/>
                  <a:gd name="T14" fmla="*/ 167 w 167"/>
                  <a:gd name="T15" fmla="*/ 88 h 88"/>
                  <a:gd name="T16" fmla="*/ 167 w 167"/>
                  <a:gd name="T17" fmla="*/ 42 h 88"/>
                  <a:gd name="T18" fmla="*/ 115 w 167"/>
                  <a:gd name="T19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88">
                    <a:moveTo>
                      <a:pt x="115" y="42"/>
                    </a:moveTo>
                    <a:cubicBezTo>
                      <a:pt x="116" y="39"/>
                      <a:pt x="117" y="36"/>
                      <a:pt x="117" y="33"/>
                    </a:cubicBezTo>
                    <a:cubicBezTo>
                      <a:pt x="117" y="15"/>
                      <a:pt x="102" y="0"/>
                      <a:pt x="83" y="0"/>
                    </a:cubicBezTo>
                    <a:cubicBezTo>
                      <a:pt x="65" y="0"/>
                      <a:pt x="50" y="15"/>
                      <a:pt x="50" y="33"/>
                    </a:cubicBezTo>
                    <a:cubicBezTo>
                      <a:pt x="50" y="36"/>
                      <a:pt x="51" y="39"/>
                      <a:pt x="51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67" y="42"/>
                      <a:pt x="167" y="42"/>
                      <a:pt x="167" y="42"/>
                    </a:cubicBezTo>
                    <a:lnTo>
                      <a:pt x="115" y="42"/>
                    </a:lnTo>
                    <a:close/>
                  </a:path>
                </a:pathLst>
              </a:custGeom>
              <a:solidFill>
                <a:srgbClr val="FFB0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1" name="Oval 280"/>
              <p:cNvSpPr>
                <a:spLocks noChangeArrowheads="1"/>
              </p:cNvSpPr>
              <p:nvPr/>
            </p:nvSpPr>
            <p:spPr bwMode="auto">
              <a:xfrm>
                <a:off x="18167266" y="5973356"/>
                <a:ext cx="229951" cy="230011"/>
              </a:xfrm>
              <a:prstGeom prst="ellipse">
                <a:avLst/>
              </a:pr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19" name="Group 4"/>
            <p:cNvGrpSpPr/>
            <p:nvPr/>
          </p:nvGrpSpPr>
          <p:grpSpPr>
            <a:xfrm rot="19385170">
              <a:off x="15051631" y="5925970"/>
              <a:ext cx="926167" cy="1329835"/>
              <a:chOff x="18561758" y="2385889"/>
              <a:chExt cx="2160750" cy="3102509"/>
            </a:xfrm>
          </p:grpSpPr>
          <p:sp>
            <p:nvSpPr>
              <p:cNvPr id="136" name="Freeform 277"/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7" name="Rectangle 278"/>
              <p:cNvSpPr>
                <a:spLocks noChangeArrowheads="1"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8" name="Freeform 281"/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9" name="Freeform 282"/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0" name="Freeform 283"/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1" name="Freeform 284"/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2" name="Freeform 285"/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3" name="Freeform 286"/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4" name="Freeform 287"/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5" name="Freeform 288"/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6" name="Freeform 289"/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7" name="Freeform 290"/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8" name="Freeform 291"/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9" name="Freeform 292"/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0" name="Freeform 293"/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1" name="Freeform 294"/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2" name="Freeform 295"/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3" name="Freeform 296"/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4" name="Freeform 297"/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5" name="Freeform 298"/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6" name="Freeform 299"/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7" name="Freeform 300"/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8" name="Oval 301"/>
              <p:cNvSpPr>
                <a:spLocks noChangeArrowheads="1"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9" name="Oval 302"/>
              <p:cNvSpPr>
                <a:spLocks noChangeArrowheads="1"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20" name="Group 386"/>
            <p:cNvGrpSpPr/>
            <p:nvPr/>
          </p:nvGrpSpPr>
          <p:grpSpPr>
            <a:xfrm>
              <a:off x="19089931" y="3994773"/>
              <a:ext cx="2147224" cy="2140610"/>
              <a:chOff x="131763" y="111125"/>
              <a:chExt cx="3802063" cy="3789363"/>
            </a:xfrm>
          </p:grpSpPr>
          <p:sp>
            <p:nvSpPr>
              <p:cNvPr id="128" name="Freeform 5"/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9" name="Freeform 6"/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0" name="Freeform 7"/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1" name="Freeform 8"/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2" name="Freeform 9"/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3" name="Freeform 10"/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4" name="Freeform 11"/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35" name="Freeform 12"/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21" name="Group 397"/>
            <p:cNvGrpSpPr/>
            <p:nvPr/>
          </p:nvGrpSpPr>
          <p:grpSpPr>
            <a:xfrm rot="1080935">
              <a:off x="16604010" y="7135545"/>
              <a:ext cx="2997012" cy="1068305"/>
              <a:chOff x="485775" y="495300"/>
              <a:chExt cx="5238750" cy="1866901"/>
            </a:xfrm>
          </p:grpSpPr>
          <p:sp>
            <p:nvSpPr>
              <p:cNvPr id="122" name="Freeform 5"/>
              <p:cNvSpPr>
                <a:spLocks/>
              </p:cNvSpPr>
              <p:nvPr/>
            </p:nvSpPr>
            <p:spPr bwMode="auto">
              <a:xfrm>
                <a:off x="4603750" y="1674813"/>
                <a:ext cx="1120775" cy="687388"/>
              </a:xfrm>
              <a:custGeom>
                <a:avLst/>
                <a:gdLst>
                  <a:gd name="T0" fmla="*/ 6 w 117"/>
                  <a:gd name="T1" fmla="*/ 29 h 71"/>
                  <a:gd name="T2" fmla="*/ 0 w 117"/>
                  <a:gd name="T3" fmla="*/ 58 h 71"/>
                  <a:gd name="T4" fmla="*/ 63 w 117"/>
                  <a:gd name="T5" fmla="*/ 71 h 71"/>
                  <a:gd name="T6" fmla="*/ 115 w 117"/>
                  <a:gd name="T7" fmla="*/ 55 h 71"/>
                  <a:gd name="T8" fmla="*/ 115 w 117"/>
                  <a:gd name="T9" fmla="*/ 55 h 71"/>
                  <a:gd name="T10" fmla="*/ 115 w 117"/>
                  <a:gd name="T11" fmla="*/ 53 h 71"/>
                  <a:gd name="T12" fmla="*/ 68 w 117"/>
                  <a:gd name="T13" fmla="*/ 43 h 71"/>
                  <a:gd name="T14" fmla="*/ 62 w 117"/>
                  <a:gd name="T15" fmla="*/ 46 h 71"/>
                  <a:gd name="T16" fmla="*/ 57 w 117"/>
                  <a:gd name="T17" fmla="*/ 39 h 71"/>
                  <a:gd name="T18" fmla="*/ 64 w 117"/>
                  <a:gd name="T19" fmla="*/ 35 h 71"/>
                  <a:gd name="T20" fmla="*/ 68 w 117"/>
                  <a:gd name="T21" fmla="*/ 40 h 71"/>
                  <a:gd name="T22" fmla="*/ 116 w 117"/>
                  <a:gd name="T23" fmla="*/ 50 h 71"/>
                  <a:gd name="T24" fmla="*/ 117 w 117"/>
                  <a:gd name="T25" fmla="*/ 48 h 71"/>
                  <a:gd name="T26" fmla="*/ 117 w 117"/>
                  <a:gd name="T27" fmla="*/ 48 h 71"/>
                  <a:gd name="T28" fmla="*/ 75 w 117"/>
                  <a:gd name="T29" fmla="*/ 13 h 71"/>
                  <a:gd name="T30" fmla="*/ 12 w 117"/>
                  <a:gd name="T31" fmla="*/ 0 h 71"/>
                  <a:gd name="T32" fmla="*/ 6 w 117"/>
                  <a:gd name="T33" fmla="*/ 2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71">
                    <a:moveTo>
                      <a:pt x="6" y="29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76" y="58"/>
                      <a:pt x="95" y="51"/>
                      <a:pt x="115" y="55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68" y="43"/>
                      <a:pt x="68" y="43"/>
                      <a:pt x="68" y="43"/>
                    </a:cubicBezTo>
                    <a:cubicBezTo>
                      <a:pt x="67" y="45"/>
                      <a:pt x="64" y="47"/>
                      <a:pt x="62" y="46"/>
                    </a:cubicBezTo>
                    <a:cubicBezTo>
                      <a:pt x="59" y="45"/>
                      <a:pt x="57" y="42"/>
                      <a:pt x="57" y="39"/>
                    </a:cubicBezTo>
                    <a:cubicBezTo>
                      <a:pt x="58" y="36"/>
                      <a:pt x="61" y="34"/>
                      <a:pt x="64" y="35"/>
                    </a:cubicBezTo>
                    <a:cubicBezTo>
                      <a:pt x="67" y="36"/>
                      <a:pt x="68" y="38"/>
                      <a:pt x="68" y="40"/>
                    </a:cubicBezTo>
                    <a:cubicBezTo>
                      <a:pt x="116" y="50"/>
                      <a:pt x="116" y="50"/>
                      <a:pt x="116" y="50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97" y="44"/>
                      <a:pt x="82" y="30"/>
                      <a:pt x="75" y="13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6" y="29"/>
                    </a:lnTo>
                    <a:close/>
                  </a:path>
                </a:pathLst>
              </a:custGeom>
              <a:solidFill>
                <a:srgbClr val="1D8C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1549400" y="989013"/>
                <a:ext cx="3351213" cy="1335088"/>
              </a:xfrm>
              <a:custGeom>
                <a:avLst/>
                <a:gdLst>
                  <a:gd name="T0" fmla="*/ 2111 w 2111"/>
                  <a:gd name="T1" fmla="*/ 420 h 841"/>
                  <a:gd name="T2" fmla="*/ 2027 w 2111"/>
                  <a:gd name="T3" fmla="*/ 841 h 841"/>
                  <a:gd name="T4" fmla="*/ 0 w 2111"/>
                  <a:gd name="T5" fmla="*/ 426 h 841"/>
                  <a:gd name="T6" fmla="*/ 84 w 2111"/>
                  <a:gd name="T7" fmla="*/ 0 h 841"/>
                  <a:gd name="T8" fmla="*/ 2111 w 2111"/>
                  <a:gd name="T9" fmla="*/ 42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1" h="841">
                    <a:moveTo>
                      <a:pt x="2111" y="420"/>
                    </a:moveTo>
                    <a:lnTo>
                      <a:pt x="2027" y="841"/>
                    </a:lnTo>
                    <a:lnTo>
                      <a:pt x="0" y="426"/>
                    </a:lnTo>
                    <a:lnTo>
                      <a:pt x="84" y="0"/>
                    </a:lnTo>
                    <a:lnTo>
                      <a:pt x="2111" y="420"/>
                    </a:lnTo>
                    <a:close/>
                  </a:path>
                </a:pathLst>
              </a:custGeom>
              <a:solidFill>
                <a:srgbClr val="0EB3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4" name="Freeform 7"/>
              <p:cNvSpPr>
                <a:spLocks/>
              </p:cNvSpPr>
              <p:nvPr/>
            </p:nvSpPr>
            <p:spPr bwMode="auto">
              <a:xfrm>
                <a:off x="1414463" y="958850"/>
                <a:ext cx="3352800" cy="1344613"/>
              </a:xfrm>
              <a:custGeom>
                <a:avLst/>
                <a:gdLst>
                  <a:gd name="T0" fmla="*/ 2112 w 2112"/>
                  <a:gd name="T1" fmla="*/ 421 h 847"/>
                  <a:gd name="T2" fmla="*/ 2027 w 2112"/>
                  <a:gd name="T3" fmla="*/ 847 h 847"/>
                  <a:gd name="T4" fmla="*/ 0 w 2112"/>
                  <a:gd name="T5" fmla="*/ 427 h 847"/>
                  <a:gd name="T6" fmla="*/ 85 w 2112"/>
                  <a:gd name="T7" fmla="*/ 0 h 847"/>
                  <a:gd name="T8" fmla="*/ 2112 w 2112"/>
                  <a:gd name="T9" fmla="*/ 421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2" h="847">
                    <a:moveTo>
                      <a:pt x="2112" y="421"/>
                    </a:moveTo>
                    <a:lnTo>
                      <a:pt x="2027" y="847"/>
                    </a:lnTo>
                    <a:lnTo>
                      <a:pt x="0" y="427"/>
                    </a:lnTo>
                    <a:lnTo>
                      <a:pt x="85" y="0"/>
                    </a:lnTo>
                    <a:lnTo>
                      <a:pt x="2112" y="421"/>
                    </a:ln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5" name="Freeform 8"/>
              <p:cNvSpPr>
                <a:spLocks/>
              </p:cNvSpPr>
              <p:nvPr/>
            </p:nvSpPr>
            <p:spPr bwMode="auto">
              <a:xfrm>
                <a:off x="485775" y="736600"/>
                <a:ext cx="536575" cy="862013"/>
              </a:xfrm>
              <a:custGeom>
                <a:avLst/>
                <a:gdLst>
                  <a:gd name="T0" fmla="*/ 37 w 56"/>
                  <a:gd name="T1" fmla="*/ 88 h 89"/>
                  <a:gd name="T2" fmla="*/ 39 w 56"/>
                  <a:gd name="T3" fmla="*/ 89 h 89"/>
                  <a:gd name="T4" fmla="*/ 56 w 56"/>
                  <a:gd name="T5" fmla="*/ 5 h 89"/>
                  <a:gd name="T6" fmla="*/ 54 w 56"/>
                  <a:gd name="T7" fmla="*/ 4 h 89"/>
                  <a:gd name="T8" fmla="*/ 5 w 56"/>
                  <a:gd name="T9" fmla="*/ 38 h 89"/>
                  <a:gd name="T10" fmla="*/ 37 w 56"/>
                  <a:gd name="T11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89">
                    <a:moveTo>
                      <a:pt x="37" y="88"/>
                    </a:moveTo>
                    <a:cubicBezTo>
                      <a:pt x="39" y="89"/>
                      <a:pt x="39" y="89"/>
                      <a:pt x="39" y="89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32" y="0"/>
                      <a:pt x="10" y="15"/>
                      <a:pt x="5" y="38"/>
                    </a:cubicBezTo>
                    <a:cubicBezTo>
                      <a:pt x="0" y="61"/>
                      <a:pt x="15" y="83"/>
                      <a:pt x="37" y="88"/>
                    </a:cubicBez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6" name="Freeform 9"/>
              <p:cNvSpPr>
                <a:spLocks/>
              </p:cNvSpPr>
              <p:nvPr/>
            </p:nvSpPr>
            <p:spPr bwMode="auto">
              <a:xfrm>
                <a:off x="858838" y="495300"/>
                <a:ext cx="2087563" cy="1373188"/>
              </a:xfrm>
              <a:custGeom>
                <a:avLst/>
                <a:gdLst>
                  <a:gd name="T0" fmla="*/ 17 w 218"/>
                  <a:gd name="T1" fmla="*/ 30 h 142"/>
                  <a:gd name="T2" fmla="*/ 0 w 218"/>
                  <a:gd name="T3" fmla="*/ 114 h 142"/>
                  <a:gd name="T4" fmla="*/ 137 w 218"/>
                  <a:gd name="T5" fmla="*/ 142 h 142"/>
                  <a:gd name="T6" fmla="*/ 145 w 218"/>
                  <a:gd name="T7" fmla="*/ 136 h 142"/>
                  <a:gd name="T8" fmla="*/ 159 w 218"/>
                  <a:gd name="T9" fmla="*/ 65 h 142"/>
                  <a:gd name="T10" fmla="*/ 154 w 218"/>
                  <a:gd name="T11" fmla="*/ 58 h 142"/>
                  <a:gd name="T12" fmla="*/ 31 w 218"/>
                  <a:gd name="T13" fmla="*/ 32 h 142"/>
                  <a:gd name="T14" fmla="*/ 54 w 218"/>
                  <a:gd name="T15" fmla="*/ 18 h 142"/>
                  <a:gd name="T16" fmla="*/ 206 w 218"/>
                  <a:gd name="T17" fmla="*/ 49 h 142"/>
                  <a:gd name="T18" fmla="*/ 206 w 218"/>
                  <a:gd name="T19" fmla="*/ 49 h 142"/>
                  <a:gd name="T20" fmla="*/ 216 w 218"/>
                  <a:gd name="T21" fmla="*/ 44 h 142"/>
                  <a:gd name="T22" fmla="*/ 216 w 218"/>
                  <a:gd name="T23" fmla="*/ 44 h 142"/>
                  <a:gd name="T24" fmla="*/ 218 w 218"/>
                  <a:gd name="T25" fmla="*/ 36 h 142"/>
                  <a:gd name="T26" fmla="*/ 57 w 218"/>
                  <a:gd name="T27" fmla="*/ 3 h 142"/>
                  <a:gd name="T28" fmla="*/ 17 w 218"/>
                  <a:gd name="T29" fmla="*/ 3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8" h="142">
                    <a:moveTo>
                      <a:pt x="17" y="30"/>
                    </a:moveTo>
                    <a:cubicBezTo>
                      <a:pt x="0" y="114"/>
                      <a:pt x="0" y="114"/>
                      <a:pt x="0" y="114"/>
                    </a:cubicBezTo>
                    <a:cubicBezTo>
                      <a:pt x="137" y="142"/>
                      <a:pt x="137" y="142"/>
                      <a:pt x="137" y="142"/>
                    </a:cubicBezTo>
                    <a:cubicBezTo>
                      <a:pt x="140" y="142"/>
                      <a:pt x="144" y="140"/>
                      <a:pt x="145" y="136"/>
                    </a:cubicBezTo>
                    <a:cubicBezTo>
                      <a:pt x="159" y="65"/>
                      <a:pt x="159" y="65"/>
                      <a:pt x="159" y="65"/>
                    </a:cubicBezTo>
                    <a:cubicBezTo>
                      <a:pt x="160" y="62"/>
                      <a:pt x="158" y="58"/>
                      <a:pt x="154" y="58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3" y="22"/>
                      <a:pt x="44" y="15"/>
                      <a:pt x="54" y="18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10" y="49"/>
                      <a:pt x="215" y="47"/>
                      <a:pt x="216" y="44"/>
                    </a:cubicBezTo>
                    <a:cubicBezTo>
                      <a:pt x="216" y="44"/>
                      <a:pt x="216" y="44"/>
                      <a:pt x="216" y="44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39" y="0"/>
                      <a:pt x="21" y="11"/>
                      <a:pt x="17" y="30"/>
                    </a:cubicBezTo>
                    <a:close/>
                  </a:path>
                </a:pathLst>
              </a:custGeom>
              <a:solidFill>
                <a:srgbClr val="1D8C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7" name="Freeform 10"/>
              <p:cNvSpPr>
                <a:spLocks/>
              </p:cNvSpPr>
              <p:nvPr/>
            </p:nvSpPr>
            <p:spPr bwMode="auto">
              <a:xfrm>
                <a:off x="993775" y="804863"/>
                <a:ext cx="344488" cy="850900"/>
              </a:xfrm>
              <a:custGeom>
                <a:avLst/>
                <a:gdLst>
                  <a:gd name="T0" fmla="*/ 114 w 217"/>
                  <a:gd name="T1" fmla="*/ 536 h 536"/>
                  <a:gd name="T2" fmla="*/ 217 w 217"/>
                  <a:gd name="T3" fmla="*/ 24 h 536"/>
                  <a:gd name="T4" fmla="*/ 102 w 217"/>
                  <a:gd name="T5" fmla="*/ 0 h 536"/>
                  <a:gd name="T6" fmla="*/ 0 w 217"/>
                  <a:gd name="T7" fmla="*/ 512 h 536"/>
                  <a:gd name="T8" fmla="*/ 114 w 217"/>
                  <a:gd name="T9" fmla="*/ 53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536">
                    <a:moveTo>
                      <a:pt x="114" y="536"/>
                    </a:moveTo>
                    <a:lnTo>
                      <a:pt x="217" y="24"/>
                    </a:lnTo>
                    <a:lnTo>
                      <a:pt x="102" y="0"/>
                    </a:lnTo>
                    <a:lnTo>
                      <a:pt x="0" y="512"/>
                    </a:lnTo>
                    <a:lnTo>
                      <a:pt x="114" y="536"/>
                    </a:lnTo>
                    <a:close/>
                  </a:path>
                </a:pathLst>
              </a:custGeom>
              <a:solidFill>
                <a:srgbClr val="FD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3792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4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109" grpId="0"/>
      <p:bldP spid="110" grpId="0"/>
      <p:bldP spid="111" grpId="0"/>
      <p:bldP spid="112" grpId="0"/>
      <p:bldP spid="113" grpId="0"/>
      <p:bldP spid="1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Freeform 2"/>
          <p:cNvSpPr>
            <a:spLocks noChangeArrowheads="1"/>
          </p:cNvSpPr>
          <p:nvPr/>
        </p:nvSpPr>
        <p:spPr bwMode="auto">
          <a:xfrm>
            <a:off x="8599" y="-33406"/>
            <a:ext cx="24369051" cy="13804932"/>
          </a:xfrm>
          <a:custGeom>
            <a:avLst/>
            <a:gdLst>
              <a:gd name="T0" fmla="*/ 19583 w 19584"/>
              <a:gd name="T1" fmla="*/ 19583 h 19584"/>
              <a:gd name="T2" fmla="*/ 0 w 19584"/>
              <a:gd name="T3" fmla="*/ 19583 h 19584"/>
              <a:gd name="T4" fmla="*/ 0 w 19584"/>
              <a:gd name="T5" fmla="*/ 0 h 19584"/>
              <a:gd name="T6" fmla="*/ 19583 w 19584"/>
              <a:gd name="T7" fmla="*/ 0 h 19584"/>
              <a:gd name="T8" fmla="*/ 19583 w 19584"/>
              <a:gd name="T9" fmla="*/ 19583 h 19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84" h="19584">
                <a:moveTo>
                  <a:pt x="19583" y="19583"/>
                </a:moveTo>
                <a:lnTo>
                  <a:pt x="0" y="19583"/>
                </a:lnTo>
                <a:lnTo>
                  <a:pt x="0" y="0"/>
                </a:lnTo>
                <a:lnTo>
                  <a:pt x="19583" y="0"/>
                </a:lnTo>
                <a:lnTo>
                  <a:pt x="19583" y="19583"/>
                </a:lnTo>
              </a:path>
            </a:pathLst>
          </a:custGeom>
          <a:solidFill>
            <a:srgbClr val="A8DCD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02" name="Freeform 2"/>
          <p:cNvSpPr>
            <a:spLocks noChangeArrowheads="1"/>
          </p:cNvSpPr>
          <p:nvPr/>
        </p:nvSpPr>
        <p:spPr bwMode="auto">
          <a:xfrm>
            <a:off x="10951329" y="7581114"/>
            <a:ext cx="5908418" cy="5706435"/>
          </a:xfrm>
          <a:custGeom>
            <a:avLst/>
            <a:gdLst>
              <a:gd name="T0" fmla="*/ 4113 w 6660"/>
              <a:gd name="T1" fmla="*/ 0 h 6431"/>
              <a:gd name="T2" fmla="*/ 4113 w 6660"/>
              <a:gd name="T3" fmla="*/ 0 h 6431"/>
              <a:gd name="T4" fmla="*/ 3345 w 6660"/>
              <a:gd name="T5" fmla="*/ 603 h 6431"/>
              <a:gd name="T6" fmla="*/ 3453 w 6660"/>
              <a:gd name="T7" fmla="*/ 907 h 6431"/>
              <a:gd name="T8" fmla="*/ 2825 w 6660"/>
              <a:gd name="T9" fmla="*/ 1497 h 6431"/>
              <a:gd name="T10" fmla="*/ 2844 w 6660"/>
              <a:gd name="T11" fmla="*/ 1612 h 6431"/>
              <a:gd name="T12" fmla="*/ 2806 w 6660"/>
              <a:gd name="T13" fmla="*/ 1612 h 6431"/>
              <a:gd name="T14" fmla="*/ 2037 w 6660"/>
              <a:gd name="T15" fmla="*/ 2196 h 6431"/>
              <a:gd name="T16" fmla="*/ 1473 w 6660"/>
              <a:gd name="T17" fmla="*/ 1999 h 6431"/>
              <a:gd name="T18" fmla="*/ 704 w 6660"/>
              <a:gd name="T19" fmla="*/ 2602 h 6431"/>
              <a:gd name="T20" fmla="*/ 704 w 6660"/>
              <a:gd name="T21" fmla="*/ 2653 h 6431"/>
              <a:gd name="T22" fmla="*/ 704 w 6660"/>
              <a:gd name="T23" fmla="*/ 2653 h 6431"/>
              <a:gd name="T24" fmla="*/ 0 w 6660"/>
              <a:gd name="T25" fmla="*/ 3008 h 6431"/>
              <a:gd name="T26" fmla="*/ 5484 w 6660"/>
              <a:gd name="T27" fmla="*/ 6430 h 6431"/>
              <a:gd name="T28" fmla="*/ 6456 w 6660"/>
              <a:gd name="T29" fmla="*/ 6430 h 6431"/>
              <a:gd name="T30" fmla="*/ 6659 w 6660"/>
              <a:gd name="T31" fmla="*/ 6024 h 6431"/>
              <a:gd name="T32" fmla="*/ 6195 w 6660"/>
              <a:gd name="T33" fmla="*/ 5471 h 6431"/>
              <a:gd name="T34" fmla="*/ 6532 w 6660"/>
              <a:gd name="T35" fmla="*/ 4976 h 6431"/>
              <a:gd name="T36" fmla="*/ 6449 w 6660"/>
              <a:gd name="T37" fmla="*/ 4710 h 6431"/>
              <a:gd name="T38" fmla="*/ 6456 w 6660"/>
              <a:gd name="T39" fmla="*/ 4710 h 6431"/>
              <a:gd name="T40" fmla="*/ 6646 w 6660"/>
              <a:gd name="T41" fmla="*/ 4316 h 6431"/>
              <a:gd name="T42" fmla="*/ 6170 w 6660"/>
              <a:gd name="T43" fmla="*/ 3757 h 6431"/>
              <a:gd name="T44" fmla="*/ 6227 w 6660"/>
              <a:gd name="T45" fmla="*/ 3522 h 6431"/>
              <a:gd name="T46" fmla="*/ 5459 w 6660"/>
              <a:gd name="T47" fmla="*/ 2919 h 6431"/>
              <a:gd name="T48" fmla="*/ 5434 w 6660"/>
              <a:gd name="T49" fmla="*/ 2919 h 6431"/>
              <a:gd name="T50" fmla="*/ 5580 w 6660"/>
              <a:gd name="T51" fmla="*/ 2564 h 6431"/>
              <a:gd name="T52" fmla="*/ 4862 w 6660"/>
              <a:gd name="T53" fmla="*/ 1961 h 6431"/>
              <a:gd name="T54" fmla="*/ 5135 w 6660"/>
              <a:gd name="T55" fmla="*/ 1504 h 6431"/>
              <a:gd name="T56" fmla="*/ 4723 w 6660"/>
              <a:gd name="T57" fmla="*/ 971 h 6431"/>
              <a:gd name="T58" fmla="*/ 4881 w 6660"/>
              <a:gd name="T59" fmla="*/ 603 h 6431"/>
              <a:gd name="T60" fmla="*/ 4113 w 6660"/>
              <a:gd name="T61" fmla="*/ 0 h 6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660" h="6431">
                <a:moveTo>
                  <a:pt x="4113" y="0"/>
                </a:moveTo>
                <a:lnTo>
                  <a:pt x="4113" y="0"/>
                </a:lnTo>
                <a:cubicBezTo>
                  <a:pt x="3688" y="0"/>
                  <a:pt x="3345" y="273"/>
                  <a:pt x="3345" y="603"/>
                </a:cubicBezTo>
                <a:cubicBezTo>
                  <a:pt x="3345" y="717"/>
                  <a:pt x="3383" y="818"/>
                  <a:pt x="3453" y="907"/>
                </a:cubicBezTo>
                <a:cubicBezTo>
                  <a:pt x="3098" y="964"/>
                  <a:pt x="2825" y="1205"/>
                  <a:pt x="2825" y="1497"/>
                </a:cubicBezTo>
                <a:cubicBezTo>
                  <a:pt x="2825" y="1542"/>
                  <a:pt x="2831" y="1574"/>
                  <a:pt x="2844" y="1612"/>
                </a:cubicBezTo>
                <a:cubicBezTo>
                  <a:pt x="2831" y="1612"/>
                  <a:pt x="2818" y="1612"/>
                  <a:pt x="2806" y="1612"/>
                </a:cubicBezTo>
                <a:cubicBezTo>
                  <a:pt x="2387" y="1612"/>
                  <a:pt x="2050" y="1872"/>
                  <a:pt x="2037" y="2196"/>
                </a:cubicBezTo>
                <a:cubicBezTo>
                  <a:pt x="1898" y="2075"/>
                  <a:pt x="1695" y="1999"/>
                  <a:pt x="1473" y="1999"/>
                </a:cubicBezTo>
                <a:cubicBezTo>
                  <a:pt x="1047" y="1999"/>
                  <a:pt x="704" y="2272"/>
                  <a:pt x="704" y="2602"/>
                </a:cubicBezTo>
                <a:cubicBezTo>
                  <a:pt x="704" y="2621"/>
                  <a:pt x="704" y="2634"/>
                  <a:pt x="704" y="2653"/>
                </a:cubicBezTo>
                <a:lnTo>
                  <a:pt x="704" y="2653"/>
                </a:lnTo>
                <a:cubicBezTo>
                  <a:pt x="387" y="2653"/>
                  <a:pt x="120" y="2799"/>
                  <a:pt x="0" y="3008"/>
                </a:cubicBezTo>
                <a:cubicBezTo>
                  <a:pt x="2983" y="3624"/>
                  <a:pt x="5186" y="6081"/>
                  <a:pt x="5484" y="6430"/>
                </a:cubicBezTo>
                <a:cubicBezTo>
                  <a:pt x="6456" y="6430"/>
                  <a:pt x="6456" y="6430"/>
                  <a:pt x="6456" y="6430"/>
                </a:cubicBezTo>
                <a:cubicBezTo>
                  <a:pt x="6583" y="6322"/>
                  <a:pt x="6659" y="6182"/>
                  <a:pt x="6659" y="6024"/>
                </a:cubicBezTo>
                <a:cubicBezTo>
                  <a:pt x="6659" y="5776"/>
                  <a:pt x="6468" y="5566"/>
                  <a:pt x="6195" y="5471"/>
                </a:cubicBezTo>
                <a:cubicBezTo>
                  <a:pt x="6399" y="5363"/>
                  <a:pt x="6532" y="5179"/>
                  <a:pt x="6532" y="4976"/>
                </a:cubicBezTo>
                <a:cubicBezTo>
                  <a:pt x="6532" y="4881"/>
                  <a:pt x="6500" y="4786"/>
                  <a:pt x="6449" y="4710"/>
                </a:cubicBezTo>
                <a:cubicBezTo>
                  <a:pt x="6456" y="4710"/>
                  <a:pt x="6456" y="4710"/>
                  <a:pt x="6456" y="4710"/>
                </a:cubicBezTo>
                <a:cubicBezTo>
                  <a:pt x="6570" y="4602"/>
                  <a:pt x="6646" y="4462"/>
                  <a:pt x="6646" y="4316"/>
                </a:cubicBezTo>
                <a:cubicBezTo>
                  <a:pt x="6646" y="4062"/>
                  <a:pt x="6449" y="3846"/>
                  <a:pt x="6170" y="3757"/>
                </a:cubicBezTo>
                <a:cubicBezTo>
                  <a:pt x="6208" y="3688"/>
                  <a:pt x="6227" y="3605"/>
                  <a:pt x="6227" y="3522"/>
                </a:cubicBezTo>
                <a:cubicBezTo>
                  <a:pt x="6227" y="3192"/>
                  <a:pt x="5884" y="2919"/>
                  <a:pt x="5459" y="2919"/>
                </a:cubicBezTo>
                <a:cubicBezTo>
                  <a:pt x="5453" y="2919"/>
                  <a:pt x="5440" y="2919"/>
                  <a:pt x="5434" y="2919"/>
                </a:cubicBezTo>
                <a:cubicBezTo>
                  <a:pt x="5529" y="2824"/>
                  <a:pt x="5580" y="2697"/>
                  <a:pt x="5580" y="2564"/>
                </a:cubicBezTo>
                <a:cubicBezTo>
                  <a:pt x="5580" y="2240"/>
                  <a:pt x="5262" y="1980"/>
                  <a:pt x="4862" y="1961"/>
                </a:cubicBezTo>
                <a:cubicBezTo>
                  <a:pt x="5027" y="1853"/>
                  <a:pt x="5135" y="1688"/>
                  <a:pt x="5135" y="1504"/>
                </a:cubicBezTo>
                <a:cubicBezTo>
                  <a:pt x="5135" y="1269"/>
                  <a:pt x="4964" y="1072"/>
                  <a:pt x="4723" y="971"/>
                </a:cubicBezTo>
                <a:cubicBezTo>
                  <a:pt x="4818" y="869"/>
                  <a:pt x="4881" y="742"/>
                  <a:pt x="4881" y="603"/>
                </a:cubicBezTo>
                <a:cubicBezTo>
                  <a:pt x="4881" y="273"/>
                  <a:pt x="4539" y="0"/>
                  <a:pt x="4113" y="0"/>
                </a:cubicBezTo>
              </a:path>
            </a:pathLst>
          </a:custGeom>
          <a:solidFill>
            <a:srgbClr val="F4F6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852106" y="2286327"/>
            <a:ext cx="13983856" cy="15819945"/>
            <a:chOff x="16840855" y="2549425"/>
            <a:chExt cx="8631768" cy="9765125"/>
          </a:xfrm>
        </p:grpSpPr>
        <p:sp>
          <p:nvSpPr>
            <p:cNvPr id="674" name="Freeform 8"/>
            <p:cNvSpPr>
              <a:spLocks noChangeArrowheads="1"/>
            </p:cNvSpPr>
            <p:nvPr/>
          </p:nvSpPr>
          <p:spPr bwMode="auto">
            <a:xfrm>
              <a:off x="16840855" y="6510269"/>
              <a:ext cx="4335449" cy="5804281"/>
            </a:xfrm>
            <a:custGeom>
              <a:avLst/>
              <a:gdLst>
                <a:gd name="T0" fmla="*/ 2895 w 4888"/>
                <a:gd name="T1" fmla="*/ 0 h 6538"/>
                <a:gd name="T2" fmla="*/ 0 w 4888"/>
                <a:gd name="T3" fmla="*/ 6537 h 6538"/>
                <a:gd name="T4" fmla="*/ 4887 w 4888"/>
                <a:gd name="T5" fmla="*/ 6537 h 6538"/>
                <a:gd name="T6" fmla="*/ 4887 w 4888"/>
                <a:gd name="T7" fmla="*/ 0 h 6538"/>
                <a:gd name="T8" fmla="*/ 2895 w 4888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8" h="6538">
                  <a:moveTo>
                    <a:pt x="2895" y="0"/>
                  </a:moveTo>
                  <a:lnTo>
                    <a:pt x="0" y="6537"/>
                  </a:lnTo>
                  <a:lnTo>
                    <a:pt x="4887" y="6537"/>
                  </a:lnTo>
                  <a:lnTo>
                    <a:pt x="4887" y="0"/>
                  </a:lnTo>
                  <a:lnTo>
                    <a:pt x="2895" y="0"/>
                  </a:lnTo>
                </a:path>
              </a:pathLst>
            </a:custGeom>
            <a:solidFill>
              <a:srgbClr val="37454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5" name="Freeform 9"/>
            <p:cNvSpPr>
              <a:spLocks noChangeArrowheads="1"/>
            </p:cNvSpPr>
            <p:nvPr/>
          </p:nvSpPr>
          <p:spPr bwMode="auto">
            <a:xfrm>
              <a:off x="21156741" y="6510269"/>
              <a:ext cx="4315882" cy="5804281"/>
            </a:xfrm>
            <a:custGeom>
              <a:avLst/>
              <a:gdLst>
                <a:gd name="T0" fmla="*/ 1967 w 4863"/>
                <a:gd name="T1" fmla="*/ 0 h 6538"/>
                <a:gd name="T2" fmla="*/ 0 w 4863"/>
                <a:gd name="T3" fmla="*/ 0 h 6538"/>
                <a:gd name="T4" fmla="*/ 0 w 4863"/>
                <a:gd name="T5" fmla="*/ 6537 h 6538"/>
                <a:gd name="T6" fmla="*/ 4862 w 4863"/>
                <a:gd name="T7" fmla="*/ 6537 h 6538"/>
                <a:gd name="T8" fmla="*/ 1967 w 4863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3" h="6538">
                  <a:moveTo>
                    <a:pt x="1967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4862" y="6537"/>
                  </a:lnTo>
                  <a:lnTo>
                    <a:pt x="1967" y="0"/>
                  </a:lnTo>
                </a:path>
              </a:pathLst>
            </a:custGeom>
            <a:solidFill>
              <a:srgbClr val="303E4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6" name="Freeform 10"/>
            <p:cNvSpPr>
              <a:spLocks noChangeArrowheads="1"/>
            </p:cNvSpPr>
            <p:nvPr/>
          </p:nvSpPr>
          <p:spPr bwMode="auto">
            <a:xfrm>
              <a:off x="19176834" y="2557255"/>
              <a:ext cx="1999470" cy="4669255"/>
            </a:xfrm>
            <a:custGeom>
              <a:avLst/>
              <a:gdLst>
                <a:gd name="T0" fmla="*/ 0 w 2254"/>
                <a:gd name="T1" fmla="*/ 5053 h 5263"/>
                <a:gd name="T2" fmla="*/ 0 w 2254"/>
                <a:gd name="T3" fmla="*/ 5053 h 5263"/>
                <a:gd name="T4" fmla="*/ 1397 w 2254"/>
                <a:gd name="T5" fmla="*/ 4539 h 5263"/>
                <a:gd name="T6" fmla="*/ 2253 w 2254"/>
                <a:gd name="T7" fmla="*/ 5078 h 5263"/>
                <a:gd name="T8" fmla="*/ 2228 w 2254"/>
                <a:gd name="T9" fmla="*/ 0 h 5263"/>
                <a:gd name="T10" fmla="*/ 0 w 2254"/>
                <a:gd name="T11" fmla="*/ 5053 h 5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4" h="5263">
                  <a:moveTo>
                    <a:pt x="0" y="5053"/>
                  </a:moveTo>
                  <a:lnTo>
                    <a:pt x="0" y="5053"/>
                  </a:lnTo>
                  <a:cubicBezTo>
                    <a:pt x="864" y="5262"/>
                    <a:pt x="1397" y="4539"/>
                    <a:pt x="1397" y="4539"/>
                  </a:cubicBezTo>
                  <a:cubicBezTo>
                    <a:pt x="1397" y="4539"/>
                    <a:pt x="1568" y="5053"/>
                    <a:pt x="2253" y="5078"/>
                  </a:cubicBezTo>
                  <a:cubicBezTo>
                    <a:pt x="2228" y="0"/>
                    <a:pt x="2228" y="0"/>
                    <a:pt x="2228" y="0"/>
                  </a:cubicBezTo>
                  <a:lnTo>
                    <a:pt x="0" y="5053"/>
                  </a:lnTo>
                </a:path>
              </a:pathLst>
            </a:custGeom>
            <a:solidFill>
              <a:srgbClr val="F1F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7" name="Freeform 11"/>
            <p:cNvSpPr>
              <a:spLocks noChangeArrowheads="1"/>
            </p:cNvSpPr>
            <p:nvPr/>
          </p:nvSpPr>
          <p:spPr bwMode="auto">
            <a:xfrm>
              <a:off x="21156741" y="2549425"/>
              <a:ext cx="1972082" cy="4665343"/>
            </a:xfrm>
            <a:custGeom>
              <a:avLst/>
              <a:gdLst>
                <a:gd name="T0" fmla="*/ 0 w 2222"/>
                <a:gd name="T1" fmla="*/ 0 h 5257"/>
                <a:gd name="T2" fmla="*/ 0 w 2222"/>
                <a:gd name="T3" fmla="*/ 0 h 5257"/>
                <a:gd name="T4" fmla="*/ 0 w 2222"/>
                <a:gd name="T5" fmla="*/ 6 h 5257"/>
                <a:gd name="T6" fmla="*/ 0 w 2222"/>
                <a:gd name="T7" fmla="*/ 5084 h 5257"/>
                <a:gd name="T8" fmla="*/ 44 w 2222"/>
                <a:gd name="T9" fmla="*/ 5084 h 5257"/>
                <a:gd name="T10" fmla="*/ 914 w 2222"/>
                <a:gd name="T11" fmla="*/ 4589 h 5257"/>
                <a:gd name="T12" fmla="*/ 2221 w 2222"/>
                <a:gd name="T13" fmla="*/ 5033 h 5257"/>
                <a:gd name="T14" fmla="*/ 0 w 2222"/>
                <a:gd name="T15" fmla="*/ 0 h 5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525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5084"/>
                    <a:pt x="0" y="5084"/>
                    <a:pt x="0" y="5084"/>
                  </a:cubicBezTo>
                  <a:cubicBezTo>
                    <a:pt x="12" y="5084"/>
                    <a:pt x="25" y="5084"/>
                    <a:pt x="44" y="5084"/>
                  </a:cubicBezTo>
                  <a:cubicBezTo>
                    <a:pt x="761" y="5084"/>
                    <a:pt x="914" y="4589"/>
                    <a:pt x="914" y="4589"/>
                  </a:cubicBezTo>
                  <a:cubicBezTo>
                    <a:pt x="914" y="4589"/>
                    <a:pt x="1288" y="5256"/>
                    <a:pt x="2221" y="5033"/>
                  </a:cubicBezTo>
                  <a:lnTo>
                    <a:pt x="0" y="0"/>
                  </a:lnTo>
                </a:path>
              </a:pathLst>
            </a:custGeom>
            <a:solidFill>
              <a:srgbClr val="E6E6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888714" y="4357124"/>
            <a:ext cx="7883798" cy="8930425"/>
            <a:chOff x="15037793" y="5257988"/>
            <a:chExt cx="6882719" cy="7796446"/>
          </a:xfrm>
        </p:grpSpPr>
        <p:sp>
          <p:nvSpPr>
            <p:cNvPr id="661" name="Freeform 12"/>
            <p:cNvSpPr>
              <a:spLocks noChangeArrowheads="1"/>
            </p:cNvSpPr>
            <p:nvPr/>
          </p:nvSpPr>
          <p:spPr bwMode="auto">
            <a:xfrm>
              <a:off x="15037793" y="8416489"/>
              <a:ext cx="3466794" cy="4637945"/>
            </a:xfrm>
            <a:custGeom>
              <a:avLst/>
              <a:gdLst>
                <a:gd name="T0" fmla="*/ 2311 w 3905"/>
                <a:gd name="T1" fmla="*/ 0 h 5226"/>
                <a:gd name="T2" fmla="*/ 0 w 3905"/>
                <a:gd name="T3" fmla="*/ 5225 h 5226"/>
                <a:gd name="T4" fmla="*/ 3879 w 3905"/>
                <a:gd name="T5" fmla="*/ 5225 h 5226"/>
                <a:gd name="T6" fmla="*/ 3904 w 3905"/>
                <a:gd name="T7" fmla="*/ 0 h 5226"/>
                <a:gd name="T8" fmla="*/ 2311 w 3905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5" h="5226">
                  <a:moveTo>
                    <a:pt x="2311" y="0"/>
                  </a:moveTo>
                  <a:lnTo>
                    <a:pt x="0" y="5225"/>
                  </a:lnTo>
                  <a:lnTo>
                    <a:pt x="3879" y="5225"/>
                  </a:lnTo>
                  <a:lnTo>
                    <a:pt x="3904" y="0"/>
                  </a:lnTo>
                  <a:lnTo>
                    <a:pt x="2311" y="0"/>
                  </a:lnTo>
                </a:path>
              </a:pathLst>
            </a:custGeom>
            <a:solidFill>
              <a:srgbClr val="4251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2" name="Freeform 13"/>
            <p:cNvSpPr>
              <a:spLocks noChangeArrowheads="1"/>
            </p:cNvSpPr>
            <p:nvPr/>
          </p:nvSpPr>
          <p:spPr bwMode="auto">
            <a:xfrm>
              <a:off x="18477195" y="8416489"/>
              <a:ext cx="3443317" cy="4637945"/>
            </a:xfrm>
            <a:custGeom>
              <a:avLst/>
              <a:gdLst>
                <a:gd name="T0" fmla="*/ 1568 w 3879"/>
                <a:gd name="T1" fmla="*/ 0 h 5226"/>
                <a:gd name="T2" fmla="*/ 0 w 3879"/>
                <a:gd name="T3" fmla="*/ 0 h 5226"/>
                <a:gd name="T4" fmla="*/ 0 w 3879"/>
                <a:gd name="T5" fmla="*/ 5225 h 5226"/>
                <a:gd name="T6" fmla="*/ 3878 w 3879"/>
                <a:gd name="T7" fmla="*/ 5225 h 5226"/>
                <a:gd name="T8" fmla="*/ 1568 w 3879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9" h="5226">
                  <a:moveTo>
                    <a:pt x="1568" y="0"/>
                  </a:moveTo>
                  <a:lnTo>
                    <a:pt x="0" y="0"/>
                  </a:lnTo>
                  <a:lnTo>
                    <a:pt x="0" y="5225"/>
                  </a:lnTo>
                  <a:lnTo>
                    <a:pt x="3878" y="5225"/>
                  </a:lnTo>
                  <a:lnTo>
                    <a:pt x="1568" y="0"/>
                  </a:lnTo>
                </a:path>
              </a:pathLst>
            </a:custGeom>
            <a:solidFill>
              <a:srgbClr val="3C4A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3" name="Freeform 14"/>
            <p:cNvSpPr>
              <a:spLocks noChangeArrowheads="1"/>
            </p:cNvSpPr>
            <p:nvPr/>
          </p:nvSpPr>
          <p:spPr bwMode="auto">
            <a:xfrm>
              <a:off x="16900315" y="5261904"/>
              <a:ext cx="1600358" cy="3729924"/>
            </a:xfrm>
            <a:custGeom>
              <a:avLst/>
              <a:gdLst>
                <a:gd name="T0" fmla="*/ 0 w 1804"/>
                <a:gd name="T1" fmla="*/ 4036 h 4202"/>
                <a:gd name="T2" fmla="*/ 0 w 1804"/>
                <a:gd name="T3" fmla="*/ 4036 h 4202"/>
                <a:gd name="T4" fmla="*/ 1111 w 1804"/>
                <a:gd name="T5" fmla="*/ 3623 h 4202"/>
                <a:gd name="T6" fmla="*/ 1803 w 1804"/>
                <a:gd name="T7" fmla="*/ 4055 h 4202"/>
                <a:gd name="T8" fmla="*/ 1778 w 1804"/>
                <a:gd name="T9" fmla="*/ 0 h 4202"/>
                <a:gd name="T10" fmla="*/ 0 w 1804"/>
                <a:gd name="T11" fmla="*/ 4036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4" h="4202">
                  <a:moveTo>
                    <a:pt x="0" y="4036"/>
                  </a:moveTo>
                  <a:lnTo>
                    <a:pt x="0" y="4036"/>
                  </a:lnTo>
                  <a:cubicBezTo>
                    <a:pt x="686" y="4201"/>
                    <a:pt x="1111" y="3623"/>
                    <a:pt x="1111" y="3623"/>
                  </a:cubicBezTo>
                  <a:cubicBezTo>
                    <a:pt x="1111" y="3623"/>
                    <a:pt x="1257" y="4036"/>
                    <a:pt x="1803" y="4055"/>
                  </a:cubicBezTo>
                  <a:cubicBezTo>
                    <a:pt x="1778" y="0"/>
                    <a:pt x="1778" y="0"/>
                    <a:pt x="1778" y="0"/>
                  </a:cubicBezTo>
                  <a:lnTo>
                    <a:pt x="0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4" name="Freeform 15"/>
            <p:cNvSpPr>
              <a:spLocks noChangeArrowheads="1"/>
            </p:cNvSpPr>
            <p:nvPr/>
          </p:nvSpPr>
          <p:spPr bwMode="auto">
            <a:xfrm>
              <a:off x="18477197" y="5257988"/>
              <a:ext cx="1572970" cy="3726012"/>
            </a:xfrm>
            <a:custGeom>
              <a:avLst/>
              <a:gdLst>
                <a:gd name="T0" fmla="*/ 0 w 1772"/>
                <a:gd name="T1" fmla="*/ 0 h 4196"/>
                <a:gd name="T2" fmla="*/ 0 w 1772"/>
                <a:gd name="T3" fmla="*/ 0 h 4196"/>
                <a:gd name="T4" fmla="*/ 0 w 1772"/>
                <a:gd name="T5" fmla="*/ 7 h 4196"/>
                <a:gd name="T6" fmla="*/ 0 w 1772"/>
                <a:gd name="T7" fmla="*/ 4062 h 4196"/>
                <a:gd name="T8" fmla="*/ 32 w 1772"/>
                <a:gd name="T9" fmla="*/ 4062 h 4196"/>
                <a:gd name="T10" fmla="*/ 730 w 1772"/>
                <a:gd name="T11" fmla="*/ 3668 h 4196"/>
                <a:gd name="T12" fmla="*/ 1771 w 1772"/>
                <a:gd name="T13" fmla="*/ 4017 h 4196"/>
                <a:gd name="T14" fmla="*/ 0 w 1772"/>
                <a:gd name="T15" fmla="*/ 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2" h="4196">
                  <a:moveTo>
                    <a:pt x="0" y="0"/>
                  </a:moveTo>
                  <a:lnTo>
                    <a:pt x="0" y="0"/>
                  </a:lnTo>
                  <a:cubicBezTo>
                    <a:pt x="0" y="7"/>
                    <a:pt x="0" y="7"/>
                    <a:pt x="0" y="7"/>
                  </a:cubicBezTo>
                  <a:cubicBezTo>
                    <a:pt x="0" y="4062"/>
                    <a:pt x="0" y="4062"/>
                    <a:pt x="0" y="4062"/>
                  </a:cubicBezTo>
                  <a:cubicBezTo>
                    <a:pt x="6" y="4062"/>
                    <a:pt x="19" y="4062"/>
                    <a:pt x="32" y="4062"/>
                  </a:cubicBezTo>
                  <a:cubicBezTo>
                    <a:pt x="609" y="4062"/>
                    <a:pt x="730" y="3668"/>
                    <a:pt x="730" y="3668"/>
                  </a:cubicBezTo>
                  <a:cubicBezTo>
                    <a:pt x="730" y="3668"/>
                    <a:pt x="1028" y="4195"/>
                    <a:pt x="1771" y="4017"/>
                  </a:cubicBezTo>
                  <a:lnTo>
                    <a:pt x="0" y="0"/>
                  </a:lnTo>
                </a:path>
              </a:pathLst>
            </a:custGeom>
            <a:solidFill>
              <a:srgbClr val="F5F6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401" name="Freeform 1"/>
          <p:cNvSpPr>
            <a:spLocks noChangeArrowheads="1"/>
          </p:cNvSpPr>
          <p:nvPr/>
        </p:nvSpPr>
        <p:spPr bwMode="auto">
          <a:xfrm>
            <a:off x="-523651" y="5885063"/>
            <a:ext cx="5759729" cy="7612492"/>
          </a:xfrm>
          <a:custGeom>
            <a:avLst/>
            <a:gdLst>
              <a:gd name="T0" fmla="*/ 2114 w 6489"/>
              <a:gd name="T1" fmla="*/ 0 h 8575"/>
              <a:gd name="T2" fmla="*/ 2114 w 6489"/>
              <a:gd name="T3" fmla="*/ 0 h 8575"/>
              <a:gd name="T4" fmla="*/ 1289 w 6489"/>
              <a:gd name="T5" fmla="*/ 647 h 8575"/>
              <a:gd name="T6" fmla="*/ 1866 w 6489"/>
              <a:gd name="T7" fmla="*/ 1263 h 8575"/>
              <a:gd name="T8" fmla="*/ 1651 w 6489"/>
              <a:gd name="T9" fmla="*/ 1701 h 8575"/>
              <a:gd name="T10" fmla="*/ 2000 w 6489"/>
              <a:gd name="T11" fmla="*/ 2228 h 8575"/>
              <a:gd name="T12" fmla="*/ 1651 w 6489"/>
              <a:gd name="T13" fmla="*/ 2761 h 8575"/>
              <a:gd name="T14" fmla="*/ 1657 w 6489"/>
              <a:gd name="T15" fmla="*/ 2856 h 8575"/>
              <a:gd name="T16" fmla="*/ 1651 w 6489"/>
              <a:gd name="T17" fmla="*/ 2856 h 8575"/>
              <a:gd name="T18" fmla="*/ 825 w 6489"/>
              <a:gd name="T19" fmla="*/ 3503 h 8575"/>
              <a:gd name="T20" fmla="*/ 921 w 6489"/>
              <a:gd name="T21" fmla="*/ 3801 h 8575"/>
              <a:gd name="T22" fmla="*/ 165 w 6489"/>
              <a:gd name="T23" fmla="*/ 4448 h 8575"/>
              <a:gd name="T24" fmla="*/ 990 w 6489"/>
              <a:gd name="T25" fmla="*/ 5096 h 8575"/>
              <a:gd name="T26" fmla="*/ 1143 w 6489"/>
              <a:gd name="T27" fmla="*/ 5083 h 8575"/>
              <a:gd name="T28" fmla="*/ 990 w 6489"/>
              <a:gd name="T29" fmla="*/ 5451 h 8575"/>
              <a:gd name="T30" fmla="*/ 1073 w 6489"/>
              <a:gd name="T31" fmla="*/ 5737 h 8575"/>
              <a:gd name="T32" fmla="*/ 464 w 6489"/>
              <a:gd name="T33" fmla="*/ 6359 h 8575"/>
              <a:gd name="T34" fmla="*/ 571 w 6489"/>
              <a:gd name="T35" fmla="*/ 6683 h 8575"/>
              <a:gd name="T36" fmla="*/ 0 w 6489"/>
              <a:gd name="T37" fmla="*/ 7299 h 8575"/>
              <a:gd name="T38" fmla="*/ 527 w 6489"/>
              <a:gd name="T39" fmla="*/ 7902 h 8575"/>
              <a:gd name="T40" fmla="*/ 464 w 6489"/>
              <a:gd name="T41" fmla="*/ 8149 h 8575"/>
              <a:gd name="T42" fmla="*/ 667 w 6489"/>
              <a:gd name="T43" fmla="*/ 8574 h 8575"/>
              <a:gd name="T44" fmla="*/ 711 w 6489"/>
              <a:gd name="T45" fmla="*/ 8574 h 8575"/>
              <a:gd name="T46" fmla="*/ 876 w 6489"/>
              <a:gd name="T47" fmla="*/ 8454 h 8575"/>
              <a:gd name="T48" fmla="*/ 3123 w 6489"/>
              <a:gd name="T49" fmla="*/ 3388 h 8575"/>
              <a:gd name="T50" fmla="*/ 4685 w 6489"/>
              <a:gd name="T51" fmla="*/ 3388 h 8575"/>
              <a:gd name="T52" fmla="*/ 6259 w 6489"/>
              <a:gd name="T53" fmla="*/ 3388 h 8575"/>
              <a:gd name="T54" fmla="*/ 6335 w 6489"/>
              <a:gd name="T55" fmla="*/ 3566 h 8575"/>
              <a:gd name="T56" fmla="*/ 6488 w 6489"/>
              <a:gd name="T57" fmla="*/ 3236 h 8575"/>
              <a:gd name="T58" fmla="*/ 6386 w 6489"/>
              <a:gd name="T59" fmla="*/ 3230 h 8575"/>
              <a:gd name="T60" fmla="*/ 6386 w 6489"/>
              <a:gd name="T61" fmla="*/ 3230 h 8575"/>
              <a:gd name="T62" fmla="*/ 5561 w 6489"/>
              <a:gd name="T63" fmla="*/ 2583 h 8575"/>
              <a:gd name="T64" fmla="*/ 5345 w 6489"/>
              <a:gd name="T65" fmla="*/ 2608 h 8575"/>
              <a:gd name="T66" fmla="*/ 4856 w 6489"/>
              <a:gd name="T67" fmla="*/ 2247 h 8575"/>
              <a:gd name="T68" fmla="*/ 4952 w 6489"/>
              <a:gd name="T69" fmla="*/ 1942 h 8575"/>
              <a:gd name="T70" fmla="*/ 4126 w 6489"/>
              <a:gd name="T71" fmla="*/ 1295 h 8575"/>
              <a:gd name="T72" fmla="*/ 4069 w 6489"/>
              <a:gd name="T73" fmla="*/ 1295 h 8575"/>
              <a:gd name="T74" fmla="*/ 4126 w 6489"/>
              <a:gd name="T75" fmla="*/ 1053 h 8575"/>
              <a:gd name="T76" fmla="*/ 3301 w 6489"/>
              <a:gd name="T77" fmla="*/ 406 h 8575"/>
              <a:gd name="T78" fmla="*/ 2914 w 6489"/>
              <a:gd name="T79" fmla="*/ 482 h 8575"/>
              <a:gd name="T80" fmla="*/ 2114 w 6489"/>
              <a:gd name="T81" fmla="*/ 0 h 8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489" h="8575">
                <a:moveTo>
                  <a:pt x="2114" y="0"/>
                </a:moveTo>
                <a:lnTo>
                  <a:pt x="2114" y="0"/>
                </a:lnTo>
                <a:cubicBezTo>
                  <a:pt x="1657" y="0"/>
                  <a:pt x="1289" y="291"/>
                  <a:pt x="1289" y="647"/>
                </a:cubicBezTo>
                <a:cubicBezTo>
                  <a:pt x="1289" y="933"/>
                  <a:pt x="1530" y="1180"/>
                  <a:pt x="1866" y="1263"/>
                </a:cubicBezTo>
                <a:cubicBezTo>
                  <a:pt x="1733" y="1377"/>
                  <a:pt x="1651" y="1529"/>
                  <a:pt x="1651" y="1701"/>
                </a:cubicBezTo>
                <a:cubicBezTo>
                  <a:pt x="1651" y="1917"/>
                  <a:pt x="1790" y="2113"/>
                  <a:pt x="2000" y="2228"/>
                </a:cubicBezTo>
                <a:cubicBezTo>
                  <a:pt x="1790" y="2348"/>
                  <a:pt x="1651" y="2539"/>
                  <a:pt x="1651" y="2761"/>
                </a:cubicBezTo>
                <a:cubicBezTo>
                  <a:pt x="1651" y="2793"/>
                  <a:pt x="1651" y="2824"/>
                  <a:pt x="1657" y="2856"/>
                </a:cubicBezTo>
                <a:lnTo>
                  <a:pt x="1651" y="2856"/>
                </a:lnTo>
                <a:cubicBezTo>
                  <a:pt x="1193" y="2856"/>
                  <a:pt x="825" y="3147"/>
                  <a:pt x="825" y="3503"/>
                </a:cubicBezTo>
                <a:cubicBezTo>
                  <a:pt x="825" y="3610"/>
                  <a:pt x="857" y="3712"/>
                  <a:pt x="921" y="3801"/>
                </a:cubicBezTo>
                <a:cubicBezTo>
                  <a:pt x="495" y="3833"/>
                  <a:pt x="165" y="4112"/>
                  <a:pt x="165" y="4448"/>
                </a:cubicBezTo>
                <a:cubicBezTo>
                  <a:pt x="165" y="4804"/>
                  <a:pt x="540" y="5096"/>
                  <a:pt x="990" y="5096"/>
                </a:cubicBezTo>
                <a:cubicBezTo>
                  <a:pt x="1041" y="5096"/>
                  <a:pt x="1092" y="5089"/>
                  <a:pt x="1143" y="5083"/>
                </a:cubicBezTo>
                <a:cubicBezTo>
                  <a:pt x="1048" y="5191"/>
                  <a:pt x="990" y="5318"/>
                  <a:pt x="990" y="5451"/>
                </a:cubicBezTo>
                <a:cubicBezTo>
                  <a:pt x="990" y="5553"/>
                  <a:pt x="1022" y="5648"/>
                  <a:pt x="1073" y="5737"/>
                </a:cubicBezTo>
                <a:cubicBezTo>
                  <a:pt x="724" y="5807"/>
                  <a:pt x="464" y="6061"/>
                  <a:pt x="464" y="6359"/>
                </a:cubicBezTo>
                <a:cubicBezTo>
                  <a:pt x="464" y="6480"/>
                  <a:pt x="502" y="6588"/>
                  <a:pt x="571" y="6683"/>
                </a:cubicBezTo>
                <a:cubicBezTo>
                  <a:pt x="241" y="6765"/>
                  <a:pt x="0" y="7013"/>
                  <a:pt x="0" y="7299"/>
                </a:cubicBezTo>
                <a:cubicBezTo>
                  <a:pt x="0" y="7572"/>
                  <a:pt x="216" y="7806"/>
                  <a:pt x="527" y="7902"/>
                </a:cubicBezTo>
                <a:cubicBezTo>
                  <a:pt x="483" y="7978"/>
                  <a:pt x="464" y="8060"/>
                  <a:pt x="464" y="8149"/>
                </a:cubicBezTo>
                <a:cubicBezTo>
                  <a:pt x="464" y="8308"/>
                  <a:pt x="540" y="8460"/>
                  <a:pt x="667" y="8574"/>
                </a:cubicBezTo>
                <a:cubicBezTo>
                  <a:pt x="711" y="8574"/>
                  <a:pt x="711" y="8574"/>
                  <a:pt x="711" y="8574"/>
                </a:cubicBezTo>
                <a:cubicBezTo>
                  <a:pt x="762" y="8536"/>
                  <a:pt x="819" y="8498"/>
                  <a:pt x="876" y="8454"/>
                </a:cubicBezTo>
                <a:cubicBezTo>
                  <a:pt x="3123" y="3388"/>
                  <a:pt x="3123" y="3388"/>
                  <a:pt x="3123" y="3388"/>
                </a:cubicBezTo>
                <a:cubicBezTo>
                  <a:pt x="4685" y="3388"/>
                  <a:pt x="4685" y="3388"/>
                  <a:pt x="4685" y="3388"/>
                </a:cubicBezTo>
                <a:cubicBezTo>
                  <a:pt x="6259" y="3388"/>
                  <a:pt x="6259" y="3388"/>
                  <a:pt x="6259" y="3388"/>
                </a:cubicBezTo>
                <a:cubicBezTo>
                  <a:pt x="6335" y="3566"/>
                  <a:pt x="6335" y="3566"/>
                  <a:pt x="6335" y="3566"/>
                </a:cubicBezTo>
                <a:cubicBezTo>
                  <a:pt x="6488" y="3236"/>
                  <a:pt x="6488" y="3236"/>
                  <a:pt x="6488" y="3236"/>
                </a:cubicBezTo>
                <a:cubicBezTo>
                  <a:pt x="6456" y="3230"/>
                  <a:pt x="6424" y="3230"/>
                  <a:pt x="6386" y="3230"/>
                </a:cubicBezTo>
                <a:lnTo>
                  <a:pt x="6386" y="3230"/>
                </a:lnTo>
                <a:cubicBezTo>
                  <a:pt x="6386" y="2875"/>
                  <a:pt x="6018" y="2583"/>
                  <a:pt x="5561" y="2583"/>
                </a:cubicBezTo>
                <a:cubicBezTo>
                  <a:pt x="5485" y="2583"/>
                  <a:pt x="5415" y="2596"/>
                  <a:pt x="5345" y="2608"/>
                </a:cubicBezTo>
                <a:cubicBezTo>
                  <a:pt x="5250" y="2437"/>
                  <a:pt x="5072" y="2310"/>
                  <a:pt x="4856" y="2247"/>
                </a:cubicBezTo>
                <a:cubicBezTo>
                  <a:pt x="4914" y="2158"/>
                  <a:pt x="4952" y="2050"/>
                  <a:pt x="4952" y="1942"/>
                </a:cubicBezTo>
                <a:cubicBezTo>
                  <a:pt x="4952" y="1580"/>
                  <a:pt x="4583" y="1295"/>
                  <a:pt x="4126" y="1295"/>
                </a:cubicBezTo>
                <a:cubicBezTo>
                  <a:pt x="4107" y="1295"/>
                  <a:pt x="4088" y="1295"/>
                  <a:pt x="4069" y="1295"/>
                </a:cubicBezTo>
                <a:cubicBezTo>
                  <a:pt x="4107" y="1218"/>
                  <a:pt x="4126" y="1136"/>
                  <a:pt x="4126" y="1053"/>
                </a:cubicBezTo>
                <a:cubicBezTo>
                  <a:pt x="4126" y="698"/>
                  <a:pt x="3758" y="406"/>
                  <a:pt x="3301" y="406"/>
                </a:cubicBezTo>
                <a:cubicBezTo>
                  <a:pt x="3161" y="406"/>
                  <a:pt x="3028" y="431"/>
                  <a:pt x="2914" y="482"/>
                </a:cubicBezTo>
                <a:cubicBezTo>
                  <a:pt x="2819" y="203"/>
                  <a:pt x="2495" y="0"/>
                  <a:pt x="2114" y="0"/>
                </a:cubicBezTo>
              </a:path>
            </a:pathLst>
          </a:custGeom>
          <a:solidFill>
            <a:srgbClr val="F4F6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03" name="Freeform 3"/>
          <p:cNvSpPr>
            <a:spLocks noChangeArrowheads="1"/>
          </p:cNvSpPr>
          <p:nvPr/>
        </p:nvSpPr>
        <p:spPr bwMode="auto">
          <a:xfrm>
            <a:off x="11944367" y="3860815"/>
            <a:ext cx="2441624" cy="1279839"/>
          </a:xfrm>
          <a:custGeom>
            <a:avLst/>
            <a:gdLst>
              <a:gd name="T0" fmla="*/ 1390 w 2750"/>
              <a:gd name="T1" fmla="*/ 0 h 1442"/>
              <a:gd name="T2" fmla="*/ 1390 w 2750"/>
              <a:gd name="T3" fmla="*/ 0 h 1442"/>
              <a:gd name="T4" fmla="*/ 984 w 2750"/>
              <a:gd name="T5" fmla="*/ 292 h 1442"/>
              <a:gd name="T6" fmla="*/ 819 w 2750"/>
              <a:gd name="T7" fmla="*/ 266 h 1442"/>
              <a:gd name="T8" fmla="*/ 413 w 2750"/>
              <a:gd name="T9" fmla="*/ 590 h 1442"/>
              <a:gd name="T10" fmla="*/ 0 w 2750"/>
              <a:gd name="T11" fmla="*/ 907 h 1442"/>
              <a:gd name="T12" fmla="*/ 413 w 2750"/>
              <a:gd name="T13" fmla="*/ 1225 h 1442"/>
              <a:gd name="T14" fmla="*/ 647 w 2750"/>
              <a:gd name="T15" fmla="*/ 1168 h 1442"/>
              <a:gd name="T16" fmla="*/ 1054 w 2750"/>
              <a:gd name="T17" fmla="*/ 1441 h 1442"/>
              <a:gd name="T18" fmla="*/ 1454 w 2750"/>
              <a:gd name="T19" fmla="*/ 1200 h 1442"/>
              <a:gd name="T20" fmla="*/ 1797 w 2750"/>
              <a:gd name="T21" fmla="*/ 1352 h 1442"/>
              <a:gd name="T22" fmla="*/ 2152 w 2750"/>
              <a:gd name="T23" fmla="*/ 1193 h 1442"/>
              <a:gd name="T24" fmla="*/ 2342 w 2750"/>
              <a:gd name="T25" fmla="*/ 1225 h 1442"/>
              <a:gd name="T26" fmla="*/ 2749 w 2750"/>
              <a:gd name="T27" fmla="*/ 907 h 1442"/>
              <a:gd name="T28" fmla="*/ 2342 w 2750"/>
              <a:gd name="T29" fmla="*/ 590 h 1442"/>
              <a:gd name="T30" fmla="*/ 1930 w 2750"/>
              <a:gd name="T31" fmla="*/ 266 h 1442"/>
              <a:gd name="T32" fmla="*/ 1797 w 2750"/>
              <a:gd name="T33" fmla="*/ 285 h 1442"/>
              <a:gd name="T34" fmla="*/ 1390 w 2750"/>
              <a:gd name="T35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50" h="1442">
                <a:moveTo>
                  <a:pt x="1390" y="0"/>
                </a:moveTo>
                <a:lnTo>
                  <a:pt x="1390" y="0"/>
                </a:lnTo>
                <a:cubicBezTo>
                  <a:pt x="1174" y="0"/>
                  <a:pt x="997" y="127"/>
                  <a:pt x="984" y="292"/>
                </a:cubicBezTo>
                <a:cubicBezTo>
                  <a:pt x="933" y="279"/>
                  <a:pt x="876" y="266"/>
                  <a:pt x="819" y="266"/>
                </a:cubicBezTo>
                <a:cubicBezTo>
                  <a:pt x="597" y="266"/>
                  <a:pt x="413" y="412"/>
                  <a:pt x="413" y="590"/>
                </a:cubicBezTo>
                <a:cubicBezTo>
                  <a:pt x="184" y="590"/>
                  <a:pt x="0" y="730"/>
                  <a:pt x="0" y="907"/>
                </a:cubicBezTo>
                <a:cubicBezTo>
                  <a:pt x="0" y="1085"/>
                  <a:pt x="184" y="1225"/>
                  <a:pt x="413" y="1225"/>
                </a:cubicBezTo>
                <a:cubicBezTo>
                  <a:pt x="502" y="1225"/>
                  <a:pt x="584" y="1206"/>
                  <a:pt x="647" y="1168"/>
                </a:cubicBezTo>
                <a:cubicBezTo>
                  <a:pt x="679" y="1320"/>
                  <a:pt x="851" y="1441"/>
                  <a:pt x="1054" y="1441"/>
                </a:cubicBezTo>
                <a:cubicBezTo>
                  <a:pt x="1244" y="1441"/>
                  <a:pt x="1403" y="1339"/>
                  <a:pt x="1454" y="1200"/>
                </a:cubicBezTo>
                <a:cubicBezTo>
                  <a:pt x="1524" y="1295"/>
                  <a:pt x="1650" y="1352"/>
                  <a:pt x="1797" y="1352"/>
                </a:cubicBezTo>
                <a:cubicBezTo>
                  <a:pt x="1949" y="1352"/>
                  <a:pt x="2082" y="1288"/>
                  <a:pt x="2152" y="1193"/>
                </a:cubicBezTo>
                <a:cubicBezTo>
                  <a:pt x="2209" y="1212"/>
                  <a:pt x="2272" y="1225"/>
                  <a:pt x="2342" y="1225"/>
                </a:cubicBezTo>
                <a:cubicBezTo>
                  <a:pt x="2565" y="1225"/>
                  <a:pt x="2749" y="1085"/>
                  <a:pt x="2749" y="907"/>
                </a:cubicBezTo>
                <a:cubicBezTo>
                  <a:pt x="2749" y="730"/>
                  <a:pt x="2565" y="590"/>
                  <a:pt x="2342" y="590"/>
                </a:cubicBezTo>
                <a:cubicBezTo>
                  <a:pt x="2342" y="412"/>
                  <a:pt x="2158" y="266"/>
                  <a:pt x="1930" y="266"/>
                </a:cubicBezTo>
                <a:cubicBezTo>
                  <a:pt x="1885" y="266"/>
                  <a:pt x="1835" y="273"/>
                  <a:pt x="1797" y="285"/>
                </a:cubicBezTo>
                <a:cubicBezTo>
                  <a:pt x="1771" y="127"/>
                  <a:pt x="1600" y="0"/>
                  <a:pt x="1390" y="0"/>
                </a:cubicBezTo>
              </a:path>
            </a:pathLst>
          </a:custGeom>
          <a:solidFill>
            <a:srgbClr val="F4F6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04" name="Freeform 4"/>
          <p:cNvSpPr>
            <a:spLocks noChangeArrowheads="1"/>
          </p:cNvSpPr>
          <p:nvPr/>
        </p:nvSpPr>
        <p:spPr bwMode="auto">
          <a:xfrm>
            <a:off x="16524711" y="1301223"/>
            <a:ext cx="2617704" cy="1373772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003526" y="5618919"/>
            <a:ext cx="1072123" cy="1385513"/>
            <a:chOff x="4003526" y="5618919"/>
            <a:chExt cx="1072123" cy="1385513"/>
          </a:xfrm>
        </p:grpSpPr>
        <p:sp>
          <p:nvSpPr>
            <p:cNvPr id="405" name="Freeform 5"/>
            <p:cNvSpPr>
              <a:spLocks noChangeArrowheads="1"/>
            </p:cNvSpPr>
            <p:nvPr/>
          </p:nvSpPr>
          <p:spPr bwMode="auto">
            <a:xfrm>
              <a:off x="4003526" y="5618919"/>
              <a:ext cx="97822" cy="1385513"/>
            </a:xfrm>
            <a:custGeom>
              <a:avLst/>
              <a:gdLst>
                <a:gd name="T0" fmla="*/ 108 w 109"/>
                <a:gd name="T1" fmla="*/ 1562 h 1563"/>
                <a:gd name="T2" fmla="*/ 0 w 109"/>
                <a:gd name="T3" fmla="*/ 1562 h 1563"/>
                <a:gd name="T4" fmla="*/ 0 w 109"/>
                <a:gd name="T5" fmla="*/ 0 h 1563"/>
                <a:gd name="T6" fmla="*/ 108 w 109"/>
                <a:gd name="T7" fmla="*/ 0 h 1563"/>
                <a:gd name="T8" fmla="*/ 108 w 109"/>
                <a:gd name="T9" fmla="*/ 1562 h 1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563">
                  <a:moveTo>
                    <a:pt x="108" y="1562"/>
                  </a:moveTo>
                  <a:lnTo>
                    <a:pt x="0" y="1562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108" y="1562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6" name="Freeform 6"/>
            <p:cNvSpPr>
              <a:spLocks noChangeArrowheads="1"/>
            </p:cNvSpPr>
            <p:nvPr/>
          </p:nvSpPr>
          <p:spPr bwMode="auto">
            <a:xfrm>
              <a:off x="4093523" y="5618919"/>
              <a:ext cx="982126" cy="520545"/>
            </a:xfrm>
            <a:custGeom>
              <a:avLst/>
              <a:gdLst>
                <a:gd name="T0" fmla="*/ 1105 w 1106"/>
                <a:gd name="T1" fmla="*/ 584 h 585"/>
                <a:gd name="T2" fmla="*/ 0 w 1106"/>
                <a:gd name="T3" fmla="*/ 584 h 585"/>
                <a:gd name="T4" fmla="*/ 0 w 1106"/>
                <a:gd name="T5" fmla="*/ 0 h 585"/>
                <a:gd name="T6" fmla="*/ 1105 w 1106"/>
                <a:gd name="T7" fmla="*/ 0 h 585"/>
                <a:gd name="T8" fmla="*/ 680 w 1106"/>
                <a:gd name="T9" fmla="*/ 292 h 585"/>
                <a:gd name="T10" fmla="*/ 1105 w 1106"/>
                <a:gd name="T11" fmla="*/ 584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6" h="585">
                  <a:moveTo>
                    <a:pt x="1105" y="584"/>
                  </a:moveTo>
                  <a:lnTo>
                    <a:pt x="0" y="584"/>
                  </a:lnTo>
                  <a:lnTo>
                    <a:pt x="0" y="0"/>
                  </a:lnTo>
                  <a:lnTo>
                    <a:pt x="1105" y="0"/>
                  </a:lnTo>
                  <a:lnTo>
                    <a:pt x="680" y="292"/>
                  </a:lnTo>
                  <a:lnTo>
                    <a:pt x="1105" y="584"/>
                  </a:lnTo>
                </a:path>
              </a:pathLst>
            </a:custGeom>
            <a:solidFill>
              <a:srgbClr val="E445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60928" y="2307776"/>
            <a:ext cx="8631768" cy="9765125"/>
            <a:chOff x="3760928" y="2307776"/>
            <a:chExt cx="8631768" cy="9765125"/>
          </a:xfrm>
        </p:grpSpPr>
        <p:sp>
          <p:nvSpPr>
            <p:cNvPr id="407" name="Freeform 7"/>
            <p:cNvSpPr>
              <a:spLocks noChangeArrowheads="1"/>
            </p:cNvSpPr>
            <p:nvPr/>
          </p:nvSpPr>
          <p:spPr bwMode="auto">
            <a:xfrm>
              <a:off x="3760928" y="6268620"/>
              <a:ext cx="4335449" cy="5804281"/>
            </a:xfrm>
            <a:custGeom>
              <a:avLst/>
              <a:gdLst>
                <a:gd name="T0" fmla="*/ 2895 w 4888"/>
                <a:gd name="T1" fmla="*/ 0 h 6538"/>
                <a:gd name="T2" fmla="*/ 0 w 4888"/>
                <a:gd name="T3" fmla="*/ 6537 h 6538"/>
                <a:gd name="T4" fmla="*/ 4887 w 4888"/>
                <a:gd name="T5" fmla="*/ 6537 h 6538"/>
                <a:gd name="T6" fmla="*/ 4887 w 4888"/>
                <a:gd name="T7" fmla="*/ 0 h 6538"/>
                <a:gd name="T8" fmla="*/ 2895 w 4888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88" h="6538">
                  <a:moveTo>
                    <a:pt x="2895" y="0"/>
                  </a:moveTo>
                  <a:lnTo>
                    <a:pt x="0" y="6537"/>
                  </a:lnTo>
                  <a:lnTo>
                    <a:pt x="4887" y="6537"/>
                  </a:lnTo>
                  <a:lnTo>
                    <a:pt x="4887" y="0"/>
                  </a:lnTo>
                  <a:lnTo>
                    <a:pt x="2895" y="0"/>
                  </a:lnTo>
                </a:path>
              </a:pathLst>
            </a:custGeom>
            <a:solidFill>
              <a:srgbClr val="37454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9" name="Freeform 9"/>
            <p:cNvSpPr>
              <a:spLocks noChangeArrowheads="1"/>
            </p:cNvSpPr>
            <p:nvPr/>
          </p:nvSpPr>
          <p:spPr bwMode="auto">
            <a:xfrm>
              <a:off x="8076814" y="6268620"/>
              <a:ext cx="4315882" cy="5804281"/>
            </a:xfrm>
            <a:custGeom>
              <a:avLst/>
              <a:gdLst>
                <a:gd name="T0" fmla="*/ 1967 w 4863"/>
                <a:gd name="T1" fmla="*/ 0 h 6538"/>
                <a:gd name="T2" fmla="*/ 0 w 4863"/>
                <a:gd name="T3" fmla="*/ 0 h 6538"/>
                <a:gd name="T4" fmla="*/ 0 w 4863"/>
                <a:gd name="T5" fmla="*/ 6537 h 6538"/>
                <a:gd name="T6" fmla="*/ 4862 w 4863"/>
                <a:gd name="T7" fmla="*/ 6537 h 6538"/>
                <a:gd name="T8" fmla="*/ 1967 w 4863"/>
                <a:gd name="T9" fmla="*/ 0 h 6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3" h="6538">
                  <a:moveTo>
                    <a:pt x="1967" y="0"/>
                  </a:moveTo>
                  <a:lnTo>
                    <a:pt x="0" y="0"/>
                  </a:lnTo>
                  <a:lnTo>
                    <a:pt x="0" y="6537"/>
                  </a:lnTo>
                  <a:lnTo>
                    <a:pt x="4862" y="6537"/>
                  </a:lnTo>
                  <a:lnTo>
                    <a:pt x="1967" y="0"/>
                  </a:lnTo>
                </a:path>
              </a:pathLst>
            </a:custGeom>
            <a:solidFill>
              <a:srgbClr val="303E4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0" name="Freeform 10"/>
            <p:cNvSpPr>
              <a:spLocks noChangeArrowheads="1"/>
            </p:cNvSpPr>
            <p:nvPr/>
          </p:nvSpPr>
          <p:spPr bwMode="auto">
            <a:xfrm>
              <a:off x="6096907" y="2315606"/>
              <a:ext cx="1999470" cy="4669255"/>
            </a:xfrm>
            <a:custGeom>
              <a:avLst/>
              <a:gdLst>
                <a:gd name="T0" fmla="*/ 0 w 2254"/>
                <a:gd name="T1" fmla="*/ 5053 h 5263"/>
                <a:gd name="T2" fmla="*/ 0 w 2254"/>
                <a:gd name="T3" fmla="*/ 5053 h 5263"/>
                <a:gd name="T4" fmla="*/ 1397 w 2254"/>
                <a:gd name="T5" fmla="*/ 4539 h 5263"/>
                <a:gd name="T6" fmla="*/ 2253 w 2254"/>
                <a:gd name="T7" fmla="*/ 5078 h 5263"/>
                <a:gd name="T8" fmla="*/ 2228 w 2254"/>
                <a:gd name="T9" fmla="*/ 0 h 5263"/>
                <a:gd name="T10" fmla="*/ 0 w 2254"/>
                <a:gd name="T11" fmla="*/ 5053 h 5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4" h="5263">
                  <a:moveTo>
                    <a:pt x="0" y="5053"/>
                  </a:moveTo>
                  <a:lnTo>
                    <a:pt x="0" y="5053"/>
                  </a:lnTo>
                  <a:cubicBezTo>
                    <a:pt x="864" y="5262"/>
                    <a:pt x="1397" y="4539"/>
                    <a:pt x="1397" y="4539"/>
                  </a:cubicBezTo>
                  <a:cubicBezTo>
                    <a:pt x="1397" y="4539"/>
                    <a:pt x="1568" y="5053"/>
                    <a:pt x="2253" y="5078"/>
                  </a:cubicBezTo>
                  <a:cubicBezTo>
                    <a:pt x="2228" y="0"/>
                    <a:pt x="2228" y="0"/>
                    <a:pt x="2228" y="0"/>
                  </a:cubicBezTo>
                  <a:lnTo>
                    <a:pt x="0" y="5053"/>
                  </a:lnTo>
                </a:path>
              </a:pathLst>
            </a:custGeom>
            <a:solidFill>
              <a:srgbClr val="F1F0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1" name="Freeform 11"/>
            <p:cNvSpPr>
              <a:spLocks noChangeArrowheads="1"/>
            </p:cNvSpPr>
            <p:nvPr/>
          </p:nvSpPr>
          <p:spPr bwMode="auto">
            <a:xfrm>
              <a:off x="8076814" y="2307776"/>
              <a:ext cx="1972082" cy="4665343"/>
            </a:xfrm>
            <a:custGeom>
              <a:avLst/>
              <a:gdLst>
                <a:gd name="T0" fmla="*/ 0 w 2222"/>
                <a:gd name="T1" fmla="*/ 0 h 5257"/>
                <a:gd name="T2" fmla="*/ 0 w 2222"/>
                <a:gd name="T3" fmla="*/ 0 h 5257"/>
                <a:gd name="T4" fmla="*/ 0 w 2222"/>
                <a:gd name="T5" fmla="*/ 6 h 5257"/>
                <a:gd name="T6" fmla="*/ 0 w 2222"/>
                <a:gd name="T7" fmla="*/ 5084 h 5257"/>
                <a:gd name="T8" fmla="*/ 44 w 2222"/>
                <a:gd name="T9" fmla="*/ 5084 h 5257"/>
                <a:gd name="T10" fmla="*/ 914 w 2222"/>
                <a:gd name="T11" fmla="*/ 4589 h 5257"/>
                <a:gd name="T12" fmla="*/ 2221 w 2222"/>
                <a:gd name="T13" fmla="*/ 5033 h 5257"/>
                <a:gd name="T14" fmla="*/ 0 w 2222"/>
                <a:gd name="T15" fmla="*/ 0 h 5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2" h="525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5084"/>
                    <a:pt x="0" y="5084"/>
                    <a:pt x="0" y="5084"/>
                  </a:cubicBezTo>
                  <a:cubicBezTo>
                    <a:pt x="12" y="5084"/>
                    <a:pt x="25" y="5084"/>
                    <a:pt x="44" y="5084"/>
                  </a:cubicBezTo>
                  <a:cubicBezTo>
                    <a:pt x="761" y="5084"/>
                    <a:pt x="914" y="4589"/>
                    <a:pt x="914" y="4589"/>
                  </a:cubicBezTo>
                  <a:cubicBezTo>
                    <a:pt x="914" y="4589"/>
                    <a:pt x="1288" y="5256"/>
                    <a:pt x="2221" y="5033"/>
                  </a:cubicBezTo>
                  <a:lnTo>
                    <a:pt x="0" y="0"/>
                  </a:lnTo>
                </a:path>
              </a:pathLst>
            </a:custGeom>
            <a:solidFill>
              <a:srgbClr val="E6E6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475926" y="5638486"/>
            <a:ext cx="6882719" cy="7796446"/>
            <a:chOff x="8475926" y="5638486"/>
            <a:chExt cx="6882719" cy="7796446"/>
          </a:xfrm>
        </p:grpSpPr>
        <p:sp>
          <p:nvSpPr>
            <p:cNvPr id="412" name="Freeform 12"/>
            <p:cNvSpPr>
              <a:spLocks noChangeArrowheads="1"/>
            </p:cNvSpPr>
            <p:nvPr/>
          </p:nvSpPr>
          <p:spPr bwMode="auto">
            <a:xfrm>
              <a:off x="8475926" y="8796987"/>
              <a:ext cx="3466794" cy="4637945"/>
            </a:xfrm>
            <a:custGeom>
              <a:avLst/>
              <a:gdLst>
                <a:gd name="T0" fmla="*/ 2311 w 3905"/>
                <a:gd name="T1" fmla="*/ 0 h 5226"/>
                <a:gd name="T2" fmla="*/ 0 w 3905"/>
                <a:gd name="T3" fmla="*/ 5225 h 5226"/>
                <a:gd name="T4" fmla="*/ 3879 w 3905"/>
                <a:gd name="T5" fmla="*/ 5225 h 5226"/>
                <a:gd name="T6" fmla="*/ 3904 w 3905"/>
                <a:gd name="T7" fmla="*/ 0 h 5226"/>
                <a:gd name="T8" fmla="*/ 2311 w 3905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5" h="5226">
                  <a:moveTo>
                    <a:pt x="2311" y="0"/>
                  </a:moveTo>
                  <a:lnTo>
                    <a:pt x="0" y="5225"/>
                  </a:lnTo>
                  <a:lnTo>
                    <a:pt x="3879" y="5225"/>
                  </a:lnTo>
                  <a:lnTo>
                    <a:pt x="3904" y="0"/>
                  </a:lnTo>
                  <a:lnTo>
                    <a:pt x="2311" y="0"/>
                  </a:lnTo>
                </a:path>
              </a:pathLst>
            </a:custGeom>
            <a:solidFill>
              <a:srgbClr val="4251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3" name="Freeform 13"/>
            <p:cNvSpPr>
              <a:spLocks noChangeArrowheads="1"/>
            </p:cNvSpPr>
            <p:nvPr/>
          </p:nvSpPr>
          <p:spPr bwMode="auto">
            <a:xfrm>
              <a:off x="11915328" y="8796987"/>
              <a:ext cx="3443317" cy="4637945"/>
            </a:xfrm>
            <a:custGeom>
              <a:avLst/>
              <a:gdLst>
                <a:gd name="T0" fmla="*/ 1568 w 3879"/>
                <a:gd name="T1" fmla="*/ 0 h 5226"/>
                <a:gd name="T2" fmla="*/ 0 w 3879"/>
                <a:gd name="T3" fmla="*/ 0 h 5226"/>
                <a:gd name="T4" fmla="*/ 0 w 3879"/>
                <a:gd name="T5" fmla="*/ 5225 h 5226"/>
                <a:gd name="T6" fmla="*/ 3878 w 3879"/>
                <a:gd name="T7" fmla="*/ 5225 h 5226"/>
                <a:gd name="T8" fmla="*/ 1568 w 3879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9" h="5226">
                  <a:moveTo>
                    <a:pt x="1568" y="0"/>
                  </a:moveTo>
                  <a:lnTo>
                    <a:pt x="0" y="0"/>
                  </a:lnTo>
                  <a:lnTo>
                    <a:pt x="0" y="5225"/>
                  </a:lnTo>
                  <a:lnTo>
                    <a:pt x="3878" y="5225"/>
                  </a:lnTo>
                  <a:lnTo>
                    <a:pt x="1568" y="0"/>
                  </a:lnTo>
                </a:path>
              </a:pathLst>
            </a:custGeom>
            <a:solidFill>
              <a:srgbClr val="3C4A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4" name="Freeform 14"/>
            <p:cNvSpPr>
              <a:spLocks noChangeArrowheads="1"/>
            </p:cNvSpPr>
            <p:nvPr/>
          </p:nvSpPr>
          <p:spPr bwMode="auto">
            <a:xfrm>
              <a:off x="10338448" y="5642402"/>
              <a:ext cx="1600358" cy="3729924"/>
            </a:xfrm>
            <a:custGeom>
              <a:avLst/>
              <a:gdLst>
                <a:gd name="T0" fmla="*/ 0 w 1804"/>
                <a:gd name="T1" fmla="*/ 4036 h 4202"/>
                <a:gd name="T2" fmla="*/ 0 w 1804"/>
                <a:gd name="T3" fmla="*/ 4036 h 4202"/>
                <a:gd name="T4" fmla="*/ 1111 w 1804"/>
                <a:gd name="T5" fmla="*/ 3623 h 4202"/>
                <a:gd name="T6" fmla="*/ 1803 w 1804"/>
                <a:gd name="T7" fmla="*/ 4055 h 4202"/>
                <a:gd name="T8" fmla="*/ 1778 w 1804"/>
                <a:gd name="T9" fmla="*/ 0 h 4202"/>
                <a:gd name="T10" fmla="*/ 0 w 1804"/>
                <a:gd name="T11" fmla="*/ 4036 h 4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4" h="4202">
                  <a:moveTo>
                    <a:pt x="0" y="4036"/>
                  </a:moveTo>
                  <a:lnTo>
                    <a:pt x="0" y="4036"/>
                  </a:lnTo>
                  <a:cubicBezTo>
                    <a:pt x="686" y="4201"/>
                    <a:pt x="1111" y="3623"/>
                    <a:pt x="1111" y="3623"/>
                  </a:cubicBezTo>
                  <a:cubicBezTo>
                    <a:pt x="1111" y="3623"/>
                    <a:pt x="1257" y="4036"/>
                    <a:pt x="1803" y="4055"/>
                  </a:cubicBezTo>
                  <a:cubicBezTo>
                    <a:pt x="1778" y="0"/>
                    <a:pt x="1778" y="0"/>
                    <a:pt x="1778" y="0"/>
                  </a:cubicBezTo>
                  <a:lnTo>
                    <a:pt x="0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5" name="Freeform 15"/>
            <p:cNvSpPr>
              <a:spLocks noChangeArrowheads="1"/>
            </p:cNvSpPr>
            <p:nvPr/>
          </p:nvSpPr>
          <p:spPr bwMode="auto">
            <a:xfrm>
              <a:off x="11915330" y="5638486"/>
              <a:ext cx="1572970" cy="3726012"/>
            </a:xfrm>
            <a:custGeom>
              <a:avLst/>
              <a:gdLst>
                <a:gd name="T0" fmla="*/ 0 w 1772"/>
                <a:gd name="T1" fmla="*/ 0 h 4196"/>
                <a:gd name="T2" fmla="*/ 0 w 1772"/>
                <a:gd name="T3" fmla="*/ 0 h 4196"/>
                <a:gd name="T4" fmla="*/ 0 w 1772"/>
                <a:gd name="T5" fmla="*/ 7 h 4196"/>
                <a:gd name="T6" fmla="*/ 0 w 1772"/>
                <a:gd name="T7" fmla="*/ 4062 h 4196"/>
                <a:gd name="T8" fmla="*/ 32 w 1772"/>
                <a:gd name="T9" fmla="*/ 4062 h 4196"/>
                <a:gd name="T10" fmla="*/ 730 w 1772"/>
                <a:gd name="T11" fmla="*/ 3668 h 4196"/>
                <a:gd name="T12" fmla="*/ 1771 w 1772"/>
                <a:gd name="T13" fmla="*/ 4017 h 4196"/>
                <a:gd name="T14" fmla="*/ 0 w 1772"/>
                <a:gd name="T15" fmla="*/ 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2" h="4196">
                  <a:moveTo>
                    <a:pt x="0" y="0"/>
                  </a:moveTo>
                  <a:lnTo>
                    <a:pt x="0" y="0"/>
                  </a:lnTo>
                  <a:cubicBezTo>
                    <a:pt x="0" y="7"/>
                    <a:pt x="0" y="7"/>
                    <a:pt x="0" y="7"/>
                  </a:cubicBezTo>
                  <a:cubicBezTo>
                    <a:pt x="0" y="4062"/>
                    <a:pt x="0" y="4062"/>
                    <a:pt x="0" y="4062"/>
                  </a:cubicBezTo>
                  <a:cubicBezTo>
                    <a:pt x="6" y="4062"/>
                    <a:pt x="19" y="4062"/>
                    <a:pt x="32" y="4062"/>
                  </a:cubicBezTo>
                  <a:cubicBezTo>
                    <a:pt x="609" y="4062"/>
                    <a:pt x="730" y="3668"/>
                    <a:pt x="730" y="3668"/>
                  </a:cubicBezTo>
                  <a:cubicBezTo>
                    <a:pt x="730" y="3668"/>
                    <a:pt x="1028" y="4195"/>
                    <a:pt x="1771" y="4017"/>
                  </a:cubicBezTo>
                  <a:lnTo>
                    <a:pt x="0" y="0"/>
                  </a:lnTo>
                </a:path>
              </a:pathLst>
            </a:custGeom>
            <a:solidFill>
              <a:srgbClr val="F5F6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8490" y="5732419"/>
            <a:ext cx="6890545" cy="7800361"/>
            <a:chOff x="188490" y="5732419"/>
            <a:chExt cx="6890545" cy="7800361"/>
          </a:xfrm>
        </p:grpSpPr>
        <p:sp>
          <p:nvSpPr>
            <p:cNvPr id="416" name="Freeform 16"/>
            <p:cNvSpPr>
              <a:spLocks noChangeArrowheads="1"/>
            </p:cNvSpPr>
            <p:nvPr/>
          </p:nvSpPr>
          <p:spPr bwMode="auto">
            <a:xfrm>
              <a:off x="188490" y="8894833"/>
              <a:ext cx="3466794" cy="4637947"/>
            </a:xfrm>
            <a:custGeom>
              <a:avLst/>
              <a:gdLst>
                <a:gd name="T0" fmla="*/ 2317 w 3905"/>
                <a:gd name="T1" fmla="*/ 0 h 5226"/>
                <a:gd name="T2" fmla="*/ 0 w 3905"/>
                <a:gd name="T3" fmla="*/ 5225 h 5226"/>
                <a:gd name="T4" fmla="*/ 3904 w 3905"/>
                <a:gd name="T5" fmla="*/ 5225 h 5226"/>
                <a:gd name="T6" fmla="*/ 3904 w 3905"/>
                <a:gd name="T7" fmla="*/ 0 h 5226"/>
                <a:gd name="T8" fmla="*/ 2317 w 3905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5" h="5226">
                  <a:moveTo>
                    <a:pt x="2317" y="0"/>
                  </a:moveTo>
                  <a:lnTo>
                    <a:pt x="0" y="5225"/>
                  </a:lnTo>
                  <a:lnTo>
                    <a:pt x="3904" y="5225"/>
                  </a:lnTo>
                  <a:lnTo>
                    <a:pt x="3904" y="0"/>
                  </a:lnTo>
                  <a:lnTo>
                    <a:pt x="2317" y="0"/>
                  </a:lnTo>
                </a:path>
              </a:pathLst>
            </a:custGeom>
            <a:solidFill>
              <a:srgbClr val="42515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8" name="Freeform 18"/>
            <p:cNvSpPr>
              <a:spLocks noChangeArrowheads="1"/>
            </p:cNvSpPr>
            <p:nvPr/>
          </p:nvSpPr>
          <p:spPr bwMode="auto">
            <a:xfrm>
              <a:off x="3631807" y="8894833"/>
              <a:ext cx="3447228" cy="4637947"/>
            </a:xfrm>
            <a:custGeom>
              <a:avLst/>
              <a:gdLst>
                <a:gd name="T0" fmla="*/ 1574 w 3886"/>
                <a:gd name="T1" fmla="*/ 0 h 5226"/>
                <a:gd name="T2" fmla="*/ 0 w 3886"/>
                <a:gd name="T3" fmla="*/ 0 h 5226"/>
                <a:gd name="T4" fmla="*/ 0 w 3886"/>
                <a:gd name="T5" fmla="*/ 5225 h 5226"/>
                <a:gd name="T6" fmla="*/ 3885 w 3886"/>
                <a:gd name="T7" fmla="*/ 5225 h 5226"/>
                <a:gd name="T8" fmla="*/ 1574 w 3886"/>
                <a:gd name="T9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6" h="5226">
                  <a:moveTo>
                    <a:pt x="1574" y="0"/>
                  </a:moveTo>
                  <a:lnTo>
                    <a:pt x="0" y="0"/>
                  </a:lnTo>
                  <a:lnTo>
                    <a:pt x="0" y="5225"/>
                  </a:lnTo>
                  <a:lnTo>
                    <a:pt x="3885" y="5225"/>
                  </a:lnTo>
                  <a:lnTo>
                    <a:pt x="1574" y="0"/>
                  </a:lnTo>
                </a:path>
              </a:pathLst>
            </a:custGeom>
            <a:solidFill>
              <a:srgbClr val="3C4A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0" name="Freeform 20"/>
            <p:cNvSpPr>
              <a:spLocks noChangeArrowheads="1"/>
            </p:cNvSpPr>
            <p:nvPr/>
          </p:nvSpPr>
          <p:spPr bwMode="auto">
            <a:xfrm>
              <a:off x="2054922" y="5740246"/>
              <a:ext cx="1600361" cy="3726012"/>
            </a:xfrm>
            <a:custGeom>
              <a:avLst/>
              <a:gdLst>
                <a:gd name="T0" fmla="*/ 0 w 1803"/>
                <a:gd name="T1" fmla="*/ 4030 h 4196"/>
                <a:gd name="T2" fmla="*/ 0 w 1803"/>
                <a:gd name="T3" fmla="*/ 4030 h 4196"/>
                <a:gd name="T4" fmla="*/ 1117 w 1803"/>
                <a:gd name="T5" fmla="*/ 3618 h 4196"/>
                <a:gd name="T6" fmla="*/ 1802 w 1803"/>
                <a:gd name="T7" fmla="*/ 4049 h 4196"/>
                <a:gd name="T8" fmla="*/ 1777 w 1803"/>
                <a:gd name="T9" fmla="*/ 0 h 4196"/>
                <a:gd name="T10" fmla="*/ 0 w 1803"/>
                <a:gd name="T11" fmla="*/ 403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3" h="4196">
                  <a:moveTo>
                    <a:pt x="0" y="4030"/>
                  </a:moveTo>
                  <a:lnTo>
                    <a:pt x="0" y="4030"/>
                  </a:lnTo>
                  <a:cubicBezTo>
                    <a:pt x="691" y="4195"/>
                    <a:pt x="1117" y="3618"/>
                    <a:pt x="1117" y="3618"/>
                  </a:cubicBezTo>
                  <a:cubicBezTo>
                    <a:pt x="1117" y="3618"/>
                    <a:pt x="1263" y="4037"/>
                    <a:pt x="1802" y="4049"/>
                  </a:cubicBezTo>
                  <a:cubicBezTo>
                    <a:pt x="1777" y="0"/>
                    <a:pt x="1777" y="0"/>
                    <a:pt x="1777" y="0"/>
                  </a:cubicBezTo>
                  <a:lnTo>
                    <a:pt x="0" y="40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1" name="Freeform 21"/>
            <p:cNvSpPr>
              <a:spLocks noChangeArrowheads="1"/>
            </p:cNvSpPr>
            <p:nvPr/>
          </p:nvSpPr>
          <p:spPr bwMode="auto">
            <a:xfrm>
              <a:off x="3631805" y="5732419"/>
              <a:ext cx="1576881" cy="3726012"/>
            </a:xfrm>
            <a:custGeom>
              <a:avLst/>
              <a:gdLst>
                <a:gd name="T0" fmla="*/ 6 w 1778"/>
                <a:gd name="T1" fmla="*/ 0 h 4196"/>
                <a:gd name="T2" fmla="*/ 6 w 1778"/>
                <a:gd name="T3" fmla="*/ 0 h 4196"/>
                <a:gd name="T4" fmla="*/ 0 w 1778"/>
                <a:gd name="T5" fmla="*/ 6 h 4196"/>
                <a:gd name="T6" fmla="*/ 0 w 1778"/>
                <a:gd name="T7" fmla="*/ 4055 h 4196"/>
                <a:gd name="T8" fmla="*/ 13 w 1778"/>
                <a:gd name="T9" fmla="*/ 4055 h 4196"/>
                <a:gd name="T10" fmla="*/ 730 w 1778"/>
                <a:gd name="T11" fmla="*/ 3662 h 4196"/>
                <a:gd name="T12" fmla="*/ 1777 w 1778"/>
                <a:gd name="T13" fmla="*/ 4017 h 4196"/>
                <a:gd name="T14" fmla="*/ 6 w 1778"/>
                <a:gd name="T15" fmla="*/ 0 h 4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8" h="4196">
                  <a:moveTo>
                    <a:pt x="6" y="0"/>
                  </a:moveTo>
                  <a:lnTo>
                    <a:pt x="6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0" y="4055"/>
                    <a:pt x="0" y="4055"/>
                    <a:pt x="0" y="4055"/>
                  </a:cubicBezTo>
                  <a:cubicBezTo>
                    <a:pt x="13" y="4055"/>
                    <a:pt x="0" y="4055"/>
                    <a:pt x="13" y="4055"/>
                  </a:cubicBezTo>
                  <a:cubicBezTo>
                    <a:pt x="590" y="4055"/>
                    <a:pt x="730" y="3662"/>
                    <a:pt x="730" y="3662"/>
                  </a:cubicBezTo>
                  <a:cubicBezTo>
                    <a:pt x="730" y="3662"/>
                    <a:pt x="1035" y="4195"/>
                    <a:pt x="1777" y="4017"/>
                  </a:cubicBezTo>
                  <a:lnTo>
                    <a:pt x="6" y="0"/>
                  </a:lnTo>
                </a:path>
              </a:pathLst>
            </a:custGeom>
            <a:solidFill>
              <a:srgbClr val="F5F6F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422" name="Freeform 22"/>
          <p:cNvSpPr>
            <a:spLocks noChangeArrowheads="1"/>
          </p:cNvSpPr>
          <p:nvPr/>
        </p:nvSpPr>
        <p:spPr bwMode="auto">
          <a:xfrm>
            <a:off x="3287473" y="10566061"/>
            <a:ext cx="12474196" cy="3201553"/>
          </a:xfrm>
          <a:custGeom>
            <a:avLst/>
            <a:gdLst>
              <a:gd name="T0" fmla="*/ 14059 w 14060"/>
              <a:gd name="T1" fmla="*/ 3605 h 3606"/>
              <a:gd name="T2" fmla="*/ 14059 w 14060"/>
              <a:gd name="T3" fmla="*/ 3605 h 3606"/>
              <a:gd name="T4" fmla="*/ 0 w 14060"/>
              <a:gd name="T5" fmla="*/ 3605 h 3606"/>
              <a:gd name="T6" fmla="*/ 7210 w 14060"/>
              <a:gd name="T7" fmla="*/ 0 h 3606"/>
              <a:gd name="T8" fmla="*/ 14059 w 14060"/>
              <a:gd name="T9" fmla="*/ 3605 h 3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0" h="3606">
                <a:moveTo>
                  <a:pt x="14059" y="3605"/>
                </a:moveTo>
                <a:lnTo>
                  <a:pt x="14059" y="3605"/>
                </a:lnTo>
                <a:cubicBezTo>
                  <a:pt x="0" y="3605"/>
                  <a:pt x="0" y="3605"/>
                  <a:pt x="0" y="3605"/>
                </a:cubicBezTo>
                <a:cubicBezTo>
                  <a:pt x="0" y="3605"/>
                  <a:pt x="3326" y="0"/>
                  <a:pt x="7210" y="0"/>
                </a:cubicBezTo>
                <a:cubicBezTo>
                  <a:pt x="11089" y="0"/>
                  <a:pt x="14059" y="3605"/>
                  <a:pt x="14059" y="3605"/>
                </a:cubicBezTo>
              </a:path>
            </a:pathLst>
          </a:custGeom>
          <a:solidFill>
            <a:srgbClr val="B4B9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104734" y="9337102"/>
            <a:ext cx="978213" cy="2532280"/>
            <a:chOff x="6104734" y="9337102"/>
            <a:chExt cx="978213" cy="2532280"/>
          </a:xfrm>
        </p:grpSpPr>
        <p:sp>
          <p:nvSpPr>
            <p:cNvPr id="423" name="Freeform 23"/>
            <p:cNvSpPr>
              <a:spLocks noChangeArrowheads="1"/>
            </p:cNvSpPr>
            <p:nvPr/>
          </p:nvSpPr>
          <p:spPr bwMode="auto">
            <a:xfrm>
              <a:off x="6104734" y="9337102"/>
              <a:ext cx="489106" cy="2125235"/>
            </a:xfrm>
            <a:custGeom>
              <a:avLst/>
              <a:gdLst>
                <a:gd name="T0" fmla="*/ 552 w 553"/>
                <a:gd name="T1" fmla="*/ 0 h 2394"/>
                <a:gd name="T2" fmla="*/ 0 w 553"/>
                <a:gd name="T3" fmla="*/ 2393 h 2394"/>
                <a:gd name="T4" fmla="*/ 552 w 553"/>
                <a:gd name="T5" fmla="*/ 2393 h 2394"/>
                <a:gd name="T6" fmla="*/ 552 w 553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394">
                  <a:moveTo>
                    <a:pt x="552" y="0"/>
                  </a:moveTo>
                  <a:lnTo>
                    <a:pt x="0" y="2393"/>
                  </a:lnTo>
                  <a:lnTo>
                    <a:pt x="552" y="2393"/>
                  </a:lnTo>
                  <a:lnTo>
                    <a:pt x="552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4" name="Freeform 24"/>
            <p:cNvSpPr>
              <a:spLocks noChangeArrowheads="1"/>
            </p:cNvSpPr>
            <p:nvPr/>
          </p:nvSpPr>
          <p:spPr bwMode="auto">
            <a:xfrm>
              <a:off x="6593838" y="9337102"/>
              <a:ext cx="489109" cy="2125235"/>
            </a:xfrm>
            <a:custGeom>
              <a:avLst/>
              <a:gdLst>
                <a:gd name="T0" fmla="*/ 0 w 553"/>
                <a:gd name="T1" fmla="*/ 0 h 2394"/>
                <a:gd name="T2" fmla="*/ 0 w 553"/>
                <a:gd name="T3" fmla="*/ 2393 h 2394"/>
                <a:gd name="T4" fmla="*/ 552 w 553"/>
                <a:gd name="T5" fmla="*/ 2393 h 2394"/>
                <a:gd name="T6" fmla="*/ 0 w 553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394">
                  <a:moveTo>
                    <a:pt x="0" y="0"/>
                  </a:moveTo>
                  <a:lnTo>
                    <a:pt x="0" y="2393"/>
                  </a:lnTo>
                  <a:lnTo>
                    <a:pt x="552" y="2393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5" name="Freeform 25"/>
            <p:cNvSpPr>
              <a:spLocks noChangeArrowheads="1"/>
            </p:cNvSpPr>
            <p:nvPr/>
          </p:nvSpPr>
          <p:spPr bwMode="auto">
            <a:xfrm>
              <a:off x="6276899" y="10061169"/>
              <a:ext cx="316941" cy="1808212"/>
            </a:xfrm>
            <a:custGeom>
              <a:avLst/>
              <a:gdLst>
                <a:gd name="T0" fmla="*/ 356 w 357"/>
                <a:gd name="T1" fmla="*/ 0 h 2039"/>
                <a:gd name="T2" fmla="*/ 337 w 357"/>
                <a:gd name="T3" fmla="*/ 565 h 2039"/>
                <a:gd name="T4" fmla="*/ 166 w 357"/>
                <a:gd name="T5" fmla="*/ 400 h 2039"/>
                <a:gd name="T6" fmla="*/ 337 w 357"/>
                <a:gd name="T7" fmla="*/ 629 h 2039"/>
                <a:gd name="T8" fmla="*/ 331 w 357"/>
                <a:gd name="T9" fmla="*/ 883 h 2039"/>
                <a:gd name="T10" fmla="*/ 64 w 357"/>
                <a:gd name="T11" fmla="*/ 622 h 2039"/>
                <a:gd name="T12" fmla="*/ 324 w 357"/>
                <a:gd name="T13" fmla="*/ 971 h 2039"/>
                <a:gd name="T14" fmla="*/ 318 w 357"/>
                <a:gd name="T15" fmla="*/ 1238 h 2039"/>
                <a:gd name="T16" fmla="*/ 0 w 357"/>
                <a:gd name="T17" fmla="*/ 927 h 2039"/>
                <a:gd name="T18" fmla="*/ 318 w 357"/>
                <a:gd name="T19" fmla="*/ 1327 h 2039"/>
                <a:gd name="T20" fmla="*/ 286 w 357"/>
                <a:gd name="T21" fmla="*/ 2038 h 2039"/>
                <a:gd name="T22" fmla="*/ 356 w 357"/>
                <a:gd name="T23" fmla="*/ 2038 h 2039"/>
                <a:gd name="T24" fmla="*/ 356 w 357"/>
                <a:gd name="T25" fmla="*/ 127 h 2039"/>
                <a:gd name="T26" fmla="*/ 356 w 357"/>
                <a:gd name="T27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039">
                  <a:moveTo>
                    <a:pt x="356" y="0"/>
                  </a:moveTo>
                  <a:lnTo>
                    <a:pt x="337" y="565"/>
                  </a:lnTo>
                  <a:lnTo>
                    <a:pt x="166" y="400"/>
                  </a:lnTo>
                  <a:lnTo>
                    <a:pt x="337" y="629"/>
                  </a:lnTo>
                  <a:lnTo>
                    <a:pt x="331" y="883"/>
                  </a:lnTo>
                  <a:lnTo>
                    <a:pt x="64" y="622"/>
                  </a:lnTo>
                  <a:lnTo>
                    <a:pt x="324" y="971"/>
                  </a:lnTo>
                  <a:lnTo>
                    <a:pt x="318" y="1238"/>
                  </a:lnTo>
                  <a:lnTo>
                    <a:pt x="0" y="927"/>
                  </a:lnTo>
                  <a:lnTo>
                    <a:pt x="318" y="1327"/>
                  </a:lnTo>
                  <a:lnTo>
                    <a:pt x="286" y="2038"/>
                  </a:lnTo>
                  <a:lnTo>
                    <a:pt x="356" y="2038"/>
                  </a:lnTo>
                  <a:lnTo>
                    <a:pt x="356" y="127"/>
                  </a:lnTo>
                  <a:lnTo>
                    <a:pt x="356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6" name="Freeform 26"/>
            <p:cNvSpPr>
              <a:spLocks noChangeArrowheads="1"/>
            </p:cNvSpPr>
            <p:nvPr/>
          </p:nvSpPr>
          <p:spPr bwMode="auto">
            <a:xfrm>
              <a:off x="6593840" y="10170758"/>
              <a:ext cx="320855" cy="1698624"/>
            </a:xfrm>
            <a:custGeom>
              <a:avLst/>
              <a:gdLst>
                <a:gd name="T0" fmla="*/ 38 w 363"/>
                <a:gd name="T1" fmla="*/ 1206 h 1912"/>
                <a:gd name="T2" fmla="*/ 362 w 363"/>
                <a:gd name="T3" fmla="*/ 800 h 1912"/>
                <a:gd name="T4" fmla="*/ 32 w 363"/>
                <a:gd name="T5" fmla="*/ 1118 h 1912"/>
                <a:gd name="T6" fmla="*/ 25 w 363"/>
                <a:gd name="T7" fmla="*/ 851 h 1912"/>
                <a:gd name="T8" fmla="*/ 292 w 363"/>
                <a:gd name="T9" fmla="*/ 495 h 1912"/>
                <a:gd name="T10" fmla="*/ 25 w 363"/>
                <a:gd name="T11" fmla="*/ 762 h 1912"/>
                <a:gd name="T12" fmla="*/ 19 w 363"/>
                <a:gd name="T13" fmla="*/ 495 h 1912"/>
                <a:gd name="T14" fmla="*/ 184 w 363"/>
                <a:gd name="T15" fmla="*/ 260 h 1912"/>
                <a:gd name="T16" fmla="*/ 13 w 363"/>
                <a:gd name="T17" fmla="*/ 438 h 1912"/>
                <a:gd name="T18" fmla="*/ 0 w 363"/>
                <a:gd name="T19" fmla="*/ 0 h 1912"/>
                <a:gd name="T20" fmla="*/ 0 w 363"/>
                <a:gd name="T21" fmla="*/ 1911 h 1912"/>
                <a:gd name="T22" fmla="*/ 64 w 363"/>
                <a:gd name="T23" fmla="*/ 1911 h 1912"/>
                <a:gd name="T24" fmla="*/ 38 w 363"/>
                <a:gd name="T25" fmla="*/ 1206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" h="1912">
                  <a:moveTo>
                    <a:pt x="38" y="1206"/>
                  </a:moveTo>
                  <a:lnTo>
                    <a:pt x="362" y="800"/>
                  </a:lnTo>
                  <a:lnTo>
                    <a:pt x="32" y="1118"/>
                  </a:lnTo>
                  <a:lnTo>
                    <a:pt x="25" y="851"/>
                  </a:lnTo>
                  <a:lnTo>
                    <a:pt x="292" y="495"/>
                  </a:lnTo>
                  <a:lnTo>
                    <a:pt x="25" y="762"/>
                  </a:lnTo>
                  <a:lnTo>
                    <a:pt x="19" y="495"/>
                  </a:lnTo>
                  <a:lnTo>
                    <a:pt x="184" y="260"/>
                  </a:lnTo>
                  <a:lnTo>
                    <a:pt x="13" y="438"/>
                  </a:lnTo>
                  <a:lnTo>
                    <a:pt x="0" y="0"/>
                  </a:lnTo>
                  <a:lnTo>
                    <a:pt x="0" y="1911"/>
                  </a:lnTo>
                  <a:lnTo>
                    <a:pt x="64" y="1911"/>
                  </a:lnTo>
                  <a:lnTo>
                    <a:pt x="38" y="1206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79881" y="9000508"/>
            <a:ext cx="986040" cy="2532280"/>
            <a:chOff x="7579881" y="9000508"/>
            <a:chExt cx="986040" cy="2532280"/>
          </a:xfrm>
        </p:grpSpPr>
        <p:sp>
          <p:nvSpPr>
            <p:cNvPr id="427" name="Freeform 27"/>
            <p:cNvSpPr>
              <a:spLocks noChangeArrowheads="1"/>
            </p:cNvSpPr>
            <p:nvPr/>
          </p:nvSpPr>
          <p:spPr bwMode="auto">
            <a:xfrm>
              <a:off x="7579881" y="9000508"/>
              <a:ext cx="496934" cy="2125235"/>
            </a:xfrm>
            <a:custGeom>
              <a:avLst/>
              <a:gdLst>
                <a:gd name="T0" fmla="*/ 558 w 559"/>
                <a:gd name="T1" fmla="*/ 0 h 2394"/>
                <a:gd name="T2" fmla="*/ 0 w 559"/>
                <a:gd name="T3" fmla="*/ 2393 h 2394"/>
                <a:gd name="T4" fmla="*/ 558 w 559"/>
                <a:gd name="T5" fmla="*/ 2393 h 2394"/>
                <a:gd name="T6" fmla="*/ 558 w 559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9" h="2394">
                  <a:moveTo>
                    <a:pt x="558" y="0"/>
                  </a:moveTo>
                  <a:lnTo>
                    <a:pt x="0" y="2393"/>
                  </a:lnTo>
                  <a:lnTo>
                    <a:pt x="558" y="2393"/>
                  </a:lnTo>
                  <a:lnTo>
                    <a:pt x="558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8" name="Freeform 28"/>
            <p:cNvSpPr>
              <a:spLocks noChangeArrowheads="1"/>
            </p:cNvSpPr>
            <p:nvPr/>
          </p:nvSpPr>
          <p:spPr bwMode="auto">
            <a:xfrm>
              <a:off x="8076815" y="9000508"/>
              <a:ext cx="489106" cy="2125235"/>
            </a:xfrm>
            <a:custGeom>
              <a:avLst/>
              <a:gdLst>
                <a:gd name="T0" fmla="*/ 0 w 553"/>
                <a:gd name="T1" fmla="*/ 0 h 2394"/>
                <a:gd name="T2" fmla="*/ 0 w 553"/>
                <a:gd name="T3" fmla="*/ 2393 h 2394"/>
                <a:gd name="T4" fmla="*/ 552 w 553"/>
                <a:gd name="T5" fmla="*/ 2393 h 2394"/>
                <a:gd name="T6" fmla="*/ 0 w 553"/>
                <a:gd name="T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394">
                  <a:moveTo>
                    <a:pt x="0" y="0"/>
                  </a:moveTo>
                  <a:lnTo>
                    <a:pt x="0" y="2393"/>
                  </a:lnTo>
                  <a:lnTo>
                    <a:pt x="552" y="2393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9" name="Freeform 29"/>
            <p:cNvSpPr>
              <a:spLocks noChangeArrowheads="1"/>
            </p:cNvSpPr>
            <p:nvPr/>
          </p:nvSpPr>
          <p:spPr bwMode="auto">
            <a:xfrm>
              <a:off x="7755961" y="9720663"/>
              <a:ext cx="320855" cy="1808212"/>
            </a:xfrm>
            <a:custGeom>
              <a:avLst/>
              <a:gdLst>
                <a:gd name="T0" fmla="*/ 355 w 362"/>
                <a:gd name="T1" fmla="*/ 0 h 2039"/>
                <a:gd name="T2" fmla="*/ 336 w 362"/>
                <a:gd name="T3" fmla="*/ 565 h 2039"/>
                <a:gd name="T4" fmla="*/ 165 w 362"/>
                <a:gd name="T5" fmla="*/ 400 h 2039"/>
                <a:gd name="T6" fmla="*/ 336 w 362"/>
                <a:gd name="T7" fmla="*/ 629 h 2039"/>
                <a:gd name="T8" fmla="*/ 330 w 362"/>
                <a:gd name="T9" fmla="*/ 883 h 2039"/>
                <a:gd name="T10" fmla="*/ 63 w 362"/>
                <a:gd name="T11" fmla="*/ 629 h 2039"/>
                <a:gd name="T12" fmla="*/ 330 w 362"/>
                <a:gd name="T13" fmla="*/ 972 h 2039"/>
                <a:gd name="T14" fmla="*/ 317 w 362"/>
                <a:gd name="T15" fmla="*/ 1238 h 2039"/>
                <a:gd name="T16" fmla="*/ 0 w 362"/>
                <a:gd name="T17" fmla="*/ 927 h 2039"/>
                <a:gd name="T18" fmla="*/ 317 w 362"/>
                <a:gd name="T19" fmla="*/ 1327 h 2039"/>
                <a:gd name="T20" fmla="*/ 292 w 362"/>
                <a:gd name="T21" fmla="*/ 2038 h 2039"/>
                <a:gd name="T22" fmla="*/ 361 w 362"/>
                <a:gd name="T23" fmla="*/ 2038 h 2039"/>
                <a:gd name="T24" fmla="*/ 361 w 362"/>
                <a:gd name="T25" fmla="*/ 127 h 2039"/>
                <a:gd name="T26" fmla="*/ 355 w 362"/>
                <a:gd name="T27" fmla="*/ 0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" h="2039">
                  <a:moveTo>
                    <a:pt x="355" y="0"/>
                  </a:moveTo>
                  <a:lnTo>
                    <a:pt x="336" y="565"/>
                  </a:lnTo>
                  <a:lnTo>
                    <a:pt x="165" y="400"/>
                  </a:lnTo>
                  <a:lnTo>
                    <a:pt x="336" y="629"/>
                  </a:lnTo>
                  <a:lnTo>
                    <a:pt x="330" y="883"/>
                  </a:lnTo>
                  <a:lnTo>
                    <a:pt x="63" y="629"/>
                  </a:lnTo>
                  <a:lnTo>
                    <a:pt x="330" y="972"/>
                  </a:lnTo>
                  <a:lnTo>
                    <a:pt x="317" y="1238"/>
                  </a:lnTo>
                  <a:lnTo>
                    <a:pt x="0" y="927"/>
                  </a:lnTo>
                  <a:lnTo>
                    <a:pt x="317" y="1327"/>
                  </a:lnTo>
                  <a:lnTo>
                    <a:pt x="292" y="2038"/>
                  </a:lnTo>
                  <a:lnTo>
                    <a:pt x="361" y="2038"/>
                  </a:lnTo>
                  <a:lnTo>
                    <a:pt x="361" y="127"/>
                  </a:lnTo>
                  <a:lnTo>
                    <a:pt x="35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0" name="Freeform 30"/>
            <p:cNvSpPr>
              <a:spLocks noChangeArrowheads="1"/>
            </p:cNvSpPr>
            <p:nvPr/>
          </p:nvSpPr>
          <p:spPr bwMode="auto">
            <a:xfrm>
              <a:off x="8076815" y="9834164"/>
              <a:ext cx="316941" cy="1698624"/>
            </a:xfrm>
            <a:custGeom>
              <a:avLst/>
              <a:gdLst>
                <a:gd name="T0" fmla="*/ 31 w 356"/>
                <a:gd name="T1" fmla="*/ 1206 h 1912"/>
                <a:gd name="T2" fmla="*/ 355 w 356"/>
                <a:gd name="T3" fmla="*/ 800 h 1912"/>
                <a:gd name="T4" fmla="*/ 31 w 356"/>
                <a:gd name="T5" fmla="*/ 1118 h 1912"/>
                <a:gd name="T6" fmla="*/ 25 w 356"/>
                <a:gd name="T7" fmla="*/ 857 h 1912"/>
                <a:gd name="T8" fmla="*/ 292 w 356"/>
                <a:gd name="T9" fmla="*/ 502 h 1912"/>
                <a:gd name="T10" fmla="*/ 19 w 356"/>
                <a:gd name="T11" fmla="*/ 762 h 1912"/>
                <a:gd name="T12" fmla="*/ 12 w 356"/>
                <a:gd name="T13" fmla="*/ 502 h 1912"/>
                <a:gd name="T14" fmla="*/ 177 w 356"/>
                <a:gd name="T15" fmla="*/ 261 h 1912"/>
                <a:gd name="T16" fmla="*/ 12 w 356"/>
                <a:gd name="T17" fmla="*/ 445 h 1912"/>
                <a:gd name="T18" fmla="*/ 0 w 356"/>
                <a:gd name="T19" fmla="*/ 0 h 1912"/>
                <a:gd name="T20" fmla="*/ 0 w 356"/>
                <a:gd name="T21" fmla="*/ 1911 h 1912"/>
                <a:gd name="T22" fmla="*/ 57 w 356"/>
                <a:gd name="T23" fmla="*/ 1911 h 1912"/>
                <a:gd name="T24" fmla="*/ 31 w 356"/>
                <a:gd name="T25" fmla="*/ 1206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1912">
                  <a:moveTo>
                    <a:pt x="31" y="1206"/>
                  </a:moveTo>
                  <a:lnTo>
                    <a:pt x="355" y="800"/>
                  </a:lnTo>
                  <a:lnTo>
                    <a:pt x="31" y="1118"/>
                  </a:lnTo>
                  <a:lnTo>
                    <a:pt x="25" y="857"/>
                  </a:lnTo>
                  <a:lnTo>
                    <a:pt x="292" y="502"/>
                  </a:lnTo>
                  <a:lnTo>
                    <a:pt x="19" y="762"/>
                  </a:lnTo>
                  <a:lnTo>
                    <a:pt x="12" y="502"/>
                  </a:lnTo>
                  <a:lnTo>
                    <a:pt x="177" y="261"/>
                  </a:lnTo>
                  <a:lnTo>
                    <a:pt x="12" y="445"/>
                  </a:lnTo>
                  <a:lnTo>
                    <a:pt x="0" y="0"/>
                  </a:lnTo>
                  <a:lnTo>
                    <a:pt x="0" y="1911"/>
                  </a:lnTo>
                  <a:lnTo>
                    <a:pt x="57" y="1911"/>
                  </a:lnTo>
                  <a:lnTo>
                    <a:pt x="31" y="1206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761562" y="9067042"/>
            <a:ext cx="872571" cy="2262222"/>
            <a:chOff x="8761562" y="9067042"/>
            <a:chExt cx="872571" cy="2262222"/>
          </a:xfrm>
        </p:grpSpPr>
        <p:sp>
          <p:nvSpPr>
            <p:cNvPr id="431" name="Freeform 31"/>
            <p:cNvSpPr>
              <a:spLocks noChangeArrowheads="1"/>
            </p:cNvSpPr>
            <p:nvPr/>
          </p:nvSpPr>
          <p:spPr bwMode="auto">
            <a:xfrm>
              <a:off x="8761562" y="9067042"/>
              <a:ext cx="438240" cy="1898232"/>
            </a:xfrm>
            <a:custGeom>
              <a:avLst/>
              <a:gdLst>
                <a:gd name="T0" fmla="*/ 495 w 496"/>
                <a:gd name="T1" fmla="*/ 0 h 2140"/>
                <a:gd name="T2" fmla="*/ 0 w 496"/>
                <a:gd name="T3" fmla="*/ 2139 h 2140"/>
                <a:gd name="T4" fmla="*/ 495 w 496"/>
                <a:gd name="T5" fmla="*/ 2139 h 2140"/>
                <a:gd name="T6" fmla="*/ 495 w 496"/>
                <a:gd name="T7" fmla="*/ 6 h 2140"/>
                <a:gd name="T8" fmla="*/ 495 w 496"/>
                <a:gd name="T9" fmla="*/ 0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2140">
                  <a:moveTo>
                    <a:pt x="495" y="0"/>
                  </a:moveTo>
                  <a:lnTo>
                    <a:pt x="0" y="2139"/>
                  </a:lnTo>
                  <a:lnTo>
                    <a:pt x="495" y="2139"/>
                  </a:lnTo>
                  <a:lnTo>
                    <a:pt x="495" y="6"/>
                  </a:lnTo>
                  <a:lnTo>
                    <a:pt x="495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2" name="Freeform 32"/>
            <p:cNvSpPr>
              <a:spLocks noChangeArrowheads="1"/>
            </p:cNvSpPr>
            <p:nvPr/>
          </p:nvSpPr>
          <p:spPr bwMode="auto">
            <a:xfrm>
              <a:off x="9199804" y="9074871"/>
              <a:ext cx="434329" cy="1894317"/>
            </a:xfrm>
            <a:custGeom>
              <a:avLst/>
              <a:gdLst>
                <a:gd name="T0" fmla="*/ 0 w 490"/>
                <a:gd name="T1" fmla="*/ 0 h 2134"/>
                <a:gd name="T2" fmla="*/ 0 w 490"/>
                <a:gd name="T3" fmla="*/ 2133 h 2134"/>
                <a:gd name="T4" fmla="*/ 489 w 490"/>
                <a:gd name="T5" fmla="*/ 2133 h 2134"/>
                <a:gd name="T6" fmla="*/ 0 w 490"/>
                <a:gd name="T7" fmla="*/ 0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0" h="2134">
                  <a:moveTo>
                    <a:pt x="0" y="0"/>
                  </a:moveTo>
                  <a:lnTo>
                    <a:pt x="0" y="2133"/>
                  </a:lnTo>
                  <a:lnTo>
                    <a:pt x="489" y="2133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3" name="Freeform 33"/>
            <p:cNvSpPr>
              <a:spLocks noChangeArrowheads="1"/>
            </p:cNvSpPr>
            <p:nvPr/>
          </p:nvSpPr>
          <p:spPr bwMode="auto">
            <a:xfrm>
              <a:off x="8914167" y="9716747"/>
              <a:ext cx="289552" cy="1612517"/>
            </a:xfrm>
            <a:custGeom>
              <a:avLst/>
              <a:gdLst>
                <a:gd name="T0" fmla="*/ 318 w 325"/>
                <a:gd name="T1" fmla="*/ 0 h 1817"/>
                <a:gd name="T2" fmla="*/ 305 w 325"/>
                <a:gd name="T3" fmla="*/ 501 h 1817"/>
                <a:gd name="T4" fmla="*/ 153 w 325"/>
                <a:gd name="T5" fmla="*/ 356 h 1817"/>
                <a:gd name="T6" fmla="*/ 305 w 325"/>
                <a:gd name="T7" fmla="*/ 559 h 1817"/>
                <a:gd name="T8" fmla="*/ 299 w 325"/>
                <a:gd name="T9" fmla="*/ 781 h 1817"/>
                <a:gd name="T10" fmla="*/ 64 w 325"/>
                <a:gd name="T11" fmla="*/ 552 h 1817"/>
                <a:gd name="T12" fmla="*/ 292 w 325"/>
                <a:gd name="T13" fmla="*/ 863 h 1817"/>
                <a:gd name="T14" fmla="*/ 286 w 325"/>
                <a:gd name="T15" fmla="*/ 1098 h 1817"/>
                <a:gd name="T16" fmla="*/ 0 w 325"/>
                <a:gd name="T17" fmla="*/ 825 h 1817"/>
                <a:gd name="T18" fmla="*/ 286 w 325"/>
                <a:gd name="T19" fmla="*/ 1181 h 1817"/>
                <a:gd name="T20" fmla="*/ 261 w 325"/>
                <a:gd name="T21" fmla="*/ 1816 h 1817"/>
                <a:gd name="T22" fmla="*/ 324 w 325"/>
                <a:gd name="T23" fmla="*/ 1816 h 1817"/>
                <a:gd name="T24" fmla="*/ 324 w 325"/>
                <a:gd name="T25" fmla="*/ 108 h 1817"/>
                <a:gd name="T26" fmla="*/ 318 w 325"/>
                <a:gd name="T27" fmla="*/ 0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5" h="1817">
                  <a:moveTo>
                    <a:pt x="318" y="0"/>
                  </a:moveTo>
                  <a:lnTo>
                    <a:pt x="305" y="501"/>
                  </a:lnTo>
                  <a:lnTo>
                    <a:pt x="153" y="356"/>
                  </a:lnTo>
                  <a:lnTo>
                    <a:pt x="305" y="559"/>
                  </a:lnTo>
                  <a:lnTo>
                    <a:pt x="299" y="781"/>
                  </a:lnTo>
                  <a:lnTo>
                    <a:pt x="64" y="552"/>
                  </a:lnTo>
                  <a:lnTo>
                    <a:pt x="292" y="863"/>
                  </a:lnTo>
                  <a:lnTo>
                    <a:pt x="286" y="1098"/>
                  </a:lnTo>
                  <a:lnTo>
                    <a:pt x="0" y="825"/>
                  </a:lnTo>
                  <a:lnTo>
                    <a:pt x="286" y="1181"/>
                  </a:lnTo>
                  <a:lnTo>
                    <a:pt x="261" y="1816"/>
                  </a:lnTo>
                  <a:lnTo>
                    <a:pt x="324" y="1816"/>
                  </a:lnTo>
                  <a:lnTo>
                    <a:pt x="324" y="108"/>
                  </a:lnTo>
                  <a:lnTo>
                    <a:pt x="318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4" name="Freeform 34"/>
            <p:cNvSpPr>
              <a:spLocks noChangeArrowheads="1"/>
            </p:cNvSpPr>
            <p:nvPr/>
          </p:nvSpPr>
          <p:spPr bwMode="auto">
            <a:xfrm>
              <a:off x="9199804" y="9810680"/>
              <a:ext cx="281725" cy="1518584"/>
            </a:xfrm>
            <a:custGeom>
              <a:avLst/>
              <a:gdLst>
                <a:gd name="T0" fmla="*/ 32 w 319"/>
                <a:gd name="T1" fmla="*/ 1079 h 1709"/>
                <a:gd name="T2" fmla="*/ 318 w 319"/>
                <a:gd name="T3" fmla="*/ 717 h 1709"/>
                <a:gd name="T4" fmla="*/ 25 w 319"/>
                <a:gd name="T5" fmla="*/ 997 h 1709"/>
                <a:gd name="T6" fmla="*/ 19 w 319"/>
                <a:gd name="T7" fmla="*/ 762 h 1709"/>
                <a:gd name="T8" fmla="*/ 260 w 319"/>
                <a:gd name="T9" fmla="*/ 444 h 1709"/>
                <a:gd name="T10" fmla="*/ 19 w 319"/>
                <a:gd name="T11" fmla="*/ 679 h 1709"/>
                <a:gd name="T12" fmla="*/ 13 w 319"/>
                <a:gd name="T13" fmla="*/ 444 h 1709"/>
                <a:gd name="T14" fmla="*/ 159 w 319"/>
                <a:gd name="T15" fmla="*/ 235 h 1709"/>
                <a:gd name="T16" fmla="*/ 13 w 319"/>
                <a:gd name="T17" fmla="*/ 393 h 1709"/>
                <a:gd name="T18" fmla="*/ 0 w 319"/>
                <a:gd name="T19" fmla="*/ 0 h 1709"/>
                <a:gd name="T20" fmla="*/ 0 w 319"/>
                <a:gd name="T21" fmla="*/ 1708 h 1709"/>
                <a:gd name="T22" fmla="*/ 57 w 319"/>
                <a:gd name="T23" fmla="*/ 1708 h 1709"/>
                <a:gd name="T24" fmla="*/ 32 w 319"/>
                <a:gd name="T25" fmla="*/ 1079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9" h="1709">
                  <a:moveTo>
                    <a:pt x="32" y="1079"/>
                  </a:moveTo>
                  <a:lnTo>
                    <a:pt x="318" y="717"/>
                  </a:lnTo>
                  <a:lnTo>
                    <a:pt x="25" y="997"/>
                  </a:lnTo>
                  <a:lnTo>
                    <a:pt x="19" y="762"/>
                  </a:lnTo>
                  <a:lnTo>
                    <a:pt x="260" y="444"/>
                  </a:lnTo>
                  <a:lnTo>
                    <a:pt x="19" y="679"/>
                  </a:lnTo>
                  <a:lnTo>
                    <a:pt x="13" y="444"/>
                  </a:lnTo>
                  <a:lnTo>
                    <a:pt x="159" y="235"/>
                  </a:lnTo>
                  <a:lnTo>
                    <a:pt x="13" y="393"/>
                  </a:lnTo>
                  <a:lnTo>
                    <a:pt x="0" y="0"/>
                  </a:lnTo>
                  <a:lnTo>
                    <a:pt x="0" y="1708"/>
                  </a:lnTo>
                  <a:lnTo>
                    <a:pt x="57" y="1708"/>
                  </a:lnTo>
                  <a:lnTo>
                    <a:pt x="32" y="1079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144496" y="9395810"/>
            <a:ext cx="841264" cy="2168288"/>
            <a:chOff x="11144496" y="9395810"/>
            <a:chExt cx="841264" cy="2168288"/>
          </a:xfrm>
        </p:grpSpPr>
        <p:sp>
          <p:nvSpPr>
            <p:cNvPr id="435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6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7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8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939337" y="9783284"/>
            <a:ext cx="817784" cy="2101751"/>
            <a:chOff x="9939337" y="9783284"/>
            <a:chExt cx="817784" cy="2101751"/>
          </a:xfrm>
        </p:grpSpPr>
        <p:sp>
          <p:nvSpPr>
            <p:cNvPr id="439" name="Freeform 39"/>
            <p:cNvSpPr>
              <a:spLocks noChangeArrowheads="1"/>
            </p:cNvSpPr>
            <p:nvPr/>
          </p:nvSpPr>
          <p:spPr bwMode="auto">
            <a:xfrm>
              <a:off x="9939337" y="9783284"/>
              <a:ext cx="410849" cy="1765158"/>
            </a:xfrm>
            <a:custGeom>
              <a:avLst/>
              <a:gdLst>
                <a:gd name="T0" fmla="*/ 457 w 464"/>
                <a:gd name="T1" fmla="*/ 0 h 1988"/>
                <a:gd name="T2" fmla="*/ 0 w 464"/>
                <a:gd name="T3" fmla="*/ 1987 h 1988"/>
                <a:gd name="T4" fmla="*/ 463 w 464"/>
                <a:gd name="T5" fmla="*/ 1987 h 1988"/>
                <a:gd name="T6" fmla="*/ 463 w 464"/>
                <a:gd name="T7" fmla="*/ 0 h 1988"/>
                <a:gd name="T8" fmla="*/ 457 w 464"/>
                <a:gd name="T9" fmla="*/ 0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1988">
                  <a:moveTo>
                    <a:pt x="457" y="0"/>
                  </a:moveTo>
                  <a:lnTo>
                    <a:pt x="0" y="1987"/>
                  </a:lnTo>
                  <a:lnTo>
                    <a:pt x="463" y="1987"/>
                  </a:lnTo>
                  <a:lnTo>
                    <a:pt x="463" y="0"/>
                  </a:lnTo>
                  <a:lnTo>
                    <a:pt x="457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0" name="Freeform 40"/>
            <p:cNvSpPr>
              <a:spLocks noChangeArrowheads="1"/>
            </p:cNvSpPr>
            <p:nvPr/>
          </p:nvSpPr>
          <p:spPr bwMode="auto">
            <a:xfrm>
              <a:off x="10350184" y="9783284"/>
              <a:ext cx="406937" cy="1765158"/>
            </a:xfrm>
            <a:custGeom>
              <a:avLst/>
              <a:gdLst>
                <a:gd name="T0" fmla="*/ 0 w 458"/>
                <a:gd name="T1" fmla="*/ 0 h 1988"/>
                <a:gd name="T2" fmla="*/ 0 w 458"/>
                <a:gd name="T3" fmla="*/ 1987 h 1988"/>
                <a:gd name="T4" fmla="*/ 457 w 458"/>
                <a:gd name="T5" fmla="*/ 1987 h 1988"/>
                <a:gd name="T6" fmla="*/ 0 w 458"/>
                <a:gd name="T7" fmla="*/ 0 h 1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988">
                  <a:moveTo>
                    <a:pt x="0" y="0"/>
                  </a:moveTo>
                  <a:lnTo>
                    <a:pt x="0" y="1987"/>
                  </a:lnTo>
                  <a:lnTo>
                    <a:pt x="457" y="1987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1" name="Freeform 41"/>
            <p:cNvSpPr>
              <a:spLocks noChangeArrowheads="1"/>
            </p:cNvSpPr>
            <p:nvPr/>
          </p:nvSpPr>
          <p:spPr bwMode="auto">
            <a:xfrm>
              <a:off x="10088023" y="10386021"/>
              <a:ext cx="266075" cy="1499014"/>
            </a:xfrm>
            <a:custGeom>
              <a:avLst/>
              <a:gdLst>
                <a:gd name="T0" fmla="*/ 292 w 299"/>
                <a:gd name="T1" fmla="*/ 0 h 1690"/>
                <a:gd name="T2" fmla="*/ 279 w 299"/>
                <a:gd name="T3" fmla="*/ 464 h 1690"/>
                <a:gd name="T4" fmla="*/ 133 w 299"/>
                <a:gd name="T5" fmla="*/ 330 h 1690"/>
                <a:gd name="T6" fmla="*/ 279 w 299"/>
                <a:gd name="T7" fmla="*/ 521 h 1690"/>
                <a:gd name="T8" fmla="*/ 273 w 299"/>
                <a:gd name="T9" fmla="*/ 730 h 1690"/>
                <a:gd name="T10" fmla="*/ 50 w 299"/>
                <a:gd name="T11" fmla="*/ 515 h 1690"/>
                <a:gd name="T12" fmla="*/ 266 w 299"/>
                <a:gd name="T13" fmla="*/ 807 h 1690"/>
                <a:gd name="T14" fmla="*/ 260 w 299"/>
                <a:gd name="T15" fmla="*/ 1023 h 1690"/>
                <a:gd name="T16" fmla="*/ 0 w 299"/>
                <a:gd name="T17" fmla="*/ 769 h 1690"/>
                <a:gd name="T18" fmla="*/ 260 w 299"/>
                <a:gd name="T19" fmla="*/ 1099 h 1690"/>
                <a:gd name="T20" fmla="*/ 235 w 299"/>
                <a:gd name="T21" fmla="*/ 1689 h 1690"/>
                <a:gd name="T22" fmla="*/ 298 w 299"/>
                <a:gd name="T23" fmla="*/ 1689 h 1690"/>
                <a:gd name="T24" fmla="*/ 298 w 299"/>
                <a:gd name="T25" fmla="*/ 102 h 1690"/>
                <a:gd name="T26" fmla="*/ 292 w 299"/>
                <a:gd name="T27" fmla="*/ 0 h 1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9" h="1690">
                  <a:moveTo>
                    <a:pt x="292" y="0"/>
                  </a:moveTo>
                  <a:lnTo>
                    <a:pt x="279" y="464"/>
                  </a:lnTo>
                  <a:lnTo>
                    <a:pt x="133" y="330"/>
                  </a:lnTo>
                  <a:lnTo>
                    <a:pt x="279" y="521"/>
                  </a:lnTo>
                  <a:lnTo>
                    <a:pt x="273" y="730"/>
                  </a:lnTo>
                  <a:lnTo>
                    <a:pt x="50" y="515"/>
                  </a:lnTo>
                  <a:lnTo>
                    <a:pt x="266" y="807"/>
                  </a:lnTo>
                  <a:lnTo>
                    <a:pt x="260" y="1023"/>
                  </a:lnTo>
                  <a:lnTo>
                    <a:pt x="0" y="769"/>
                  </a:lnTo>
                  <a:lnTo>
                    <a:pt x="260" y="1099"/>
                  </a:lnTo>
                  <a:lnTo>
                    <a:pt x="235" y="1689"/>
                  </a:lnTo>
                  <a:lnTo>
                    <a:pt x="298" y="1689"/>
                  </a:lnTo>
                  <a:lnTo>
                    <a:pt x="298" y="102"/>
                  </a:lnTo>
                  <a:lnTo>
                    <a:pt x="292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2" name="Freeform 42"/>
            <p:cNvSpPr>
              <a:spLocks noChangeArrowheads="1"/>
            </p:cNvSpPr>
            <p:nvPr/>
          </p:nvSpPr>
          <p:spPr bwMode="auto">
            <a:xfrm>
              <a:off x="10350186" y="10476039"/>
              <a:ext cx="258249" cy="1408996"/>
            </a:xfrm>
            <a:custGeom>
              <a:avLst/>
              <a:gdLst>
                <a:gd name="T0" fmla="*/ 25 w 293"/>
                <a:gd name="T1" fmla="*/ 1003 h 1588"/>
                <a:gd name="T2" fmla="*/ 292 w 293"/>
                <a:gd name="T3" fmla="*/ 667 h 1588"/>
                <a:gd name="T4" fmla="*/ 25 w 293"/>
                <a:gd name="T5" fmla="*/ 927 h 1588"/>
                <a:gd name="T6" fmla="*/ 19 w 293"/>
                <a:gd name="T7" fmla="*/ 711 h 1588"/>
                <a:gd name="T8" fmla="*/ 241 w 293"/>
                <a:gd name="T9" fmla="*/ 413 h 1588"/>
                <a:gd name="T10" fmla="*/ 13 w 293"/>
                <a:gd name="T11" fmla="*/ 628 h 1588"/>
                <a:gd name="T12" fmla="*/ 6 w 293"/>
                <a:gd name="T13" fmla="*/ 413 h 1588"/>
                <a:gd name="T14" fmla="*/ 146 w 293"/>
                <a:gd name="T15" fmla="*/ 216 h 1588"/>
                <a:gd name="T16" fmla="*/ 6 w 293"/>
                <a:gd name="T17" fmla="*/ 368 h 1588"/>
                <a:gd name="T18" fmla="*/ 0 w 293"/>
                <a:gd name="T19" fmla="*/ 0 h 1588"/>
                <a:gd name="T20" fmla="*/ 0 w 293"/>
                <a:gd name="T21" fmla="*/ 1587 h 1588"/>
                <a:gd name="T22" fmla="*/ 51 w 293"/>
                <a:gd name="T23" fmla="*/ 1587 h 1588"/>
                <a:gd name="T24" fmla="*/ 25 w 293"/>
                <a:gd name="T25" fmla="*/ 1003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3" h="1588">
                  <a:moveTo>
                    <a:pt x="25" y="1003"/>
                  </a:moveTo>
                  <a:lnTo>
                    <a:pt x="292" y="667"/>
                  </a:lnTo>
                  <a:lnTo>
                    <a:pt x="25" y="927"/>
                  </a:lnTo>
                  <a:lnTo>
                    <a:pt x="19" y="711"/>
                  </a:lnTo>
                  <a:lnTo>
                    <a:pt x="241" y="413"/>
                  </a:lnTo>
                  <a:lnTo>
                    <a:pt x="13" y="628"/>
                  </a:lnTo>
                  <a:lnTo>
                    <a:pt x="6" y="413"/>
                  </a:lnTo>
                  <a:lnTo>
                    <a:pt x="146" y="216"/>
                  </a:lnTo>
                  <a:lnTo>
                    <a:pt x="6" y="368"/>
                  </a:lnTo>
                  <a:lnTo>
                    <a:pt x="0" y="0"/>
                  </a:lnTo>
                  <a:lnTo>
                    <a:pt x="0" y="1587"/>
                  </a:lnTo>
                  <a:lnTo>
                    <a:pt x="51" y="1587"/>
                  </a:lnTo>
                  <a:lnTo>
                    <a:pt x="25" y="1003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17635" y="10996586"/>
            <a:ext cx="978215" cy="2536195"/>
            <a:chOff x="9117635" y="10996586"/>
            <a:chExt cx="978215" cy="2536195"/>
          </a:xfrm>
        </p:grpSpPr>
        <p:grpSp>
          <p:nvGrpSpPr>
            <p:cNvPr id="9" name="Group 8"/>
            <p:cNvGrpSpPr/>
            <p:nvPr/>
          </p:nvGrpSpPr>
          <p:grpSpPr>
            <a:xfrm>
              <a:off x="9117635" y="10996586"/>
              <a:ext cx="978215" cy="2536193"/>
              <a:chOff x="9117635" y="10996586"/>
              <a:chExt cx="978215" cy="2536193"/>
            </a:xfrm>
          </p:grpSpPr>
          <p:sp>
            <p:nvSpPr>
              <p:cNvPr id="443" name="Freeform 43"/>
              <p:cNvSpPr>
                <a:spLocks noChangeArrowheads="1"/>
              </p:cNvSpPr>
              <p:nvPr/>
            </p:nvSpPr>
            <p:spPr bwMode="auto">
              <a:xfrm>
                <a:off x="9117635" y="10996586"/>
                <a:ext cx="489106" cy="2129149"/>
              </a:xfrm>
              <a:custGeom>
                <a:avLst/>
                <a:gdLst>
                  <a:gd name="T0" fmla="*/ 552 w 553"/>
                  <a:gd name="T1" fmla="*/ 0 h 2401"/>
                  <a:gd name="T2" fmla="*/ 0 w 553"/>
                  <a:gd name="T3" fmla="*/ 2400 h 2401"/>
                  <a:gd name="T4" fmla="*/ 552 w 553"/>
                  <a:gd name="T5" fmla="*/ 2400 h 2401"/>
                  <a:gd name="T6" fmla="*/ 552 w 553"/>
                  <a:gd name="T7" fmla="*/ 0 h 2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3" h="2401">
                    <a:moveTo>
                      <a:pt x="552" y="0"/>
                    </a:moveTo>
                    <a:lnTo>
                      <a:pt x="0" y="2400"/>
                    </a:lnTo>
                    <a:lnTo>
                      <a:pt x="552" y="2400"/>
                    </a:lnTo>
                    <a:lnTo>
                      <a:pt x="552" y="0"/>
                    </a:lnTo>
                  </a:path>
                </a:pathLst>
              </a:custGeom>
              <a:solidFill>
                <a:srgbClr val="9EA4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4" name="Freeform 44"/>
              <p:cNvSpPr>
                <a:spLocks noChangeArrowheads="1"/>
              </p:cNvSpPr>
              <p:nvPr/>
            </p:nvSpPr>
            <p:spPr bwMode="auto">
              <a:xfrm>
                <a:off x="9606741" y="10996586"/>
                <a:ext cx="489109" cy="2129149"/>
              </a:xfrm>
              <a:custGeom>
                <a:avLst/>
                <a:gdLst>
                  <a:gd name="T0" fmla="*/ 0 w 553"/>
                  <a:gd name="T1" fmla="*/ 0 h 2401"/>
                  <a:gd name="T2" fmla="*/ 0 w 553"/>
                  <a:gd name="T3" fmla="*/ 2400 h 2401"/>
                  <a:gd name="T4" fmla="*/ 552 w 553"/>
                  <a:gd name="T5" fmla="*/ 2400 h 2401"/>
                  <a:gd name="T6" fmla="*/ 0 w 553"/>
                  <a:gd name="T7" fmla="*/ 0 h 2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3" h="2401">
                    <a:moveTo>
                      <a:pt x="0" y="0"/>
                    </a:moveTo>
                    <a:lnTo>
                      <a:pt x="0" y="2400"/>
                    </a:lnTo>
                    <a:lnTo>
                      <a:pt x="552" y="2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8C933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5" name="Freeform 45"/>
              <p:cNvSpPr>
                <a:spLocks noChangeArrowheads="1"/>
              </p:cNvSpPr>
              <p:nvPr/>
            </p:nvSpPr>
            <p:spPr bwMode="auto">
              <a:xfrm>
                <a:off x="9285887" y="11716739"/>
                <a:ext cx="320855" cy="1816040"/>
              </a:xfrm>
              <a:custGeom>
                <a:avLst/>
                <a:gdLst>
                  <a:gd name="T0" fmla="*/ 356 w 363"/>
                  <a:gd name="T1" fmla="*/ 0 h 2045"/>
                  <a:gd name="T2" fmla="*/ 343 w 363"/>
                  <a:gd name="T3" fmla="*/ 565 h 2045"/>
                  <a:gd name="T4" fmla="*/ 172 w 363"/>
                  <a:gd name="T5" fmla="*/ 399 h 2045"/>
                  <a:gd name="T6" fmla="*/ 337 w 363"/>
                  <a:gd name="T7" fmla="*/ 634 h 2045"/>
                  <a:gd name="T8" fmla="*/ 330 w 363"/>
                  <a:gd name="T9" fmla="*/ 882 h 2045"/>
                  <a:gd name="T10" fmla="*/ 70 w 363"/>
                  <a:gd name="T11" fmla="*/ 628 h 2045"/>
                  <a:gd name="T12" fmla="*/ 330 w 363"/>
                  <a:gd name="T13" fmla="*/ 971 h 2045"/>
                  <a:gd name="T14" fmla="*/ 324 w 363"/>
                  <a:gd name="T15" fmla="*/ 1237 h 2045"/>
                  <a:gd name="T16" fmla="*/ 0 w 363"/>
                  <a:gd name="T17" fmla="*/ 926 h 2045"/>
                  <a:gd name="T18" fmla="*/ 318 w 363"/>
                  <a:gd name="T19" fmla="*/ 1326 h 2045"/>
                  <a:gd name="T20" fmla="*/ 292 w 363"/>
                  <a:gd name="T21" fmla="*/ 2044 h 2045"/>
                  <a:gd name="T22" fmla="*/ 362 w 363"/>
                  <a:gd name="T23" fmla="*/ 2044 h 2045"/>
                  <a:gd name="T24" fmla="*/ 362 w 363"/>
                  <a:gd name="T25" fmla="*/ 126 h 2045"/>
                  <a:gd name="T26" fmla="*/ 356 w 363"/>
                  <a:gd name="T27" fmla="*/ 0 h 2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3" h="2045">
                    <a:moveTo>
                      <a:pt x="356" y="0"/>
                    </a:moveTo>
                    <a:lnTo>
                      <a:pt x="343" y="565"/>
                    </a:lnTo>
                    <a:lnTo>
                      <a:pt x="172" y="399"/>
                    </a:lnTo>
                    <a:lnTo>
                      <a:pt x="337" y="634"/>
                    </a:lnTo>
                    <a:lnTo>
                      <a:pt x="330" y="882"/>
                    </a:lnTo>
                    <a:lnTo>
                      <a:pt x="70" y="628"/>
                    </a:lnTo>
                    <a:lnTo>
                      <a:pt x="330" y="971"/>
                    </a:lnTo>
                    <a:lnTo>
                      <a:pt x="324" y="1237"/>
                    </a:lnTo>
                    <a:lnTo>
                      <a:pt x="0" y="926"/>
                    </a:lnTo>
                    <a:lnTo>
                      <a:pt x="318" y="1326"/>
                    </a:lnTo>
                    <a:lnTo>
                      <a:pt x="292" y="2044"/>
                    </a:lnTo>
                    <a:lnTo>
                      <a:pt x="362" y="2044"/>
                    </a:lnTo>
                    <a:lnTo>
                      <a:pt x="362" y="126"/>
                    </a:lnTo>
                    <a:lnTo>
                      <a:pt x="356" y="0"/>
                    </a:lnTo>
                  </a:path>
                </a:pathLst>
              </a:custGeom>
              <a:solidFill>
                <a:srgbClr val="432D1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446" name="Freeform 46"/>
            <p:cNvSpPr>
              <a:spLocks noChangeArrowheads="1"/>
            </p:cNvSpPr>
            <p:nvPr/>
          </p:nvSpPr>
          <p:spPr bwMode="auto">
            <a:xfrm>
              <a:off x="9606740" y="11830243"/>
              <a:ext cx="316944" cy="1702538"/>
            </a:xfrm>
            <a:custGeom>
              <a:avLst/>
              <a:gdLst>
                <a:gd name="T0" fmla="*/ 32 w 357"/>
                <a:gd name="T1" fmla="*/ 1213 h 1919"/>
                <a:gd name="T2" fmla="*/ 356 w 357"/>
                <a:gd name="T3" fmla="*/ 800 h 1919"/>
                <a:gd name="T4" fmla="*/ 32 w 357"/>
                <a:gd name="T5" fmla="*/ 1118 h 1919"/>
                <a:gd name="T6" fmla="*/ 26 w 357"/>
                <a:gd name="T7" fmla="*/ 857 h 1919"/>
                <a:gd name="T8" fmla="*/ 292 w 357"/>
                <a:gd name="T9" fmla="*/ 502 h 1919"/>
                <a:gd name="T10" fmla="*/ 19 w 357"/>
                <a:gd name="T11" fmla="*/ 762 h 1919"/>
                <a:gd name="T12" fmla="*/ 13 w 357"/>
                <a:gd name="T13" fmla="*/ 502 h 1919"/>
                <a:gd name="T14" fmla="*/ 178 w 357"/>
                <a:gd name="T15" fmla="*/ 267 h 1919"/>
                <a:gd name="T16" fmla="*/ 13 w 357"/>
                <a:gd name="T17" fmla="*/ 445 h 1919"/>
                <a:gd name="T18" fmla="*/ 0 w 357"/>
                <a:gd name="T19" fmla="*/ 0 h 1919"/>
                <a:gd name="T20" fmla="*/ 0 w 357"/>
                <a:gd name="T21" fmla="*/ 1918 h 1919"/>
                <a:gd name="T22" fmla="*/ 64 w 357"/>
                <a:gd name="T23" fmla="*/ 1918 h 1919"/>
                <a:gd name="T24" fmla="*/ 32 w 357"/>
                <a:gd name="T25" fmla="*/ 1213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1919">
                  <a:moveTo>
                    <a:pt x="32" y="1213"/>
                  </a:moveTo>
                  <a:lnTo>
                    <a:pt x="356" y="800"/>
                  </a:lnTo>
                  <a:lnTo>
                    <a:pt x="32" y="1118"/>
                  </a:lnTo>
                  <a:lnTo>
                    <a:pt x="26" y="857"/>
                  </a:lnTo>
                  <a:lnTo>
                    <a:pt x="292" y="502"/>
                  </a:lnTo>
                  <a:lnTo>
                    <a:pt x="19" y="762"/>
                  </a:lnTo>
                  <a:lnTo>
                    <a:pt x="13" y="502"/>
                  </a:lnTo>
                  <a:lnTo>
                    <a:pt x="178" y="267"/>
                  </a:lnTo>
                  <a:lnTo>
                    <a:pt x="13" y="445"/>
                  </a:lnTo>
                  <a:lnTo>
                    <a:pt x="0" y="0"/>
                  </a:lnTo>
                  <a:lnTo>
                    <a:pt x="0" y="1918"/>
                  </a:lnTo>
                  <a:lnTo>
                    <a:pt x="64" y="1918"/>
                  </a:lnTo>
                  <a:lnTo>
                    <a:pt x="32" y="1213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694516" y="11051382"/>
            <a:ext cx="786485" cy="2019560"/>
            <a:chOff x="10694516" y="11051382"/>
            <a:chExt cx="786485" cy="2019560"/>
          </a:xfrm>
        </p:grpSpPr>
        <p:sp>
          <p:nvSpPr>
            <p:cNvPr id="447" name="Freeform 47"/>
            <p:cNvSpPr>
              <a:spLocks noChangeArrowheads="1"/>
            </p:cNvSpPr>
            <p:nvPr/>
          </p:nvSpPr>
          <p:spPr bwMode="auto">
            <a:xfrm>
              <a:off x="10694516" y="11051382"/>
              <a:ext cx="395199" cy="1694708"/>
            </a:xfrm>
            <a:custGeom>
              <a:avLst/>
              <a:gdLst>
                <a:gd name="T0" fmla="*/ 445 w 446"/>
                <a:gd name="T1" fmla="*/ 0 h 1911"/>
                <a:gd name="T2" fmla="*/ 0 w 446"/>
                <a:gd name="T3" fmla="*/ 1910 h 1911"/>
                <a:gd name="T4" fmla="*/ 445 w 446"/>
                <a:gd name="T5" fmla="*/ 1910 h 1911"/>
                <a:gd name="T6" fmla="*/ 445 w 446"/>
                <a:gd name="T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6" h="1911">
                  <a:moveTo>
                    <a:pt x="445" y="0"/>
                  </a:moveTo>
                  <a:lnTo>
                    <a:pt x="0" y="1910"/>
                  </a:lnTo>
                  <a:lnTo>
                    <a:pt x="445" y="1910"/>
                  </a:lnTo>
                  <a:lnTo>
                    <a:pt x="445" y="0"/>
                  </a:lnTo>
                </a:path>
              </a:pathLst>
            </a:custGeom>
            <a:solidFill>
              <a:srgbClr val="9EA43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8" name="Freeform 48"/>
            <p:cNvSpPr>
              <a:spLocks noChangeArrowheads="1"/>
            </p:cNvSpPr>
            <p:nvPr/>
          </p:nvSpPr>
          <p:spPr bwMode="auto">
            <a:xfrm>
              <a:off x="11089716" y="11051382"/>
              <a:ext cx="391285" cy="1694708"/>
            </a:xfrm>
            <a:custGeom>
              <a:avLst/>
              <a:gdLst>
                <a:gd name="T0" fmla="*/ 0 w 439"/>
                <a:gd name="T1" fmla="*/ 0 h 1911"/>
                <a:gd name="T2" fmla="*/ 0 w 439"/>
                <a:gd name="T3" fmla="*/ 1910 h 1911"/>
                <a:gd name="T4" fmla="*/ 438 w 439"/>
                <a:gd name="T5" fmla="*/ 1910 h 1911"/>
                <a:gd name="T6" fmla="*/ 0 w 439"/>
                <a:gd name="T7" fmla="*/ 0 h 1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1911">
                  <a:moveTo>
                    <a:pt x="0" y="0"/>
                  </a:moveTo>
                  <a:lnTo>
                    <a:pt x="0" y="1910"/>
                  </a:lnTo>
                  <a:lnTo>
                    <a:pt x="438" y="1910"/>
                  </a:lnTo>
                  <a:lnTo>
                    <a:pt x="0" y="0"/>
                  </a:lnTo>
                </a:path>
              </a:pathLst>
            </a:custGeom>
            <a:solidFill>
              <a:srgbClr val="8C933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9" name="Freeform 49"/>
            <p:cNvSpPr>
              <a:spLocks noChangeArrowheads="1"/>
            </p:cNvSpPr>
            <p:nvPr/>
          </p:nvSpPr>
          <p:spPr bwMode="auto">
            <a:xfrm>
              <a:off x="10835379" y="11626720"/>
              <a:ext cx="254337" cy="1444222"/>
            </a:xfrm>
            <a:custGeom>
              <a:avLst/>
              <a:gdLst>
                <a:gd name="T0" fmla="*/ 279 w 287"/>
                <a:gd name="T1" fmla="*/ 0 h 1626"/>
                <a:gd name="T2" fmla="*/ 267 w 287"/>
                <a:gd name="T3" fmla="*/ 451 h 1626"/>
                <a:gd name="T4" fmla="*/ 127 w 287"/>
                <a:gd name="T5" fmla="*/ 317 h 1626"/>
                <a:gd name="T6" fmla="*/ 267 w 287"/>
                <a:gd name="T7" fmla="*/ 501 h 1626"/>
                <a:gd name="T8" fmla="*/ 260 w 287"/>
                <a:gd name="T9" fmla="*/ 705 h 1626"/>
                <a:gd name="T10" fmla="*/ 51 w 287"/>
                <a:gd name="T11" fmla="*/ 495 h 1626"/>
                <a:gd name="T12" fmla="*/ 260 w 287"/>
                <a:gd name="T13" fmla="*/ 774 h 1626"/>
                <a:gd name="T14" fmla="*/ 254 w 287"/>
                <a:gd name="T15" fmla="*/ 984 h 1626"/>
                <a:gd name="T16" fmla="*/ 0 w 287"/>
                <a:gd name="T17" fmla="*/ 736 h 1626"/>
                <a:gd name="T18" fmla="*/ 248 w 287"/>
                <a:gd name="T19" fmla="*/ 1060 h 1626"/>
                <a:gd name="T20" fmla="*/ 229 w 287"/>
                <a:gd name="T21" fmla="*/ 1625 h 1626"/>
                <a:gd name="T22" fmla="*/ 286 w 287"/>
                <a:gd name="T23" fmla="*/ 1625 h 1626"/>
                <a:gd name="T24" fmla="*/ 286 w 287"/>
                <a:gd name="T25" fmla="*/ 102 h 1626"/>
                <a:gd name="T26" fmla="*/ 279 w 287"/>
                <a:gd name="T27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7" h="1626">
                  <a:moveTo>
                    <a:pt x="279" y="0"/>
                  </a:moveTo>
                  <a:lnTo>
                    <a:pt x="267" y="451"/>
                  </a:lnTo>
                  <a:lnTo>
                    <a:pt x="127" y="317"/>
                  </a:lnTo>
                  <a:lnTo>
                    <a:pt x="267" y="501"/>
                  </a:lnTo>
                  <a:lnTo>
                    <a:pt x="260" y="705"/>
                  </a:lnTo>
                  <a:lnTo>
                    <a:pt x="51" y="495"/>
                  </a:lnTo>
                  <a:lnTo>
                    <a:pt x="260" y="774"/>
                  </a:lnTo>
                  <a:lnTo>
                    <a:pt x="254" y="984"/>
                  </a:lnTo>
                  <a:lnTo>
                    <a:pt x="0" y="736"/>
                  </a:lnTo>
                  <a:lnTo>
                    <a:pt x="248" y="1060"/>
                  </a:lnTo>
                  <a:lnTo>
                    <a:pt x="229" y="1625"/>
                  </a:lnTo>
                  <a:lnTo>
                    <a:pt x="286" y="1625"/>
                  </a:lnTo>
                  <a:lnTo>
                    <a:pt x="286" y="102"/>
                  </a:lnTo>
                  <a:lnTo>
                    <a:pt x="279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0" name="Freeform 50"/>
            <p:cNvSpPr>
              <a:spLocks noChangeArrowheads="1"/>
            </p:cNvSpPr>
            <p:nvPr/>
          </p:nvSpPr>
          <p:spPr bwMode="auto">
            <a:xfrm>
              <a:off x="11089717" y="11716741"/>
              <a:ext cx="254335" cy="1354201"/>
            </a:xfrm>
            <a:custGeom>
              <a:avLst/>
              <a:gdLst>
                <a:gd name="T0" fmla="*/ 25 w 286"/>
                <a:gd name="T1" fmla="*/ 964 h 1524"/>
                <a:gd name="T2" fmla="*/ 285 w 286"/>
                <a:gd name="T3" fmla="*/ 634 h 1524"/>
                <a:gd name="T4" fmla="*/ 25 w 286"/>
                <a:gd name="T5" fmla="*/ 888 h 1524"/>
                <a:gd name="T6" fmla="*/ 19 w 286"/>
                <a:gd name="T7" fmla="*/ 679 h 1524"/>
                <a:gd name="T8" fmla="*/ 228 w 286"/>
                <a:gd name="T9" fmla="*/ 393 h 1524"/>
                <a:gd name="T10" fmla="*/ 12 w 286"/>
                <a:gd name="T11" fmla="*/ 603 h 1524"/>
                <a:gd name="T12" fmla="*/ 6 w 286"/>
                <a:gd name="T13" fmla="*/ 393 h 1524"/>
                <a:gd name="T14" fmla="*/ 139 w 286"/>
                <a:gd name="T15" fmla="*/ 209 h 1524"/>
                <a:gd name="T16" fmla="*/ 6 w 286"/>
                <a:gd name="T17" fmla="*/ 349 h 1524"/>
                <a:gd name="T18" fmla="*/ 0 w 286"/>
                <a:gd name="T19" fmla="*/ 0 h 1524"/>
                <a:gd name="T20" fmla="*/ 0 w 286"/>
                <a:gd name="T21" fmla="*/ 1523 h 1524"/>
                <a:gd name="T22" fmla="*/ 44 w 286"/>
                <a:gd name="T23" fmla="*/ 1523 h 1524"/>
                <a:gd name="T24" fmla="*/ 25 w 286"/>
                <a:gd name="T25" fmla="*/ 964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6" h="1524">
                  <a:moveTo>
                    <a:pt x="25" y="964"/>
                  </a:moveTo>
                  <a:lnTo>
                    <a:pt x="285" y="634"/>
                  </a:lnTo>
                  <a:lnTo>
                    <a:pt x="25" y="888"/>
                  </a:lnTo>
                  <a:lnTo>
                    <a:pt x="19" y="679"/>
                  </a:lnTo>
                  <a:lnTo>
                    <a:pt x="228" y="393"/>
                  </a:lnTo>
                  <a:lnTo>
                    <a:pt x="12" y="603"/>
                  </a:lnTo>
                  <a:lnTo>
                    <a:pt x="6" y="393"/>
                  </a:lnTo>
                  <a:lnTo>
                    <a:pt x="139" y="209"/>
                  </a:lnTo>
                  <a:lnTo>
                    <a:pt x="6" y="349"/>
                  </a:lnTo>
                  <a:lnTo>
                    <a:pt x="0" y="0"/>
                  </a:lnTo>
                  <a:lnTo>
                    <a:pt x="0" y="1523"/>
                  </a:lnTo>
                  <a:lnTo>
                    <a:pt x="44" y="1523"/>
                  </a:lnTo>
                  <a:lnTo>
                    <a:pt x="25" y="964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248981" y="10080739"/>
            <a:ext cx="986040" cy="2540105"/>
            <a:chOff x="8248981" y="10080739"/>
            <a:chExt cx="986040" cy="2540105"/>
          </a:xfrm>
        </p:grpSpPr>
        <p:sp>
          <p:nvSpPr>
            <p:cNvPr id="451" name="Freeform 51"/>
            <p:cNvSpPr>
              <a:spLocks noChangeArrowheads="1"/>
            </p:cNvSpPr>
            <p:nvPr/>
          </p:nvSpPr>
          <p:spPr bwMode="auto">
            <a:xfrm>
              <a:off x="8248981" y="10080739"/>
              <a:ext cx="496931" cy="2129149"/>
            </a:xfrm>
            <a:custGeom>
              <a:avLst/>
              <a:gdLst>
                <a:gd name="T0" fmla="*/ 559 w 560"/>
                <a:gd name="T1" fmla="*/ 0 h 2400"/>
                <a:gd name="T2" fmla="*/ 0 w 560"/>
                <a:gd name="T3" fmla="*/ 2399 h 2400"/>
                <a:gd name="T4" fmla="*/ 559 w 560"/>
                <a:gd name="T5" fmla="*/ 2399 h 2400"/>
                <a:gd name="T6" fmla="*/ 559 w 560"/>
                <a:gd name="T7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0" h="2400">
                  <a:moveTo>
                    <a:pt x="559" y="0"/>
                  </a:moveTo>
                  <a:lnTo>
                    <a:pt x="0" y="2399"/>
                  </a:lnTo>
                  <a:lnTo>
                    <a:pt x="559" y="2399"/>
                  </a:lnTo>
                  <a:lnTo>
                    <a:pt x="559" y="0"/>
                  </a:lnTo>
                </a:path>
              </a:pathLst>
            </a:custGeom>
            <a:solidFill>
              <a:srgbClr val="9EA43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2" name="Freeform 52"/>
            <p:cNvSpPr>
              <a:spLocks noChangeArrowheads="1"/>
            </p:cNvSpPr>
            <p:nvPr/>
          </p:nvSpPr>
          <p:spPr bwMode="auto">
            <a:xfrm>
              <a:off x="8745912" y="10080739"/>
              <a:ext cx="489109" cy="2129149"/>
            </a:xfrm>
            <a:custGeom>
              <a:avLst/>
              <a:gdLst>
                <a:gd name="T0" fmla="*/ 0 w 553"/>
                <a:gd name="T1" fmla="*/ 0 h 2400"/>
                <a:gd name="T2" fmla="*/ 0 w 553"/>
                <a:gd name="T3" fmla="*/ 2399 h 2400"/>
                <a:gd name="T4" fmla="*/ 552 w 553"/>
                <a:gd name="T5" fmla="*/ 2399 h 2400"/>
                <a:gd name="T6" fmla="*/ 0 w 553"/>
                <a:gd name="T7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400">
                  <a:moveTo>
                    <a:pt x="0" y="0"/>
                  </a:moveTo>
                  <a:lnTo>
                    <a:pt x="0" y="2399"/>
                  </a:lnTo>
                  <a:lnTo>
                    <a:pt x="552" y="2399"/>
                  </a:lnTo>
                  <a:lnTo>
                    <a:pt x="0" y="0"/>
                  </a:lnTo>
                </a:path>
              </a:pathLst>
            </a:custGeom>
            <a:solidFill>
              <a:srgbClr val="8C933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3" name="Freeform 53"/>
            <p:cNvSpPr>
              <a:spLocks noChangeArrowheads="1"/>
            </p:cNvSpPr>
            <p:nvPr/>
          </p:nvSpPr>
          <p:spPr bwMode="auto">
            <a:xfrm>
              <a:off x="8425059" y="10804804"/>
              <a:ext cx="320855" cy="1816040"/>
            </a:xfrm>
            <a:custGeom>
              <a:avLst/>
              <a:gdLst>
                <a:gd name="T0" fmla="*/ 356 w 363"/>
                <a:gd name="T1" fmla="*/ 0 h 2045"/>
                <a:gd name="T2" fmla="*/ 337 w 363"/>
                <a:gd name="T3" fmla="*/ 565 h 2045"/>
                <a:gd name="T4" fmla="*/ 165 w 363"/>
                <a:gd name="T5" fmla="*/ 400 h 2045"/>
                <a:gd name="T6" fmla="*/ 337 w 363"/>
                <a:gd name="T7" fmla="*/ 635 h 2045"/>
                <a:gd name="T8" fmla="*/ 330 w 363"/>
                <a:gd name="T9" fmla="*/ 883 h 2045"/>
                <a:gd name="T10" fmla="*/ 64 w 363"/>
                <a:gd name="T11" fmla="*/ 629 h 2045"/>
                <a:gd name="T12" fmla="*/ 330 w 363"/>
                <a:gd name="T13" fmla="*/ 971 h 2045"/>
                <a:gd name="T14" fmla="*/ 317 w 363"/>
                <a:gd name="T15" fmla="*/ 1238 h 2045"/>
                <a:gd name="T16" fmla="*/ 0 w 363"/>
                <a:gd name="T17" fmla="*/ 927 h 2045"/>
                <a:gd name="T18" fmla="*/ 317 w 363"/>
                <a:gd name="T19" fmla="*/ 1327 h 2045"/>
                <a:gd name="T20" fmla="*/ 292 w 363"/>
                <a:gd name="T21" fmla="*/ 2044 h 2045"/>
                <a:gd name="T22" fmla="*/ 362 w 363"/>
                <a:gd name="T23" fmla="*/ 2044 h 2045"/>
                <a:gd name="T24" fmla="*/ 362 w 363"/>
                <a:gd name="T25" fmla="*/ 127 h 2045"/>
                <a:gd name="T26" fmla="*/ 356 w 363"/>
                <a:gd name="T27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045">
                  <a:moveTo>
                    <a:pt x="356" y="0"/>
                  </a:moveTo>
                  <a:lnTo>
                    <a:pt x="337" y="565"/>
                  </a:lnTo>
                  <a:lnTo>
                    <a:pt x="165" y="400"/>
                  </a:lnTo>
                  <a:lnTo>
                    <a:pt x="337" y="635"/>
                  </a:lnTo>
                  <a:lnTo>
                    <a:pt x="330" y="883"/>
                  </a:lnTo>
                  <a:lnTo>
                    <a:pt x="64" y="629"/>
                  </a:lnTo>
                  <a:lnTo>
                    <a:pt x="330" y="971"/>
                  </a:lnTo>
                  <a:lnTo>
                    <a:pt x="317" y="1238"/>
                  </a:lnTo>
                  <a:lnTo>
                    <a:pt x="0" y="927"/>
                  </a:lnTo>
                  <a:lnTo>
                    <a:pt x="317" y="1327"/>
                  </a:lnTo>
                  <a:lnTo>
                    <a:pt x="292" y="2044"/>
                  </a:lnTo>
                  <a:lnTo>
                    <a:pt x="362" y="2044"/>
                  </a:lnTo>
                  <a:lnTo>
                    <a:pt x="362" y="127"/>
                  </a:lnTo>
                  <a:lnTo>
                    <a:pt x="356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4" name="Freeform 54"/>
            <p:cNvSpPr>
              <a:spLocks noChangeArrowheads="1"/>
            </p:cNvSpPr>
            <p:nvPr/>
          </p:nvSpPr>
          <p:spPr bwMode="auto">
            <a:xfrm>
              <a:off x="8745912" y="10914395"/>
              <a:ext cx="316944" cy="1702538"/>
            </a:xfrm>
            <a:custGeom>
              <a:avLst/>
              <a:gdLst>
                <a:gd name="T0" fmla="*/ 32 w 356"/>
                <a:gd name="T1" fmla="*/ 1206 h 1918"/>
                <a:gd name="T2" fmla="*/ 355 w 356"/>
                <a:gd name="T3" fmla="*/ 800 h 1918"/>
                <a:gd name="T4" fmla="*/ 32 w 356"/>
                <a:gd name="T5" fmla="*/ 1117 h 1918"/>
                <a:gd name="T6" fmla="*/ 25 w 356"/>
                <a:gd name="T7" fmla="*/ 857 h 1918"/>
                <a:gd name="T8" fmla="*/ 292 w 356"/>
                <a:gd name="T9" fmla="*/ 502 h 1918"/>
                <a:gd name="T10" fmla="*/ 19 w 356"/>
                <a:gd name="T11" fmla="*/ 762 h 1918"/>
                <a:gd name="T12" fmla="*/ 13 w 356"/>
                <a:gd name="T13" fmla="*/ 502 h 1918"/>
                <a:gd name="T14" fmla="*/ 178 w 356"/>
                <a:gd name="T15" fmla="*/ 260 h 1918"/>
                <a:gd name="T16" fmla="*/ 13 w 356"/>
                <a:gd name="T17" fmla="*/ 444 h 1918"/>
                <a:gd name="T18" fmla="*/ 0 w 356"/>
                <a:gd name="T19" fmla="*/ 0 h 1918"/>
                <a:gd name="T20" fmla="*/ 0 w 356"/>
                <a:gd name="T21" fmla="*/ 1917 h 1918"/>
                <a:gd name="T22" fmla="*/ 57 w 356"/>
                <a:gd name="T23" fmla="*/ 1917 h 1918"/>
                <a:gd name="T24" fmla="*/ 32 w 356"/>
                <a:gd name="T25" fmla="*/ 1206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1918">
                  <a:moveTo>
                    <a:pt x="32" y="1206"/>
                  </a:moveTo>
                  <a:lnTo>
                    <a:pt x="355" y="800"/>
                  </a:lnTo>
                  <a:lnTo>
                    <a:pt x="32" y="1117"/>
                  </a:lnTo>
                  <a:lnTo>
                    <a:pt x="25" y="857"/>
                  </a:lnTo>
                  <a:lnTo>
                    <a:pt x="292" y="502"/>
                  </a:lnTo>
                  <a:lnTo>
                    <a:pt x="19" y="762"/>
                  </a:lnTo>
                  <a:lnTo>
                    <a:pt x="13" y="502"/>
                  </a:lnTo>
                  <a:lnTo>
                    <a:pt x="178" y="260"/>
                  </a:lnTo>
                  <a:lnTo>
                    <a:pt x="13" y="444"/>
                  </a:lnTo>
                  <a:lnTo>
                    <a:pt x="0" y="0"/>
                  </a:lnTo>
                  <a:lnTo>
                    <a:pt x="0" y="1917"/>
                  </a:lnTo>
                  <a:lnTo>
                    <a:pt x="57" y="1917"/>
                  </a:lnTo>
                  <a:lnTo>
                    <a:pt x="32" y="1206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26434" y="9881130"/>
            <a:ext cx="986040" cy="2536193"/>
            <a:chOff x="6926434" y="9881130"/>
            <a:chExt cx="986040" cy="2536193"/>
          </a:xfrm>
        </p:grpSpPr>
        <p:sp>
          <p:nvSpPr>
            <p:cNvPr id="455" name="Freeform 55"/>
            <p:cNvSpPr>
              <a:spLocks noChangeArrowheads="1"/>
            </p:cNvSpPr>
            <p:nvPr/>
          </p:nvSpPr>
          <p:spPr bwMode="auto">
            <a:xfrm>
              <a:off x="6926434" y="9881130"/>
              <a:ext cx="496931" cy="2129149"/>
            </a:xfrm>
            <a:custGeom>
              <a:avLst/>
              <a:gdLst>
                <a:gd name="T0" fmla="*/ 552 w 559"/>
                <a:gd name="T1" fmla="*/ 0 h 2401"/>
                <a:gd name="T2" fmla="*/ 0 w 559"/>
                <a:gd name="T3" fmla="*/ 2400 h 2401"/>
                <a:gd name="T4" fmla="*/ 558 w 559"/>
                <a:gd name="T5" fmla="*/ 2400 h 2401"/>
                <a:gd name="T6" fmla="*/ 558 w 559"/>
                <a:gd name="T7" fmla="*/ 0 h 2401"/>
                <a:gd name="T8" fmla="*/ 552 w 559"/>
                <a:gd name="T9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2401">
                  <a:moveTo>
                    <a:pt x="552" y="0"/>
                  </a:moveTo>
                  <a:lnTo>
                    <a:pt x="0" y="2400"/>
                  </a:lnTo>
                  <a:lnTo>
                    <a:pt x="558" y="2400"/>
                  </a:lnTo>
                  <a:lnTo>
                    <a:pt x="558" y="0"/>
                  </a:lnTo>
                  <a:lnTo>
                    <a:pt x="552" y="0"/>
                  </a:lnTo>
                </a:path>
              </a:pathLst>
            </a:custGeom>
            <a:solidFill>
              <a:srgbClr val="9EA43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6" name="Freeform 56"/>
            <p:cNvSpPr>
              <a:spLocks noChangeArrowheads="1"/>
            </p:cNvSpPr>
            <p:nvPr/>
          </p:nvSpPr>
          <p:spPr bwMode="auto">
            <a:xfrm>
              <a:off x="7423365" y="9881130"/>
              <a:ext cx="489109" cy="2129149"/>
            </a:xfrm>
            <a:custGeom>
              <a:avLst/>
              <a:gdLst>
                <a:gd name="T0" fmla="*/ 0 w 553"/>
                <a:gd name="T1" fmla="*/ 0 h 2401"/>
                <a:gd name="T2" fmla="*/ 0 w 553"/>
                <a:gd name="T3" fmla="*/ 2400 h 2401"/>
                <a:gd name="T4" fmla="*/ 552 w 553"/>
                <a:gd name="T5" fmla="*/ 2400 h 2401"/>
                <a:gd name="T6" fmla="*/ 0 w 553"/>
                <a:gd name="T7" fmla="*/ 0 h 2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2401">
                  <a:moveTo>
                    <a:pt x="0" y="0"/>
                  </a:moveTo>
                  <a:lnTo>
                    <a:pt x="0" y="2400"/>
                  </a:lnTo>
                  <a:lnTo>
                    <a:pt x="552" y="2400"/>
                  </a:lnTo>
                  <a:lnTo>
                    <a:pt x="0" y="0"/>
                  </a:lnTo>
                </a:path>
              </a:pathLst>
            </a:custGeom>
            <a:solidFill>
              <a:srgbClr val="8C933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7" name="Freeform 57"/>
            <p:cNvSpPr>
              <a:spLocks noChangeArrowheads="1"/>
            </p:cNvSpPr>
            <p:nvPr/>
          </p:nvSpPr>
          <p:spPr bwMode="auto">
            <a:xfrm>
              <a:off x="7102512" y="10601283"/>
              <a:ext cx="320855" cy="1816040"/>
            </a:xfrm>
            <a:custGeom>
              <a:avLst/>
              <a:gdLst>
                <a:gd name="T0" fmla="*/ 356 w 363"/>
                <a:gd name="T1" fmla="*/ 0 h 2045"/>
                <a:gd name="T2" fmla="*/ 337 w 363"/>
                <a:gd name="T3" fmla="*/ 565 h 2045"/>
                <a:gd name="T4" fmla="*/ 165 w 363"/>
                <a:gd name="T5" fmla="*/ 400 h 2045"/>
                <a:gd name="T6" fmla="*/ 337 w 363"/>
                <a:gd name="T7" fmla="*/ 635 h 2045"/>
                <a:gd name="T8" fmla="*/ 330 w 363"/>
                <a:gd name="T9" fmla="*/ 882 h 2045"/>
                <a:gd name="T10" fmla="*/ 64 w 363"/>
                <a:gd name="T11" fmla="*/ 628 h 2045"/>
                <a:gd name="T12" fmla="*/ 324 w 363"/>
                <a:gd name="T13" fmla="*/ 971 h 2045"/>
                <a:gd name="T14" fmla="*/ 318 w 363"/>
                <a:gd name="T15" fmla="*/ 1238 h 2045"/>
                <a:gd name="T16" fmla="*/ 0 w 363"/>
                <a:gd name="T17" fmla="*/ 926 h 2045"/>
                <a:gd name="T18" fmla="*/ 318 w 363"/>
                <a:gd name="T19" fmla="*/ 1326 h 2045"/>
                <a:gd name="T20" fmla="*/ 292 w 363"/>
                <a:gd name="T21" fmla="*/ 2044 h 2045"/>
                <a:gd name="T22" fmla="*/ 362 w 363"/>
                <a:gd name="T23" fmla="*/ 2044 h 2045"/>
                <a:gd name="T24" fmla="*/ 362 w 363"/>
                <a:gd name="T25" fmla="*/ 127 h 2045"/>
                <a:gd name="T26" fmla="*/ 356 w 363"/>
                <a:gd name="T27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045">
                  <a:moveTo>
                    <a:pt x="356" y="0"/>
                  </a:moveTo>
                  <a:lnTo>
                    <a:pt x="337" y="565"/>
                  </a:lnTo>
                  <a:lnTo>
                    <a:pt x="165" y="400"/>
                  </a:lnTo>
                  <a:lnTo>
                    <a:pt x="337" y="635"/>
                  </a:lnTo>
                  <a:lnTo>
                    <a:pt x="330" y="882"/>
                  </a:lnTo>
                  <a:lnTo>
                    <a:pt x="64" y="628"/>
                  </a:lnTo>
                  <a:lnTo>
                    <a:pt x="324" y="971"/>
                  </a:lnTo>
                  <a:lnTo>
                    <a:pt x="318" y="1238"/>
                  </a:lnTo>
                  <a:lnTo>
                    <a:pt x="0" y="926"/>
                  </a:lnTo>
                  <a:lnTo>
                    <a:pt x="318" y="1326"/>
                  </a:lnTo>
                  <a:lnTo>
                    <a:pt x="292" y="2044"/>
                  </a:lnTo>
                  <a:lnTo>
                    <a:pt x="362" y="2044"/>
                  </a:lnTo>
                  <a:lnTo>
                    <a:pt x="362" y="127"/>
                  </a:lnTo>
                  <a:lnTo>
                    <a:pt x="356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8" name="Freeform 58"/>
            <p:cNvSpPr>
              <a:spLocks noChangeArrowheads="1"/>
            </p:cNvSpPr>
            <p:nvPr/>
          </p:nvSpPr>
          <p:spPr bwMode="auto">
            <a:xfrm>
              <a:off x="7102512" y="10601283"/>
              <a:ext cx="320855" cy="1816040"/>
            </a:xfrm>
            <a:custGeom>
              <a:avLst/>
              <a:gdLst>
                <a:gd name="T0" fmla="*/ 356 w 363"/>
                <a:gd name="T1" fmla="*/ 0 h 2045"/>
                <a:gd name="T2" fmla="*/ 337 w 363"/>
                <a:gd name="T3" fmla="*/ 565 h 2045"/>
                <a:gd name="T4" fmla="*/ 165 w 363"/>
                <a:gd name="T5" fmla="*/ 400 h 2045"/>
                <a:gd name="T6" fmla="*/ 337 w 363"/>
                <a:gd name="T7" fmla="*/ 635 h 2045"/>
                <a:gd name="T8" fmla="*/ 330 w 363"/>
                <a:gd name="T9" fmla="*/ 882 h 2045"/>
                <a:gd name="T10" fmla="*/ 64 w 363"/>
                <a:gd name="T11" fmla="*/ 628 h 2045"/>
                <a:gd name="T12" fmla="*/ 324 w 363"/>
                <a:gd name="T13" fmla="*/ 971 h 2045"/>
                <a:gd name="T14" fmla="*/ 318 w 363"/>
                <a:gd name="T15" fmla="*/ 1238 h 2045"/>
                <a:gd name="T16" fmla="*/ 0 w 363"/>
                <a:gd name="T17" fmla="*/ 926 h 2045"/>
                <a:gd name="T18" fmla="*/ 318 w 363"/>
                <a:gd name="T19" fmla="*/ 1326 h 2045"/>
                <a:gd name="T20" fmla="*/ 292 w 363"/>
                <a:gd name="T21" fmla="*/ 2044 h 2045"/>
                <a:gd name="T22" fmla="*/ 362 w 363"/>
                <a:gd name="T23" fmla="*/ 2044 h 2045"/>
                <a:gd name="T24" fmla="*/ 362 w 363"/>
                <a:gd name="T25" fmla="*/ 127 h 2045"/>
                <a:gd name="T26" fmla="*/ 356 w 363"/>
                <a:gd name="T27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045">
                  <a:moveTo>
                    <a:pt x="356" y="0"/>
                  </a:moveTo>
                  <a:lnTo>
                    <a:pt x="337" y="565"/>
                  </a:lnTo>
                  <a:lnTo>
                    <a:pt x="165" y="400"/>
                  </a:lnTo>
                  <a:lnTo>
                    <a:pt x="337" y="635"/>
                  </a:lnTo>
                  <a:lnTo>
                    <a:pt x="330" y="882"/>
                  </a:lnTo>
                  <a:lnTo>
                    <a:pt x="64" y="628"/>
                  </a:lnTo>
                  <a:lnTo>
                    <a:pt x="324" y="971"/>
                  </a:lnTo>
                  <a:lnTo>
                    <a:pt x="318" y="1238"/>
                  </a:lnTo>
                  <a:lnTo>
                    <a:pt x="0" y="926"/>
                  </a:lnTo>
                  <a:lnTo>
                    <a:pt x="318" y="1326"/>
                  </a:lnTo>
                  <a:lnTo>
                    <a:pt x="292" y="2044"/>
                  </a:lnTo>
                  <a:lnTo>
                    <a:pt x="362" y="2044"/>
                  </a:lnTo>
                  <a:lnTo>
                    <a:pt x="362" y="127"/>
                  </a:lnTo>
                  <a:lnTo>
                    <a:pt x="356" y="0"/>
                  </a:lnTo>
                </a:path>
              </a:pathLst>
            </a:custGeom>
            <a:solidFill>
              <a:srgbClr val="432D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9" name="Freeform 59"/>
            <p:cNvSpPr>
              <a:spLocks noChangeArrowheads="1"/>
            </p:cNvSpPr>
            <p:nvPr/>
          </p:nvSpPr>
          <p:spPr bwMode="auto">
            <a:xfrm>
              <a:off x="7423365" y="10714787"/>
              <a:ext cx="316944" cy="1702536"/>
            </a:xfrm>
            <a:custGeom>
              <a:avLst/>
              <a:gdLst>
                <a:gd name="T0" fmla="*/ 32 w 357"/>
                <a:gd name="T1" fmla="*/ 1206 h 1918"/>
                <a:gd name="T2" fmla="*/ 356 w 357"/>
                <a:gd name="T3" fmla="*/ 799 h 1918"/>
                <a:gd name="T4" fmla="*/ 32 w 357"/>
                <a:gd name="T5" fmla="*/ 1117 h 1918"/>
                <a:gd name="T6" fmla="*/ 19 w 357"/>
                <a:gd name="T7" fmla="*/ 857 h 1918"/>
                <a:gd name="T8" fmla="*/ 292 w 357"/>
                <a:gd name="T9" fmla="*/ 501 h 1918"/>
                <a:gd name="T10" fmla="*/ 19 w 357"/>
                <a:gd name="T11" fmla="*/ 761 h 1918"/>
                <a:gd name="T12" fmla="*/ 13 w 357"/>
                <a:gd name="T13" fmla="*/ 501 h 1918"/>
                <a:gd name="T14" fmla="*/ 178 w 357"/>
                <a:gd name="T15" fmla="*/ 260 h 1918"/>
                <a:gd name="T16" fmla="*/ 13 w 357"/>
                <a:gd name="T17" fmla="*/ 444 h 1918"/>
                <a:gd name="T18" fmla="*/ 0 w 357"/>
                <a:gd name="T19" fmla="*/ 0 h 1918"/>
                <a:gd name="T20" fmla="*/ 0 w 357"/>
                <a:gd name="T21" fmla="*/ 1917 h 1918"/>
                <a:gd name="T22" fmla="*/ 57 w 357"/>
                <a:gd name="T23" fmla="*/ 1917 h 1918"/>
                <a:gd name="T24" fmla="*/ 32 w 357"/>
                <a:gd name="T25" fmla="*/ 1206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1918">
                  <a:moveTo>
                    <a:pt x="32" y="1206"/>
                  </a:moveTo>
                  <a:lnTo>
                    <a:pt x="356" y="799"/>
                  </a:lnTo>
                  <a:lnTo>
                    <a:pt x="32" y="1117"/>
                  </a:lnTo>
                  <a:lnTo>
                    <a:pt x="19" y="857"/>
                  </a:lnTo>
                  <a:lnTo>
                    <a:pt x="292" y="501"/>
                  </a:lnTo>
                  <a:lnTo>
                    <a:pt x="19" y="761"/>
                  </a:lnTo>
                  <a:lnTo>
                    <a:pt x="13" y="501"/>
                  </a:lnTo>
                  <a:lnTo>
                    <a:pt x="178" y="260"/>
                  </a:lnTo>
                  <a:lnTo>
                    <a:pt x="13" y="444"/>
                  </a:lnTo>
                  <a:lnTo>
                    <a:pt x="0" y="0"/>
                  </a:lnTo>
                  <a:lnTo>
                    <a:pt x="0" y="1917"/>
                  </a:lnTo>
                  <a:lnTo>
                    <a:pt x="57" y="1917"/>
                  </a:lnTo>
                  <a:lnTo>
                    <a:pt x="32" y="1206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0" name="Freeform 60"/>
            <p:cNvSpPr>
              <a:spLocks noChangeArrowheads="1"/>
            </p:cNvSpPr>
            <p:nvPr/>
          </p:nvSpPr>
          <p:spPr bwMode="auto">
            <a:xfrm>
              <a:off x="7423365" y="10714787"/>
              <a:ext cx="316944" cy="1702536"/>
            </a:xfrm>
            <a:custGeom>
              <a:avLst/>
              <a:gdLst>
                <a:gd name="T0" fmla="*/ 32 w 357"/>
                <a:gd name="T1" fmla="*/ 1206 h 1918"/>
                <a:gd name="T2" fmla="*/ 356 w 357"/>
                <a:gd name="T3" fmla="*/ 799 h 1918"/>
                <a:gd name="T4" fmla="*/ 32 w 357"/>
                <a:gd name="T5" fmla="*/ 1117 h 1918"/>
                <a:gd name="T6" fmla="*/ 19 w 357"/>
                <a:gd name="T7" fmla="*/ 857 h 1918"/>
                <a:gd name="T8" fmla="*/ 292 w 357"/>
                <a:gd name="T9" fmla="*/ 501 h 1918"/>
                <a:gd name="T10" fmla="*/ 19 w 357"/>
                <a:gd name="T11" fmla="*/ 761 h 1918"/>
                <a:gd name="T12" fmla="*/ 13 w 357"/>
                <a:gd name="T13" fmla="*/ 501 h 1918"/>
                <a:gd name="T14" fmla="*/ 178 w 357"/>
                <a:gd name="T15" fmla="*/ 260 h 1918"/>
                <a:gd name="T16" fmla="*/ 13 w 357"/>
                <a:gd name="T17" fmla="*/ 444 h 1918"/>
                <a:gd name="T18" fmla="*/ 0 w 357"/>
                <a:gd name="T19" fmla="*/ 0 h 1918"/>
                <a:gd name="T20" fmla="*/ 0 w 357"/>
                <a:gd name="T21" fmla="*/ 1917 h 1918"/>
                <a:gd name="T22" fmla="*/ 57 w 357"/>
                <a:gd name="T23" fmla="*/ 1917 h 1918"/>
                <a:gd name="T24" fmla="*/ 32 w 357"/>
                <a:gd name="T25" fmla="*/ 1206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1918">
                  <a:moveTo>
                    <a:pt x="32" y="1206"/>
                  </a:moveTo>
                  <a:lnTo>
                    <a:pt x="356" y="799"/>
                  </a:lnTo>
                  <a:lnTo>
                    <a:pt x="32" y="1117"/>
                  </a:lnTo>
                  <a:lnTo>
                    <a:pt x="19" y="857"/>
                  </a:lnTo>
                  <a:lnTo>
                    <a:pt x="292" y="501"/>
                  </a:lnTo>
                  <a:lnTo>
                    <a:pt x="19" y="761"/>
                  </a:lnTo>
                  <a:lnTo>
                    <a:pt x="13" y="501"/>
                  </a:lnTo>
                  <a:lnTo>
                    <a:pt x="178" y="260"/>
                  </a:lnTo>
                  <a:lnTo>
                    <a:pt x="13" y="444"/>
                  </a:lnTo>
                  <a:lnTo>
                    <a:pt x="0" y="0"/>
                  </a:lnTo>
                  <a:lnTo>
                    <a:pt x="0" y="1917"/>
                  </a:lnTo>
                  <a:lnTo>
                    <a:pt x="57" y="1917"/>
                  </a:lnTo>
                  <a:lnTo>
                    <a:pt x="32" y="1206"/>
                  </a:lnTo>
                </a:path>
              </a:pathLst>
            </a:custGeom>
            <a:solidFill>
              <a:srgbClr val="301D1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649" name="Freeform 4"/>
          <p:cNvSpPr>
            <a:spLocks noChangeArrowheads="1"/>
          </p:cNvSpPr>
          <p:nvPr/>
        </p:nvSpPr>
        <p:spPr bwMode="auto">
          <a:xfrm>
            <a:off x="19142415" y="3804636"/>
            <a:ext cx="2617704" cy="1373772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48" name="Freeform 4"/>
          <p:cNvSpPr>
            <a:spLocks noChangeArrowheads="1"/>
          </p:cNvSpPr>
          <p:nvPr/>
        </p:nvSpPr>
        <p:spPr bwMode="auto">
          <a:xfrm>
            <a:off x="2322955" y="2349723"/>
            <a:ext cx="2617704" cy="1373772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50" name="Freeform 4"/>
          <p:cNvSpPr>
            <a:spLocks noChangeArrowheads="1"/>
          </p:cNvSpPr>
          <p:nvPr/>
        </p:nvSpPr>
        <p:spPr bwMode="auto">
          <a:xfrm>
            <a:off x="5735547" y="106864"/>
            <a:ext cx="2617704" cy="1373772"/>
          </a:xfrm>
          <a:custGeom>
            <a:avLst/>
            <a:gdLst>
              <a:gd name="T0" fmla="*/ 1491 w 2952"/>
              <a:gd name="T1" fmla="*/ 0 h 1550"/>
              <a:gd name="T2" fmla="*/ 1491 w 2952"/>
              <a:gd name="T3" fmla="*/ 0 h 1550"/>
              <a:gd name="T4" fmla="*/ 1053 w 2952"/>
              <a:gd name="T5" fmla="*/ 311 h 1550"/>
              <a:gd name="T6" fmla="*/ 882 w 2952"/>
              <a:gd name="T7" fmla="*/ 286 h 1550"/>
              <a:gd name="T8" fmla="*/ 437 w 2952"/>
              <a:gd name="T9" fmla="*/ 628 h 1550"/>
              <a:gd name="T10" fmla="*/ 0 w 2952"/>
              <a:gd name="T11" fmla="*/ 971 h 1550"/>
              <a:gd name="T12" fmla="*/ 437 w 2952"/>
              <a:gd name="T13" fmla="*/ 1320 h 1550"/>
              <a:gd name="T14" fmla="*/ 698 w 2952"/>
              <a:gd name="T15" fmla="*/ 1250 h 1550"/>
              <a:gd name="T16" fmla="*/ 1129 w 2952"/>
              <a:gd name="T17" fmla="*/ 1549 h 1550"/>
              <a:gd name="T18" fmla="*/ 1555 w 2952"/>
              <a:gd name="T19" fmla="*/ 1289 h 1550"/>
              <a:gd name="T20" fmla="*/ 1929 w 2952"/>
              <a:gd name="T21" fmla="*/ 1454 h 1550"/>
              <a:gd name="T22" fmla="*/ 2310 w 2952"/>
              <a:gd name="T23" fmla="*/ 1276 h 1550"/>
              <a:gd name="T24" fmla="*/ 2513 w 2952"/>
              <a:gd name="T25" fmla="*/ 1320 h 1550"/>
              <a:gd name="T26" fmla="*/ 2951 w 2952"/>
              <a:gd name="T27" fmla="*/ 971 h 1550"/>
              <a:gd name="T28" fmla="*/ 2513 w 2952"/>
              <a:gd name="T29" fmla="*/ 628 h 1550"/>
              <a:gd name="T30" fmla="*/ 2075 w 2952"/>
              <a:gd name="T31" fmla="*/ 286 h 1550"/>
              <a:gd name="T32" fmla="*/ 1923 w 2952"/>
              <a:gd name="T33" fmla="*/ 305 h 1550"/>
              <a:gd name="T34" fmla="*/ 1491 w 2952"/>
              <a:gd name="T35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52" h="1550">
                <a:moveTo>
                  <a:pt x="1491" y="0"/>
                </a:moveTo>
                <a:lnTo>
                  <a:pt x="1491" y="0"/>
                </a:lnTo>
                <a:cubicBezTo>
                  <a:pt x="1256" y="0"/>
                  <a:pt x="1072" y="133"/>
                  <a:pt x="1053" y="311"/>
                </a:cubicBezTo>
                <a:cubicBezTo>
                  <a:pt x="996" y="292"/>
                  <a:pt x="939" y="286"/>
                  <a:pt x="882" y="286"/>
                </a:cubicBezTo>
                <a:cubicBezTo>
                  <a:pt x="634" y="286"/>
                  <a:pt x="437" y="438"/>
                  <a:pt x="437" y="628"/>
                </a:cubicBezTo>
                <a:cubicBezTo>
                  <a:pt x="196" y="628"/>
                  <a:pt x="0" y="781"/>
                  <a:pt x="0" y="971"/>
                </a:cubicBezTo>
                <a:cubicBezTo>
                  <a:pt x="0" y="1162"/>
                  <a:pt x="196" y="1320"/>
                  <a:pt x="437" y="1320"/>
                </a:cubicBezTo>
                <a:cubicBezTo>
                  <a:pt x="533" y="1320"/>
                  <a:pt x="622" y="1295"/>
                  <a:pt x="698" y="1250"/>
                </a:cubicBezTo>
                <a:cubicBezTo>
                  <a:pt x="723" y="1422"/>
                  <a:pt x="907" y="1549"/>
                  <a:pt x="1129" y="1549"/>
                </a:cubicBezTo>
                <a:cubicBezTo>
                  <a:pt x="1339" y="1549"/>
                  <a:pt x="1510" y="1441"/>
                  <a:pt x="1555" y="1289"/>
                </a:cubicBezTo>
                <a:cubicBezTo>
                  <a:pt x="1637" y="1390"/>
                  <a:pt x="1770" y="1454"/>
                  <a:pt x="1929" y="1454"/>
                </a:cubicBezTo>
                <a:cubicBezTo>
                  <a:pt x="2094" y="1454"/>
                  <a:pt x="2234" y="1384"/>
                  <a:pt x="2310" y="1276"/>
                </a:cubicBezTo>
                <a:cubicBezTo>
                  <a:pt x="2374" y="1301"/>
                  <a:pt x="2437" y="1320"/>
                  <a:pt x="2513" y="1320"/>
                </a:cubicBezTo>
                <a:cubicBezTo>
                  <a:pt x="2754" y="1320"/>
                  <a:pt x="2951" y="1162"/>
                  <a:pt x="2951" y="971"/>
                </a:cubicBezTo>
                <a:cubicBezTo>
                  <a:pt x="2951" y="781"/>
                  <a:pt x="2754" y="628"/>
                  <a:pt x="2513" y="628"/>
                </a:cubicBezTo>
                <a:cubicBezTo>
                  <a:pt x="2513" y="438"/>
                  <a:pt x="2316" y="286"/>
                  <a:pt x="2075" y="286"/>
                </a:cubicBezTo>
                <a:cubicBezTo>
                  <a:pt x="2024" y="286"/>
                  <a:pt x="1974" y="292"/>
                  <a:pt x="1923" y="305"/>
                </a:cubicBezTo>
                <a:cubicBezTo>
                  <a:pt x="1904" y="133"/>
                  <a:pt x="1713" y="0"/>
                  <a:pt x="149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wrap="none" lIns="152366" tIns="76183" rIns="152366" bIns="76183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307941" y="7775716"/>
            <a:ext cx="1627508" cy="1163396"/>
            <a:chOff x="13463901" y="7642036"/>
            <a:chExt cx="1627508" cy="1163396"/>
          </a:xfrm>
        </p:grpSpPr>
        <p:sp>
          <p:nvSpPr>
            <p:cNvPr id="666" name="Freeform 100"/>
            <p:cNvSpPr>
              <a:spLocks noChangeArrowheads="1"/>
            </p:cNvSpPr>
            <p:nvPr/>
          </p:nvSpPr>
          <p:spPr bwMode="auto">
            <a:xfrm>
              <a:off x="13484452" y="7642036"/>
              <a:ext cx="715117" cy="332987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7" name="Freeform 101"/>
            <p:cNvSpPr>
              <a:spLocks noChangeArrowheads="1"/>
            </p:cNvSpPr>
            <p:nvPr/>
          </p:nvSpPr>
          <p:spPr bwMode="auto">
            <a:xfrm>
              <a:off x="13463901" y="8472445"/>
              <a:ext cx="715117" cy="332987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8" name="Freeform 102"/>
            <p:cNvSpPr>
              <a:spLocks noChangeArrowheads="1"/>
            </p:cNvSpPr>
            <p:nvPr/>
          </p:nvSpPr>
          <p:spPr bwMode="auto">
            <a:xfrm>
              <a:off x="14376292" y="8020241"/>
              <a:ext cx="715117" cy="332987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70" name="Group 669"/>
          <p:cNvGrpSpPr/>
          <p:nvPr/>
        </p:nvGrpSpPr>
        <p:grpSpPr>
          <a:xfrm>
            <a:off x="322218" y="3193728"/>
            <a:ext cx="1627508" cy="1163396"/>
            <a:chOff x="13463901" y="7642036"/>
            <a:chExt cx="1627508" cy="1163396"/>
          </a:xfrm>
        </p:grpSpPr>
        <p:sp>
          <p:nvSpPr>
            <p:cNvPr id="671" name="Freeform 100"/>
            <p:cNvSpPr>
              <a:spLocks noChangeArrowheads="1"/>
            </p:cNvSpPr>
            <p:nvPr/>
          </p:nvSpPr>
          <p:spPr bwMode="auto">
            <a:xfrm>
              <a:off x="13484452" y="7642036"/>
              <a:ext cx="715117" cy="332987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2" name="Freeform 101"/>
            <p:cNvSpPr>
              <a:spLocks noChangeArrowheads="1"/>
            </p:cNvSpPr>
            <p:nvPr/>
          </p:nvSpPr>
          <p:spPr bwMode="auto">
            <a:xfrm>
              <a:off x="13463901" y="8472445"/>
              <a:ext cx="715117" cy="332987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3" name="Freeform 102"/>
            <p:cNvSpPr>
              <a:spLocks noChangeArrowheads="1"/>
            </p:cNvSpPr>
            <p:nvPr/>
          </p:nvSpPr>
          <p:spPr bwMode="auto">
            <a:xfrm>
              <a:off x="14376292" y="8020241"/>
              <a:ext cx="715117" cy="332987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360972" y="614669"/>
            <a:ext cx="2194804" cy="1568917"/>
            <a:chOff x="11360972" y="614669"/>
            <a:chExt cx="2194804" cy="1568917"/>
          </a:xfrm>
        </p:grpSpPr>
        <p:sp>
          <p:nvSpPr>
            <p:cNvPr id="644" name="Freeform 100"/>
            <p:cNvSpPr>
              <a:spLocks noChangeArrowheads="1"/>
            </p:cNvSpPr>
            <p:nvPr/>
          </p:nvSpPr>
          <p:spPr bwMode="auto">
            <a:xfrm>
              <a:off x="11388687" y="614669"/>
              <a:ext cx="964383" cy="449055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5" name="Freeform 101"/>
            <p:cNvSpPr>
              <a:spLocks noChangeArrowheads="1"/>
            </p:cNvSpPr>
            <p:nvPr/>
          </p:nvSpPr>
          <p:spPr bwMode="auto">
            <a:xfrm>
              <a:off x="11360972" y="1734531"/>
              <a:ext cx="964383" cy="449055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6" name="Freeform 102"/>
            <p:cNvSpPr>
              <a:spLocks noChangeArrowheads="1"/>
            </p:cNvSpPr>
            <p:nvPr/>
          </p:nvSpPr>
          <p:spPr bwMode="auto">
            <a:xfrm>
              <a:off x="12591393" y="1124704"/>
              <a:ext cx="964383" cy="449055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61" name="Group 760"/>
          <p:cNvGrpSpPr/>
          <p:nvPr/>
        </p:nvGrpSpPr>
        <p:grpSpPr>
          <a:xfrm>
            <a:off x="19142415" y="5602756"/>
            <a:ext cx="1576756" cy="1127117"/>
            <a:chOff x="13463901" y="7642036"/>
            <a:chExt cx="1627508" cy="1163396"/>
          </a:xfrm>
        </p:grpSpPr>
        <p:sp>
          <p:nvSpPr>
            <p:cNvPr id="762" name="Freeform 100"/>
            <p:cNvSpPr>
              <a:spLocks noChangeArrowheads="1"/>
            </p:cNvSpPr>
            <p:nvPr/>
          </p:nvSpPr>
          <p:spPr bwMode="auto">
            <a:xfrm>
              <a:off x="13484452" y="7642036"/>
              <a:ext cx="715117" cy="332987"/>
            </a:xfrm>
            <a:custGeom>
              <a:avLst/>
              <a:gdLst>
                <a:gd name="T0" fmla="*/ 767 w 768"/>
                <a:gd name="T1" fmla="*/ 7 h 357"/>
                <a:gd name="T2" fmla="*/ 767 w 768"/>
                <a:gd name="T3" fmla="*/ 7 h 357"/>
                <a:gd name="T4" fmla="*/ 417 w 768"/>
                <a:gd name="T5" fmla="*/ 215 h 357"/>
                <a:gd name="T6" fmla="*/ 0 w 768"/>
                <a:gd name="T7" fmla="*/ 190 h 357"/>
                <a:gd name="T8" fmla="*/ 448 w 768"/>
                <a:gd name="T9" fmla="*/ 356 h 357"/>
                <a:gd name="T10" fmla="*/ 767 w 768"/>
                <a:gd name="T1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7">
                  <a:moveTo>
                    <a:pt x="767" y="7"/>
                  </a:moveTo>
                  <a:lnTo>
                    <a:pt x="767" y="7"/>
                  </a:lnTo>
                  <a:cubicBezTo>
                    <a:pt x="718" y="0"/>
                    <a:pt x="497" y="80"/>
                    <a:pt x="417" y="215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2"/>
                    <a:pt x="380" y="264"/>
                    <a:pt x="448" y="356"/>
                  </a:cubicBezTo>
                  <a:cubicBezTo>
                    <a:pt x="448" y="227"/>
                    <a:pt x="656" y="7"/>
                    <a:pt x="767" y="7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3" name="Freeform 101"/>
            <p:cNvSpPr>
              <a:spLocks noChangeArrowheads="1"/>
            </p:cNvSpPr>
            <p:nvPr/>
          </p:nvSpPr>
          <p:spPr bwMode="auto">
            <a:xfrm>
              <a:off x="13463901" y="8472445"/>
              <a:ext cx="715117" cy="332987"/>
            </a:xfrm>
            <a:custGeom>
              <a:avLst/>
              <a:gdLst>
                <a:gd name="T0" fmla="*/ 766 w 767"/>
                <a:gd name="T1" fmla="*/ 6 h 357"/>
                <a:gd name="T2" fmla="*/ 766 w 767"/>
                <a:gd name="T3" fmla="*/ 6 h 357"/>
                <a:gd name="T4" fmla="*/ 410 w 767"/>
                <a:gd name="T5" fmla="*/ 215 h 357"/>
                <a:gd name="T6" fmla="*/ 0 w 767"/>
                <a:gd name="T7" fmla="*/ 190 h 357"/>
                <a:gd name="T8" fmla="*/ 441 w 767"/>
                <a:gd name="T9" fmla="*/ 356 h 357"/>
                <a:gd name="T10" fmla="*/ 766 w 767"/>
                <a:gd name="T11" fmla="*/ 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7" h="357">
                  <a:moveTo>
                    <a:pt x="766" y="6"/>
                  </a:moveTo>
                  <a:lnTo>
                    <a:pt x="766" y="6"/>
                  </a:lnTo>
                  <a:cubicBezTo>
                    <a:pt x="711" y="0"/>
                    <a:pt x="490" y="80"/>
                    <a:pt x="410" y="215"/>
                  </a:cubicBezTo>
                  <a:cubicBezTo>
                    <a:pt x="306" y="166"/>
                    <a:pt x="67" y="166"/>
                    <a:pt x="0" y="190"/>
                  </a:cubicBezTo>
                  <a:cubicBezTo>
                    <a:pt x="86" y="178"/>
                    <a:pt x="380" y="264"/>
                    <a:pt x="441" y="356"/>
                  </a:cubicBezTo>
                  <a:cubicBezTo>
                    <a:pt x="447" y="227"/>
                    <a:pt x="650" y="6"/>
                    <a:pt x="766" y="6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4" name="Freeform 102"/>
            <p:cNvSpPr>
              <a:spLocks noChangeArrowheads="1"/>
            </p:cNvSpPr>
            <p:nvPr/>
          </p:nvSpPr>
          <p:spPr bwMode="auto">
            <a:xfrm>
              <a:off x="14376292" y="8020241"/>
              <a:ext cx="715117" cy="332987"/>
            </a:xfrm>
            <a:custGeom>
              <a:avLst/>
              <a:gdLst>
                <a:gd name="T0" fmla="*/ 767 w 768"/>
                <a:gd name="T1" fmla="*/ 12 h 356"/>
                <a:gd name="T2" fmla="*/ 767 w 768"/>
                <a:gd name="T3" fmla="*/ 12 h 356"/>
                <a:gd name="T4" fmla="*/ 411 w 768"/>
                <a:gd name="T5" fmla="*/ 221 h 356"/>
                <a:gd name="T6" fmla="*/ 0 w 768"/>
                <a:gd name="T7" fmla="*/ 190 h 356"/>
                <a:gd name="T8" fmla="*/ 442 w 768"/>
                <a:gd name="T9" fmla="*/ 355 h 356"/>
                <a:gd name="T10" fmla="*/ 767 w 768"/>
                <a:gd name="T11" fmla="*/ 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356">
                  <a:moveTo>
                    <a:pt x="767" y="12"/>
                  </a:moveTo>
                  <a:lnTo>
                    <a:pt x="767" y="12"/>
                  </a:lnTo>
                  <a:cubicBezTo>
                    <a:pt x="711" y="0"/>
                    <a:pt x="491" y="86"/>
                    <a:pt x="411" y="221"/>
                  </a:cubicBezTo>
                  <a:cubicBezTo>
                    <a:pt x="307" y="166"/>
                    <a:pt x="68" y="166"/>
                    <a:pt x="0" y="190"/>
                  </a:cubicBezTo>
                  <a:cubicBezTo>
                    <a:pt x="86" y="178"/>
                    <a:pt x="381" y="264"/>
                    <a:pt x="442" y="355"/>
                  </a:cubicBezTo>
                  <a:cubicBezTo>
                    <a:pt x="448" y="227"/>
                    <a:pt x="650" y="12"/>
                    <a:pt x="767" y="12"/>
                  </a:cubicBezTo>
                </a:path>
              </a:pathLst>
            </a:custGeom>
            <a:solidFill>
              <a:srgbClr val="3064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22175196" y="3672212"/>
            <a:ext cx="16044735" cy="4136068"/>
            <a:chOff x="6378323" y="221056"/>
            <a:chExt cx="16044735" cy="4136068"/>
          </a:xfrm>
        </p:grpSpPr>
        <p:sp>
          <p:nvSpPr>
            <p:cNvPr id="272" name="Freeform 103"/>
            <p:cNvSpPr>
              <a:spLocks noChangeArrowheads="1"/>
            </p:cNvSpPr>
            <p:nvPr/>
          </p:nvSpPr>
          <p:spPr bwMode="auto">
            <a:xfrm>
              <a:off x="8977836" y="1914321"/>
              <a:ext cx="10214646" cy="2442803"/>
            </a:xfrm>
            <a:custGeom>
              <a:avLst/>
              <a:gdLst>
                <a:gd name="T0" fmla="*/ 2048 w 6363"/>
                <a:gd name="T1" fmla="*/ 558 h 1522"/>
                <a:gd name="T2" fmla="*/ 2048 w 6363"/>
                <a:gd name="T3" fmla="*/ 558 h 1522"/>
                <a:gd name="T4" fmla="*/ 387 w 6363"/>
                <a:gd name="T5" fmla="*/ 0 h 1522"/>
                <a:gd name="T6" fmla="*/ 0 w 6363"/>
                <a:gd name="T7" fmla="*/ 295 h 1522"/>
                <a:gd name="T8" fmla="*/ 2048 w 6363"/>
                <a:gd name="T9" fmla="*/ 1521 h 1522"/>
                <a:gd name="T10" fmla="*/ 3194 w 6363"/>
                <a:gd name="T11" fmla="*/ 1521 h 1522"/>
                <a:gd name="T12" fmla="*/ 6362 w 6363"/>
                <a:gd name="T13" fmla="*/ 1521 h 1522"/>
                <a:gd name="T14" fmla="*/ 6362 w 6363"/>
                <a:gd name="T15" fmla="*/ 558 h 1522"/>
                <a:gd name="T16" fmla="*/ 2048 w 6363"/>
                <a:gd name="T17" fmla="*/ 558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63" h="1522">
                  <a:moveTo>
                    <a:pt x="2048" y="558"/>
                  </a:moveTo>
                  <a:lnTo>
                    <a:pt x="2048" y="558"/>
                  </a:lnTo>
                  <a:cubicBezTo>
                    <a:pt x="1447" y="564"/>
                    <a:pt x="877" y="331"/>
                    <a:pt x="387" y="0"/>
                  </a:cubicBezTo>
                  <a:cubicBezTo>
                    <a:pt x="393" y="209"/>
                    <a:pt x="289" y="307"/>
                    <a:pt x="0" y="295"/>
                  </a:cubicBezTo>
                  <a:cubicBezTo>
                    <a:pt x="344" y="1183"/>
                    <a:pt x="1134" y="1521"/>
                    <a:pt x="2048" y="1521"/>
                  </a:cubicBezTo>
                  <a:cubicBezTo>
                    <a:pt x="2428" y="1521"/>
                    <a:pt x="2814" y="1521"/>
                    <a:pt x="3194" y="1521"/>
                  </a:cubicBezTo>
                  <a:cubicBezTo>
                    <a:pt x="4248" y="1521"/>
                    <a:pt x="5308" y="1521"/>
                    <a:pt x="6362" y="1521"/>
                  </a:cubicBezTo>
                  <a:cubicBezTo>
                    <a:pt x="6061" y="1245"/>
                    <a:pt x="6055" y="926"/>
                    <a:pt x="6362" y="558"/>
                  </a:cubicBezTo>
                  <a:cubicBezTo>
                    <a:pt x="4922" y="558"/>
                    <a:pt x="3519" y="552"/>
                    <a:pt x="2048" y="55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3" name="Freeform 1"/>
            <p:cNvSpPr>
              <a:spLocks noChangeArrowheads="1"/>
            </p:cNvSpPr>
            <p:nvPr/>
          </p:nvSpPr>
          <p:spPr bwMode="auto">
            <a:xfrm>
              <a:off x="6771838" y="337474"/>
              <a:ext cx="548702" cy="571022"/>
            </a:xfrm>
            <a:custGeom>
              <a:avLst/>
              <a:gdLst>
                <a:gd name="T0" fmla="*/ 263 w 436"/>
                <a:gd name="T1" fmla="*/ 0 h 454"/>
                <a:gd name="T2" fmla="*/ 263 w 436"/>
                <a:gd name="T3" fmla="*/ 0 h 454"/>
                <a:gd name="T4" fmla="*/ 404 w 436"/>
                <a:gd name="T5" fmla="*/ 227 h 454"/>
                <a:gd name="T6" fmla="*/ 165 w 436"/>
                <a:gd name="T7" fmla="*/ 453 h 454"/>
                <a:gd name="T8" fmla="*/ 24 w 436"/>
                <a:gd name="T9" fmla="*/ 227 h 454"/>
                <a:gd name="T10" fmla="*/ 263 w 436"/>
                <a:gd name="T1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6" h="454">
                  <a:moveTo>
                    <a:pt x="263" y="0"/>
                  </a:moveTo>
                  <a:lnTo>
                    <a:pt x="263" y="0"/>
                  </a:lnTo>
                  <a:cubicBezTo>
                    <a:pt x="367" y="0"/>
                    <a:pt x="435" y="104"/>
                    <a:pt x="404" y="227"/>
                  </a:cubicBezTo>
                  <a:cubicBezTo>
                    <a:pt x="380" y="349"/>
                    <a:pt x="269" y="453"/>
                    <a:pt x="165" y="453"/>
                  </a:cubicBezTo>
                  <a:cubicBezTo>
                    <a:pt x="61" y="453"/>
                    <a:pt x="0" y="349"/>
                    <a:pt x="24" y="227"/>
                  </a:cubicBezTo>
                  <a:cubicBezTo>
                    <a:pt x="49" y="104"/>
                    <a:pt x="159" y="0"/>
                    <a:pt x="263" y="0"/>
                  </a:cubicBezTo>
                </a:path>
              </a:pathLst>
            </a:custGeom>
            <a:solidFill>
              <a:srgbClr val="D9F0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4" name="Freeform 2"/>
            <p:cNvSpPr>
              <a:spLocks noChangeArrowheads="1"/>
            </p:cNvSpPr>
            <p:nvPr/>
          </p:nvSpPr>
          <p:spPr bwMode="auto">
            <a:xfrm>
              <a:off x="6921481" y="559228"/>
              <a:ext cx="2216974" cy="1397057"/>
            </a:xfrm>
            <a:custGeom>
              <a:avLst/>
              <a:gdLst>
                <a:gd name="T0" fmla="*/ 215 w 1766"/>
                <a:gd name="T1" fmla="*/ 6 h 1110"/>
                <a:gd name="T2" fmla="*/ 215 w 1766"/>
                <a:gd name="T3" fmla="*/ 6 h 1110"/>
                <a:gd name="T4" fmla="*/ 62 w 1766"/>
                <a:gd name="T5" fmla="*/ 196 h 1110"/>
                <a:gd name="T6" fmla="*/ 325 w 1766"/>
                <a:gd name="T7" fmla="*/ 367 h 1110"/>
                <a:gd name="T8" fmla="*/ 785 w 1766"/>
                <a:gd name="T9" fmla="*/ 662 h 1110"/>
                <a:gd name="T10" fmla="*/ 1557 w 1766"/>
                <a:gd name="T11" fmla="*/ 1084 h 1110"/>
                <a:gd name="T12" fmla="*/ 1741 w 1766"/>
                <a:gd name="T13" fmla="*/ 992 h 1110"/>
                <a:gd name="T14" fmla="*/ 1637 w 1766"/>
                <a:gd name="T15" fmla="*/ 723 h 1110"/>
                <a:gd name="T16" fmla="*/ 1392 w 1766"/>
                <a:gd name="T17" fmla="*/ 802 h 1110"/>
                <a:gd name="T18" fmla="*/ 883 w 1766"/>
                <a:gd name="T19" fmla="*/ 410 h 1110"/>
                <a:gd name="T20" fmla="*/ 215 w 1766"/>
                <a:gd name="T21" fmla="*/ 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6" h="1110">
                  <a:moveTo>
                    <a:pt x="215" y="6"/>
                  </a:moveTo>
                  <a:lnTo>
                    <a:pt x="215" y="6"/>
                  </a:lnTo>
                  <a:cubicBezTo>
                    <a:pt x="172" y="0"/>
                    <a:pt x="117" y="18"/>
                    <a:pt x="62" y="196"/>
                  </a:cubicBezTo>
                  <a:cubicBezTo>
                    <a:pt x="0" y="367"/>
                    <a:pt x="325" y="367"/>
                    <a:pt x="325" y="367"/>
                  </a:cubicBezTo>
                  <a:cubicBezTo>
                    <a:pt x="325" y="367"/>
                    <a:pt x="570" y="533"/>
                    <a:pt x="785" y="662"/>
                  </a:cubicBezTo>
                  <a:cubicBezTo>
                    <a:pt x="999" y="790"/>
                    <a:pt x="1465" y="1054"/>
                    <a:pt x="1557" y="1084"/>
                  </a:cubicBezTo>
                  <a:cubicBezTo>
                    <a:pt x="1643" y="1109"/>
                    <a:pt x="1716" y="1109"/>
                    <a:pt x="1741" y="992"/>
                  </a:cubicBezTo>
                  <a:cubicBezTo>
                    <a:pt x="1765" y="876"/>
                    <a:pt x="1710" y="717"/>
                    <a:pt x="1637" y="723"/>
                  </a:cubicBezTo>
                  <a:cubicBezTo>
                    <a:pt x="1563" y="729"/>
                    <a:pt x="1428" y="809"/>
                    <a:pt x="1392" y="802"/>
                  </a:cubicBezTo>
                  <a:cubicBezTo>
                    <a:pt x="1361" y="796"/>
                    <a:pt x="1140" y="570"/>
                    <a:pt x="883" y="410"/>
                  </a:cubicBezTo>
                  <a:cubicBezTo>
                    <a:pt x="625" y="251"/>
                    <a:pt x="258" y="12"/>
                    <a:pt x="215" y="6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5" name="Freeform 3"/>
            <p:cNvSpPr>
              <a:spLocks noChangeArrowheads="1"/>
            </p:cNvSpPr>
            <p:nvPr/>
          </p:nvSpPr>
          <p:spPr bwMode="auto">
            <a:xfrm>
              <a:off x="8600837" y="1457338"/>
              <a:ext cx="648467" cy="371443"/>
            </a:xfrm>
            <a:custGeom>
              <a:avLst/>
              <a:gdLst>
                <a:gd name="T0" fmla="*/ 0 w 516"/>
                <a:gd name="T1" fmla="*/ 91 h 295"/>
                <a:gd name="T2" fmla="*/ 0 w 516"/>
                <a:gd name="T3" fmla="*/ 91 h 295"/>
                <a:gd name="T4" fmla="*/ 295 w 516"/>
                <a:gd name="T5" fmla="*/ 42 h 295"/>
                <a:gd name="T6" fmla="*/ 460 w 516"/>
                <a:gd name="T7" fmla="*/ 159 h 295"/>
                <a:gd name="T8" fmla="*/ 362 w 516"/>
                <a:gd name="T9" fmla="*/ 294 h 295"/>
                <a:gd name="T10" fmla="*/ 0 w 516"/>
                <a:gd name="T11" fmla="*/ 9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295">
                  <a:moveTo>
                    <a:pt x="0" y="91"/>
                  </a:moveTo>
                  <a:lnTo>
                    <a:pt x="0" y="91"/>
                  </a:lnTo>
                  <a:cubicBezTo>
                    <a:pt x="295" y="42"/>
                    <a:pt x="295" y="42"/>
                    <a:pt x="295" y="42"/>
                  </a:cubicBezTo>
                  <a:cubicBezTo>
                    <a:pt x="374" y="0"/>
                    <a:pt x="515" y="104"/>
                    <a:pt x="460" y="159"/>
                  </a:cubicBezTo>
                  <a:cubicBezTo>
                    <a:pt x="362" y="294"/>
                    <a:pt x="362" y="294"/>
                    <a:pt x="362" y="294"/>
                  </a:cubicBezTo>
                  <a:lnTo>
                    <a:pt x="0" y="91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6" name="Freeform 4"/>
            <p:cNvSpPr>
              <a:spLocks noChangeArrowheads="1"/>
            </p:cNvSpPr>
            <p:nvPr/>
          </p:nvSpPr>
          <p:spPr bwMode="auto">
            <a:xfrm>
              <a:off x="7015704" y="598040"/>
              <a:ext cx="83138" cy="72069"/>
            </a:xfrm>
            <a:custGeom>
              <a:avLst/>
              <a:gdLst>
                <a:gd name="T0" fmla="*/ 24 w 68"/>
                <a:gd name="T1" fmla="*/ 6 h 56"/>
                <a:gd name="T2" fmla="*/ 24 w 68"/>
                <a:gd name="T3" fmla="*/ 6 h 56"/>
                <a:gd name="T4" fmla="*/ 55 w 68"/>
                <a:gd name="T5" fmla="*/ 25 h 56"/>
                <a:gd name="T6" fmla="*/ 61 w 68"/>
                <a:gd name="T7" fmla="*/ 43 h 56"/>
                <a:gd name="T8" fmla="*/ 61 w 68"/>
                <a:gd name="T9" fmla="*/ 43 h 56"/>
                <a:gd name="T10" fmla="*/ 43 w 68"/>
                <a:gd name="T11" fmla="*/ 49 h 56"/>
                <a:gd name="T12" fmla="*/ 12 w 68"/>
                <a:gd name="T13" fmla="*/ 31 h 56"/>
                <a:gd name="T14" fmla="*/ 6 w 68"/>
                <a:gd name="T15" fmla="*/ 12 h 56"/>
                <a:gd name="T16" fmla="*/ 6 w 68"/>
                <a:gd name="T17" fmla="*/ 12 h 56"/>
                <a:gd name="T18" fmla="*/ 24 w 68"/>
                <a:gd name="T19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56">
                  <a:moveTo>
                    <a:pt x="24" y="6"/>
                  </a:moveTo>
                  <a:lnTo>
                    <a:pt x="24" y="6"/>
                  </a:lnTo>
                  <a:cubicBezTo>
                    <a:pt x="55" y="25"/>
                    <a:pt x="55" y="25"/>
                    <a:pt x="55" y="25"/>
                  </a:cubicBezTo>
                  <a:cubicBezTo>
                    <a:pt x="61" y="31"/>
                    <a:pt x="67" y="37"/>
                    <a:pt x="61" y="43"/>
                  </a:cubicBezTo>
                  <a:lnTo>
                    <a:pt x="61" y="43"/>
                  </a:lnTo>
                  <a:cubicBezTo>
                    <a:pt x="55" y="49"/>
                    <a:pt x="49" y="55"/>
                    <a:pt x="43" y="4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0" y="19"/>
                    <a:pt x="6" y="12"/>
                  </a:cubicBezTo>
                  <a:lnTo>
                    <a:pt x="6" y="12"/>
                  </a:lnTo>
                  <a:cubicBezTo>
                    <a:pt x="12" y="6"/>
                    <a:pt x="18" y="0"/>
                    <a:pt x="24" y="6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7" name="Freeform 5"/>
            <p:cNvSpPr>
              <a:spLocks noChangeArrowheads="1"/>
            </p:cNvSpPr>
            <p:nvPr/>
          </p:nvSpPr>
          <p:spPr bwMode="auto">
            <a:xfrm>
              <a:off x="7021248" y="598040"/>
              <a:ext cx="72050" cy="55438"/>
            </a:xfrm>
            <a:custGeom>
              <a:avLst/>
              <a:gdLst>
                <a:gd name="T0" fmla="*/ 18 w 56"/>
                <a:gd name="T1" fmla="*/ 6 h 44"/>
                <a:gd name="T2" fmla="*/ 18 w 56"/>
                <a:gd name="T3" fmla="*/ 6 h 44"/>
                <a:gd name="T4" fmla="*/ 49 w 56"/>
                <a:gd name="T5" fmla="*/ 25 h 44"/>
                <a:gd name="T6" fmla="*/ 55 w 56"/>
                <a:gd name="T7" fmla="*/ 37 h 44"/>
                <a:gd name="T8" fmla="*/ 37 w 56"/>
                <a:gd name="T9" fmla="*/ 37 h 44"/>
                <a:gd name="T10" fmla="*/ 6 w 56"/>
                <a:gd name="T11" fmla="*/ 19 h 44"/>
                <a:gd name="T12" fmla="*/ 0 w 56"/>
                <a:gd name="T13" fmla="*/ 6 h 44"/>
                <a:gd name="T14" fmla="*/ 18 w 56"/>
                <a:gd name="T1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44">
                  <a:moveTo>
                    <a:pt x="18" y="6"/>
                  </a:moveTo>
                  <a:lnTo>
                    <a:pt x="18" y="6"/>
                  </a:lnTo>
                  <a:cubicBezTo>
                    <a:pt x="49" y="25"/>
                    <a:pt x="49" y="25"/>
                    <a:pt x="49" y="25"/>
                  </a:cubicBezTo>
                  <a:cubicBezTo>
                    <a:pt x="55" y="25"/>
                    <a:pt x="55" y="31"/>
                    <a:pt x="55" y="37"/>
                  </a:cubicBezTo>
                  <a:cubicBezTo>
                    <a:pt x="55" y="43"/>
                    <a:pt x="43" y="43"/>
                    <a:pt x="37" y="37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0" y="12"/>
                    <a:pt x="0" y="6"/>
                  </a:cubicBezTo>
                  <a:cubicBezTo>
                    <a:pt x="6" y="6"/>
                    <a:pt x="12" y="0"/>
                    <a:pt x="18" y="6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8" name="Freeform 6"/>
            <p:cNvSpPr>
              <a:spLocks noChangeArrowheads="1"/>
            </p:cNvSpPr>
            <p:nvPr/>
          </p:nvSpPr>
          <p:spPr bwMode="auto">
            <a:xfrm>
              <a:off x="6971365" y="376284"/>
              <a:ext cx="254953" cy="454598"/>
            </a:xfrm>
            <a:custGeom>
              <a:avLst/>
              <a:gdLst>
                <a:gd name="T0" fmla="*/ 202 w 203"/>
                <a:gd name="T1" fmla="*/ 0 h 363"/>
                <a:gd name="T2" fmla="*/ 202 w 203"/>
                <a:gd name="T3" fmla="*/ 0 h 363"/>
                <a:gd name="T4" fmla="*/ 0 w 203"/>
                <a:gd name="T5" fmla="*/ 362 h 363"/>
                <a:gd name="T6" fmla="*/ 202 w 203"/>
                <a:gd name="T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" h="363">
                  <a:moveTo>
                    <a:pt x="202" y="0"/>
                  </a:moveTo>
                  <a:lnTo>
                    <a:pt x="202" y="0"/>
                  </a:lnTo>
                  <a:cubicBezTo>
                    <a:pt x="0" y="362"/>
                    <a:pt x="0" y="362"/>
                    <a:pt x="0" y="362"/>
                  </a:cubicBezTo>
                  <a:cubicBezTo>
                    <a:pt x="0" y="362"/>
                    <a:pt x="153" y="184"/>
                    <a:pt x="202" y="0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9" name="Freeform 7"/>
            <p:cNvSpPr>
              <a:spLocks noChangeArrowheads="1"/>
            </p:cNvSpPr>
            <p:nvPr/>
          </p:nvSpPr>
          <p:spPr bwMode="auto">
            <a:xfrm>
              <a:off x="8617470" y="1424076"/>
              <a:ext cx="648463" cy="371443"/>
            </a:xfrm>
            <a:custGeom>
              <a:avLst/>
              <a:gdLst>
                <a:gd name="T0" fmla="*/ 0 w 516"/>
                <a:gd name="T1" fmla="*/ 98 h 295"/>
                <a:gd name="T2" fmla="*/ 0 w 516"/>
                <a:gd name="T3" fmla="*/ 98 h 295"/>
                <a:gd name="T4" fmla="*/ 300 w 516"/>
                <a:gd name="T5" fmla="*/ 43 h 295"/>
                <a:gd name="T6" fmla="*/ 465 w 516"/>
                <a:gd name="T7" fmla="*/ 159 h 295"/>
                <a:gd name="T8" fmla="*/ 367 w 516"/>
                <a:gd name="T9" fmla="*/ 294 h 295"/>
                <a:gd name="T10" fmla="*/ 0 w 516"/>
                <a:gd name="T11" fmla="*/ 9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295">
                  <a:moveTo>
                    <a:pt x="0" y="98"/>
                  </a:moveTo>
                  <a:lnTo>
                    <a:pt x="0" y="98"/>
                  </a:lnTo>
                  <a:cubicBezTo>
                    <a:pt x="300" y="43"/>
                    <a:pt x="300" y="43"/>
                    <a:pt x="300" y="43"/>
                  </a:cubicBezTo>
                  <a:cubicBezTo>
                    <a:pt x="374" y="0"/>
                    <a:pt x="515" y="104"/>
                    <a:pt x="465" y="159"/>
                  </a:cubicBezTo>
                  <a:cubicBezTo>
                    <a:pt x="367" y="294"/>
                    <a:pt x="367" y="294"/>
                    <a:pt x="367" y="294"/>
                  </a:cubicBezTo>
                  <a:lnTo>
                    <a:pt x="0" y="98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0" name="Freeform 8"/>
            <p:cNvSpPr>
              <a:spLocks noChangeArrowheads="1"/>
            </p:cNvSpPr>
            <p:nvPr/>
          </p:nvSpPr>
          <p:spPr bwMode="auto">
            <a:xfrm>
              <a:off x="8916761" y="1501690"/>
              <a:ext cx="238323" cy="216212"/>
            </a:xfrm>
            <a:custGeom>
              <a:avLst/>
              <a:gdLst>
                <a:gd name="T0" fmla="*/ 184 w 191"/>
                <a:gd name="T1" fmla="*/ 0 h 173"/>
                <a:gd name="T2" fmla="*/ 184 w 191"/>
                <a:gd name="T3" fmla="*/ 0 h 173"/>
                <a:gd name="T4" fmla="*/ 0 w 191"/>
                <a:gd name="T5" fmla="*/ 166 h 173"/>
                <a:gd name="T6" fmla="*/ 12 w 191"/>
                <a:gd name="T7" fmla="*/ 172 h 173"/>
                <a:gd name="T8" fmla="*/ 190 w 191"/>
                <a:gd name="T9" fmla="*/ 6 h 173"/>
                <a:gd name="T10" fmla="*/ 184 w 191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73">
                  <a:moveTo>
                    <a:pt x="184" y="0"/>
                  </a:moveTo>
                  <a:lnTo>
                    <a:pt x="184" y="0"/>
                  </a:lnTo>
                  <a:cubicBezTo>
                    <a:pt x="0" y="166"/>
                    <a:pt x="0" y="166"/>
                    <a:pt x="0" y="166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190" y="6"/>
                    <a:pt x="190" y="6"/>
                    <a:pt x="190" y="6"/>
                  </a:cubicBezTo>
                  <a:lnTo>
                    <a:pt x="184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1" name="Freeform 9"/>
            <p:cNvSpPr>
              <a:spLocks noChangeArrowheads="1"/>
            </p:cNvSpPr>
            <p:nvPr/>
          </p:nvSpPr>
          <p:spPr bwMode="auto">
            <a:xfrm>
              <a:off x="6505800" y="653478"/>
              <a:ext cx="2095041" cy="1225195"/>
            </a:xfrm>
            <a:custGeom>
              <a:avLst/>
              <a:gdLst>
                <a:gd name="T0" fmla="*/ 1483 w 1668"/>
                <a:gd name="T1" fmla="*/ 264 h 976"/>
                <a:gd name="T2" fmla="*/ 1483 w 1668"/>
                <a:gd name="T3" fmla="*/ 264 h 976"/>
                <a:gd name="T4" fmla="*/ 534 w 1668"/>
                <a:gd name="T5" fmla="*/ 846 h 976"/>
                <a:gd name="T6" fmla="*/ 190 w 1668"/>
                <a:gd name="T7" fmla="*/ 625 h 976"/>
                <a:gd name="T8" fmla="*/ 1232 w 1668"/>
                <a:gd name="T9" fmla="*/ 92 h 976"/>
                <a:gd name="T10" fmla="*/ 1483 w 1668"/>
                <a:gd name="T11" fmla="*/ 264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8" h="976">
                  <a:moveTo>
                    <a:pt x="1483" y="264"/>
                  </a:moveTo>
                  <a:lnTo>
                    <a:pt x="1483" y="264"/>
                  </a:lnTo>
                  <a:cubicBezTo>
                    <a:pt x="534" y="846"/>
                    <a:pt x="534" y="846"/>
                    <a:pt x="534" y="846"/>
                  </a:cubicBezTo>
                  <a:cubicBezTo>
                    <a:pt x="313" y="975"/>
                    <a:pt x="0" y="723"/>
                    <a:pt x="190" y="625"/>
                  </a:cubicBezTo>
                  <a:cubicBezTo>
                    <a:pt x="1232" y="92"/>
                    <a:pt x="1232" y="92"/>
                    <a:pt x="1232" y="92"/>
                  </a:cubicBezTo>
                  <a:cubicBezTo>
                    <a:pt x="1422" y="0"/>
                    <a:pt x="1667" y="147"/>
                    <a:pt x="1483" y="264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2" name="Freeform 10"/>
            <p:cNvSpPr>
              <a:spLocks noChangeArrowheads="1"/>
            </p:cNvSpPr>
            <p:nvPr/>
          </p:nvSpPr>
          <p:spPr bwMode="auto">
            <a:xfrm>
              <a:off x="6516884" y="636843"/>
              <a:ext cx="2095041" cy="1225199"/>
            </a:xfrm>
            <a:custGeom>
              <a:avLst/>
              <a:gdLst>
                <a:gd name="T0" fmla="*/ 1484 w 1669"/>
                <a:gd name="T1" fmla="*/ 257 h 975"/>
                <a:gd name="T2" fmla="*/ 1484 w 1669"/>
                <a:gd name="T3" fmla="*/ 257 h 975"/>
                <a:gd name="T4" fmla="*/ 534 w 1669"/>
                <a:gd name="T5" fmla="*/ 839 h 975"/>
                <a:gd name="T6" fmla="*/ 190 w 1669"/>
                <a:gd name="T7" fmla="*/ 619 h 975"/>
                <a:gd name="T8" fmla="*/ 1232 w 1669"/>
                <a:gd name="T9" fmla="*/ 92 h 975"/>
                <a:gd name="T10" fmla="*/ 1484 w 1669"/>
                <a:gd name="T11" fmla="*/ 257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9" h="975">
                  <a:moveTo>
                    <a:pt x="1484" y="257"/>
                  </a:moveTo>
                  <a:lnTo>
                    <a:pt x="1484" y="257"/>
                  </a:lnTo>
                  <a:cubicBezTo>
                    <a:pt x="534" y="839"/>
                    <a:pt x="534" y="839"/>
                    <a:pt x="534" y="839"/>
                  </a:cubicBezTo>
                  <a:cubicBezTo>
                    <a:pt x="319" y="974"/>
                    <a:pt x="0" y="717"/>
                    <a:pt x="190" y="619"/>
                  </a:cubicBezTo>
                  <a:cubicBezTo>
                    <a:pt x="1232" y="92"/>
                    <a:pt x="1232" y="92"/>
                    <a:pt x="1232" y="92"/>
                  </a:cubicBezTo>
                  <a:cubicBezTo>
                    <a:pt x="1422" y="0"/>
                    <a:pt x="1668" y="147"/>
                    <a:pt x="1484" y="257"/>
                  </a:cubicBez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3" name="Freeform 11"/>
            <p:cNvSpPr>
              <a:spLocks noChangeArrowheads="1"/>
            </p:cNvSpPr>
            <p:nvPr/>
          </p:nvSpPr>
          <p:spPr bwMode="auto">
            <a:xfrm>
              <a:off x="6816174" y="1418533"/>
              <a:ext cx="332547" cy="99790"/>
            </a:xfrm>
            <a:custGeom>
              <a:avLst/>
              <a:gdLst>
                <a:gd name="T0" fmla="*/ 7 w 265"/>
                <a:gd name="T1" fmla="*/ 18 h 81"/>
                <a:gd name="T2" fmla="*/ 7 w 265"/>
                <a:gd name="T3" fmla="*/ 18 h 81"/>
                <a:gd name="T4" fmla="*/ 0 w 265"/>
                <a:gd name="T5" fmla="*/ 6 h 81"/>
                <a:gd name="T6" fmla="*/ 13 w 265"/>
                <a:gd name="T7" fmla="*/ 0 h 81"/>
                <a:gd name="T8" fmla="*/ 258 w 265"/>
                <a:gd name="T9" fmla="*/ 61 h 81"/>
                <a:gd name="T10" fmla="*/ 258 w 265"/>
                <a:gd name="T11" fmla="*/ 67 h 81"/>
                <a:gd name="T12" fmla="*/ 252 w 265"/>
                <a:gd name="T13" fmla="*/ 73 h 81"/>
                <a:gd name="T14" fmla="*/ 7 w 265"/>
                <a:gd name="T15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5" h="81">
                  <a:moveTo>
                    <a:pt x="7" y="18"/>
                  </a:moveTo>
                  <a:lnTo>
                    <a:pt x="7" y="18"/>
                  </a:lnTo>
                  <a:cubicBezTo>
                    <a:pt x="0" y="12"/>
                    <a:pt x="0" y="12"/>
                    <a:pt x="0" y="6"/>
                  </a:cubicBezTo>
                  <a:cubicBezTo>
                    <a:pt x="0" y="0"/>
                    <a:pt x="7" y="0"/>
                    <a:pt x="13" y="0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8" y="61"/>
                    <a:pt x="264" y="67"/>
                    <a:pt x="258" y="67"/>
                  </a:cubicBezTo>
                  <a:cubicBezTo>
                    <a:pt x="258" y="73"/>
                    <a:pt x="252" y="80"/>
                    <a:pt x="252" y="73"/>
                  </a:cubicBezTo>
                  <a:lnTo>
                    <a:pt x="7" y="18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4" name="Freeform 12"/>
            <p:cNvSpPr>
              <a:spLocks noChangeArrowheads="1"/>
            </p:cNvSpPr>
            <p:nvPr/>
          </p:nvSpPr>
          <p:spPr bwMode="auto">
            <a:xfrm>
              <a:off x="7448010" y="897408"/>
              <a:ext cx="687262" cy="410248"/>
            </a:xfrm>
            <a:custGeom>
              <a:avLst/>
              <a:gdLst>
                <a:gd name="T0" fmla="*/ 546 w 547"/>
                <a:gd name="T1" fmla="*/ 172 h 326"/>
                <a:gd name="T2" fmla="*/ 546 w 547"/>
                <a:gd name="T3" fmla="*/ 172 h 326"/>
                <a:gd name="T4" fmla="*/ 294 w 547"/>
                <a:gd name="T5" fmla="*/ 325 h 326"/>
                <a:gd name="T6" fmla="*/ 0 w 547"/>
                <a:gd name="T7" fmla="*/ 135 h 326"/>
                <a:gd name="T8" fmla="*/ 270 w 547"/>
                <a:gd name="T9" fmla="*/ 0 h 326"/>
                <a:gd name="T10" fmla="*/ 472 w 547"/>
                <a:gd name="T11" fmla="*/ 129 h 326"/>
                <a:gd name="T12" fmla="*/ 546 w 547"/>
                <a:gd name="T13" fmla="*/ 17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7" h="326">
                  <a:moveTo>
                    <a:pt x="546" y="172"/>
                  </a:moveTo>
                  <a:lnTo>
                    <a:pt x="546" y="172"/>
                  </a:lnTo>
                  <a:cubicBezTo>
                    <a:pt x="294" y="325"/>
                    <a:pt x="294" y="325"/>
                    <a:pt x="294" y="325"/>
                  </a:cubicBezTo>
                  <a:cubicBezTo>
                    <a:pt x="184" y="258"/>
                    <a:pt x="74" y="184"/>
                    <a:pt x="0" y="135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37" y="43"/>
                    <a:pt x="411" y="86"/>
                    <a:pt x="472" y="129"/>
                  </a:cubicBezTo>
                  <a:cubicBezTo>
                    <a:pt x="497" y="141"/>
                    <a:pt x="521" y="160"/>
                    <a:pt x="546" y="172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5" name="Freeform 13"/>
            <p:cNvSpPr>
              <a:spLocks noChangeArrowheads="1"/>
            </p:cNvSpPr>
            <p:nvPr/>
          </p:nvSpPr>
          <p:spPr bwMode="auto">
            <a:xfrm>
              <a:off x="6677615" y="720006"/>
              <a:ext cx="1501998" cy="809407"/>
            </a:xfrm>
            <a:custGeom>
              <a:avLst/>
              <a:gdLst>
                <a:gd name="T0" fmla="*/ 6 w 1196"/>
                <a:gd name="T1" fmla="*/ 644 h 645"/>
                <a:gd name="T2" fmla="*/ 6 w 1196"/>
                <a:gd name="T3" fmla="*/ 644 h 645"/>
                <a:gd name="T4" fmla="*/ 61 w 1196"/>
                <a:gd name="T5" fmla="*/ 552 h 645"/>
                <a:gd name="T6" fmla="*/ 1103 w 1196"/>
                <a:gd name="T7" fmla="*/ 25 h 645"/>
                <a:gd name="T8" fmla="*/ 1177 w 1196"/>
                <a:gd name="T9" fmla="*/ 0 h 645"/>
                <a:gd name="T10" fmla="*/ 1110 w 1196"/>
                <a:gd name="T11" fmla="*/ 110 h 645"/>
                <a:gd name="T12" fmla="*/ 92 w 1196"/>
                <a:gd name="T13" fmla="*/ 619 h 645"/>
                <a:gd name="T14" fmla="*/ 6 w 1196"/>
                <a:gd name="T15" fmla="*/ 644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6" h="645">
                  <a:moveTo>
                    <a:pt x="6" y="644"/>
                  </a:moveTo>
                  <a:lnTo>
                    <a:pt x="6" y="644"/>
                  </a:lnTo>
                  <a:cubicBezTo>
                    <a:pt x="0" y="613"/>
                    <a:pt x="18" y="576"/>
                    <a:pt x="61" y="552"/>
                  </a:cubicBezTo>
                  <a:cubicBezTo>
                    <a:pt x="1103" y="25"/>
                    <a:pt x="1103" y="25"/>
                    <a:pt x="1103" y="25"/>
                  </a:cubicBezTo>
                  <a:cubicBezTo>
                    <a:pt x="1128" y="12"/>
                    <a:pt x="1152" y="6"/>
                    <a:pt x="1177" y="0"/>
                  </a:cubicBezTo>
                  <a:cubicBezTo>
                    <a:pt x="1195" y="37"/>
                    <a:pt x="1177" y="74"/>
                    <a:pt x="1110" y="110"/>
                  </a:cubicBezTo>
                  <a:cubicBezTo>
                    <a:pt x="92" y="619"/>
                    <a:pt x="92" y="619"/>
                    <a:pt x="92" y="619"/>
                  </a:cubicBezTo>
                  <a:cubicBezTo>
                    <a:pt x="61" y="632"/>
                    <a:pt x="37" y="644"/>
                    <a:pt x="6" y="644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6" name="Freeform 14"/>
            <p:cNvSpPr>
              <a:spLocks noChangeArrowheads="1"/>
            </p:cNvSpPr>
            <p:nvPr/>
          </p:nvSpPr>
          <p:spPr bwMode="auto">
            <a:xfrm>
              <a:off x="7647540" y="653478"/>
              <a:ext cx="315921" cy="388070"/>
            </a:xfrm>
            <a:custGeom>
              <a:avLst/>
              <a:gdLst>
                <a:gd name="T0" fmla="*/ 209 w 253"/>
                <a:gd name="T1" fmla="*/ 0 h 308"/>
                <a:gd name="T2" fmla="*/ 252 w 253"/>
                <a:gd name="T3" fmla="*/ 25 h 308"/>
                <a:gd name="T4" fmla="*/ 13 w 253"/>
                <a:gd name="T5" fmla="*/ 307 h 308"/>
                <a:gd name="T6" fmla="*/ 0 w 253"/>
                <a:gd name="T7" fmla="*/ 251 h 308"/>
                <a:gd name="T8" fmla="*/ 209 w 253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308">
                  <a:moveTo>
                    <a:pt x="209" y="0"/>
                  </a:moveTo>
                  <a:lnTo>
                    <a:pt x="252" y="25"/>
                  </a:lnTo>
                  <a:lnTo>
                    <a:pt x="13" y="307"/>
                  </a:lnTo>
                  <a:lnTo>
                    <a:pt x="0" y="251"/>
                  </a:lnTo>
                  <a:lnTo>
                    <a:pt x="209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7" name="Freeform 15"/>
            <p:cNvSpPr>
              <a:spLocks noChangeArrowheads="1"/>
            </p:cNvSpPr>
            <p:nvPr/>
          </p:nvSpPr>
          <p:spPr bwMode="auto">
            <a:xfrm>
              <a:off x="7353794" y="925124"/>
              <a:ext cx="720516" cy="471232"/>
            </a:xfrm>
            <a:custGeom>
              <a:avLst/>
              <a:gdLst>
                <a:gd name="T0" fmla="*/ 571 w 572"/>
                <a:gd name="T1" fmla="*/ 183 h 375"/>
                <a:gd name="T2" fmla="*/ 258 w 572"/>
                <a:gd name="T3" fmla="*/ 374 h 375"/>
                <a:gd name="T4" fmla="*/ 86 w 572"/>
                <a:gd name="T5" fmla="*/ 190 h 375"/>
                <a:gd name="T6" fmla="*/ 0 w 572"/>
                <a:gd name="T7" fmla="*/ 153 h 375"/>
                <a:gd name="T8" fmla="*/ 301 w 572"/>
                <a:gd name="T9" fmla="*/ 0 h 375"/>
                <a:gd name="T10" fmla="*/ 571 w 572"/>
                <a:gd name="T11" fmla="*/ 183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2" h="375">
                  <a:moveTo>
                    <a:pt x="571" y="183"/>
                  </a:moveTo>
                  <a:lnTo>
                    <a:pt x="258" y="374"/>
                  </a:lnTo>
                  <a:lnTo>
                    <a:pt x="86" y="190"/>
                  </a:lnTo>
                  <a:lnTo>
                    <a:pt x="0" y="153"/>
                  </a:lnTo>
                  <a:lnTo>
                    <a:pt x="301" y="0"/>
                  </a:lnTo>
                  <a:lnTo>
                    <a:pt x="571" y="183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8" name="Freeform 16"/>
            <p:cNvSpPr>
              <a:spLocks noChangeArrowheads="1"/>
            </p:cNvSpPr>
            <p:nvPr/>
          </p:nvSpPr>
          <p:spPr bwMode="auto">
            <a:xfrm>
              <a:off x="7425843" y="925124"/>
              <a:ext cx="648467" cy="399160"/>
            </a:xfrm>
            <a:custGeom>
              <a:avLst/>
              <a:gdLst>
                <a:gd name="T0" fmla="*/ 515 w 516"/>
                <a:gd name="T1" fmla="*/ 183 h 319"/>
                <a:gd name="T2" fmla="*/ 515 w 516"/>
                <a:gd name="T3" fmla="*/ 183 h 319"/>
                <a:gd name="T4" fmla="*/ 294 w 516"/>
                <a:gd name="T5" fmla="*/ 318 h 319"/>
                <a:gd name="T6" fmla="*/ 0 w 516"/>
                <a:gd name="T7" fmla="*/ 128 h 319"/>
                <a:gd name="T8" fmla="*/ 245 w 516"/>
                <a:gd name="T9" fmla="*/ 0 h 319"/>
                <a:gd name="T10" fmla="*/ 515 w 516"/>
                <a:gd name="T11" fmla="*/ 18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319">
                  <a:moveTo>
                    <a:pt x="515" y="183"/>
                  </a:moveTo>
                  <a:lnTo>
                    <a:pt x="515" y="183"/>
                  </a:lnTo>
                  <a:cubicBezTo>
                    <a:pt x="294" y="318"/>
                    <a:pt x="294" y="318"/>
                    <a:pt x="294" y="318"/>
                  </a:cubicBezTo>
                  <a:cubicBezTo>
                    <a:pt x="177" y="245"/>
                    <a:pt x="67" y="171"/>
                    <a:pt x="0" y="128"/>
                  </a:cubicBezTo>
                  <a:cubicBezTo>
                    <a:pt x="245" y="0"/>
                    <a:pt x="245" y="0"/>
                    <a:pt x="245" y="0"/>
                  </a:cubicBezTo>
                  <a:lnTo>
                    <a:pt x="515" y="183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89" name="Freeform 17"/>
            <p:cNvSpPr>
              <a:spLocks noChangeArrowheads="1"/>
            </p:cNvSpPr>
            <p:nvPr/>
          </p:nvSpPr>
          <p:spPr bwMode="auto">
            <a:xfrm>
              <a:off x="6932569" y="553687"/>
              <a:ext cx="2222514" cy="1391511"/>
            </a:xfrm>
            <a:custGeom>
              <a:avLst/>
              <a:gdLst>
                <a:gd name="T0" fmla="*/ 215 w 1767"/>
                <a:gd name="T1" fmla="*/ 0 h 1105"/>
                <a:gd name="T2" fmla="*/ 215 w 1767"/>
                <a:gd name="T3" fmla="*/ 0 h 1105"/>
                <a:gd name="T4" fmla="*/ 62 w 1767"/>
                <a:gd name="T5" fmla="*/ 190 h 1105"/>
                <a:gd name="T6" fmla="*/ 325 w 1767"/>
                <a:gd name="T7" fmla="*/ 362 h 1105"/>
                <a:gd name="T8" fmla="*/ 785 w 1767"/>
                <a:gd name="T9" fmla="*/ 656 h 1105"/>
                <a:gd name="T10" fmla="*/ 1551 w 1767"/>
                <a:gd name="T11" fmla="*/ 1079 h 1105"/>
                <a:gd name="T12" fmla="*/ 1741 w 1767"/>
                <a:gd name="T13" fmla="*/ 993 h 1105"/>
                <a:gd name="T14" fmla="*/ 1637 w 1767"/>
                <a:gd name="T15" fmla="*/ 718 h 1105"/>
                <a:gd name="T16" fmla="*/ 1392 w 1767"/>
                <a:gd name="T17" fmla="*/ 803 h 1105"/>
                <a:gd name="T18" fmla="*/ 883 w 1767"/>
                <a:gd name="T19" fmla="*/ 405 h 1105"/>
                <a:gd name="T20" fmla="*/ 215 w 1767"/>
                <a:gd name="T21" fmla="*/ 0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7" h="1105">
                  <a:moveTo>
                    <a:pt x="215" y="0"/>
                  </a:moveTo>
                  <a:lnTo>
                    <a:pt x="215" y="0"/>
                  </a:lnTo>
                  <a:cubicBezTo>
                    <a:pt x="172" y="0"/>
                    <a:pt x="117" y="13"/>
                    <a:pt x="62" y="190"/>
                  </a:cubicBezTo>
                  <a:cubicBezTo>
                    <a:pt x="0" y="362"/>
                    <a:pt x="325" y="362"/>
                    <a:pt x="325" y="362"/>
                  </a:cubicBezTo>
                  <a:cubicBezTo>
                    <a:pt x="325" y="362"/>
                    <a:pt x="570" y="534"/>
                    <a:pt x="785" y="656"/>
                  </a:cubicBezTo>
                  <a:cubicBezTo>
                    <a:pt x="999" y="785"/>
                    <a:pt x="1465" y="1055"/>
                    <a:pt x="1551" y="1079"/>
                  </a:cubicBezTo>
                  <a:cubicBezTo>
                    <a:pt x="1643" y="1104"/>
                    <a:pt x="1717" y="1104"/>
                    <a:pt x="1741" y="993"/>
                  </a:cubicBezTo>
                  <a:cubicBezTo>
                    <a:pt x="1766" y="877"/>
                    <a:pt x="1710" y="711"/>
                    <a:pt x="1637" y="718"/>
                  </a:cubicBezTo>
                  <a:cubicBezTo>
                    <a:pt x="1563" y="730"/>
                    <a:pt x="1429" y="809"/>
                    <a:pt x="1392" y="803"/>
                  </a:cubicBezTo>
                  <a:cubicBezTo>
                    <a:pt x="1361" y="791"/>
                    <a:pt x="1134" y="570"/>
                    <a:pt x="883" y="405"/>
                  </a:cubicBezTo>
                  <a:cubicBezTo>
                    <a:pt x="626" y="245"/>
                    <a:pt x="258" y="7"/>
                    <a:pt x="215" y="0"/>
                  </a:cubicBez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0" name="Freeform 18"/>
            <p:cNvSpPr>
              <a:spLocks noChangeArrowheads="1"/>
            </p:cNvSpPr>
            <p:nvPr/>
          </p:nvSpPr>
          <p:spPr bwMode="auto">
            <a:xfrm>
              <a:off x="7043419" y="575864"/>
              <a:ext cx="648463" cy="454598"/>
            </a:xfrm>
            <a:custGeom>
              <a:avLst/>
              <a:gdLst>
                <a:gd name="T0" fmla="*/ 68 w 516"/>
                <a:gd name="T1" fmla="*/ 0 h 362"/>
                <a:gd name="T2" fmla="*/ 68 w 516"/>
                <a:gd name="T3" fmla="*/ 0 h 362"/>
                <a:gd name="T4" fmla="*/ 0 w 516"/>
                <a:gd name="T5" fmla="*/ 92 h 362"/>
                <a:gd name="T6" fmla="*/ 466 w 516"/>
                <a:gd name="T7" fmla="*/ 361 h 362"/>
                <a:gd name="T8" fmla="*/ 515 w 516"/>
                <a:gd name="T9" fmla="*/ 239 h 362"/>
                <a:gd name="T10" fmla="*/ 68 w 516"/>
                <a:gd name="T11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362">
                  <a:moveTo>
                    <a:pt x="68" y="0"/>
                  </a:moveTo>
                  <a:lnTo>
                    <a:pt x="68" y="0"/>
                  </a:lnTo>
                  <a:cubicBezTo>
                    <a:pt x="37" y="12"/>
                    <a:pt x="19" y="49"/>
                    <a:pt x="0" y="92"/>
                  </a:cubicBezTo>
                  <a:cubicBezTo>
                    <a:pt x="466" y="361"/>
                    <a:pt x="466" y="361"/>
                    <a:pt x="466" y="361"/>
                  </a:cubicBezTo>
                  <a:cubicBezTo>
                    <a:pt x="515" y="239"/>
                    <a:pt x="515" y="239"/>
                    <a:pt x="515" y="239"/>
                  </a:cubicBezTo>
                  <a:lnTo>
                    <a:pt x="68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1" name="Freeform 19"/>
            <p:cNvSpPr>
              <a:spLocks noChangeArrowheads="1"/>
            </p:cNvSpPr>
            <p:nvPr/>
          </p:nvSpPr>
          <p:spPr bwMode="auto">
            <a:xfrm>
              <a:off x="6954736" y="647933"/>
              <a:ext cx="2194804" cy="1297267"/>
            </a:xfrm>
            <a:custGeom>
              <a:avLst/>
              <a:gdLst>
                <a:gd name="T0" fmla="*/ 686 w 1748"/>
                <a:gd name="T1" fmla="*/ 380 h 1031"/>
                <a:gd name="T2" fmla="*/ 686 w 1748"/>
                <a:gd name="T3" fmla="*/ 380 h 1031"/>
                <a:gd name="T4" fmla="*/ 43 w 1748"/>
                <a:gd name="T5" fmla="*/ 116 h 1031"/>
                <a:gd name="T6" fmla="*/ 306 w 1748"/>
                <a:gd name="T7" fmla="*/ 288 h 1031"/>
                <a:gd name="T8" fmla="*/ 766 w 1748"/>
                <a:gd name="T9" fmla="*/ 582 h 1031"/>
                <a:gd name="T10" fmla="*/ 1532 w 1748"/>
                <a:gd name="T11" fmla="*/ 1005 h 1031"/>
                <a:gd name="T12" fmla="*/ 1722 w 1748"/>
                <a:gd name="T13" fmla="*/ 919 h 1031"/>
                <a:gd name="T14" fmla="*/ 1618 w 1748"/>
                <a:gd name="T15" fmla="*/ 644 h 1031"/>
                <a:gd name="T16" fmla="*/ 1373 w 1748"/>
                <a:gd name="T17" fmla="*/ 729 h 1031"/>
                <a:gd name="T18" fmla="*/ 1336 w 1748"/>
                <a:gd name="T19" fmla="*/ 723 h 1031"/>
                <a:gd name="T20" fmla="*/ 1324 w 1748"/>
                <a:gd name="T21" fmla="*/ 717 h 1031"/>
                <a:gd name="T22" fmla="*/ 766 w 1748"/>
                <a:gd name="T23" fmla="*/ 300 h 1031"/>
                <a:gd name="T24" fmla="*/ 686 w 1748"/>
                <a:gd name="T25" fmla="*/ 38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8" h="1031">
                  <a:moveTo>
                    <a:pt x="686" y="380"/>
                  </a:moveTo>
                  <a:lnTo>
                    <a:pt x="686" y="380"/>
                  </a:lnTo>
                  <a:cubicBezTo>
                    <a:pt x="662" y="404"/>
                    <a:pt x="80" y="0"/>
                    <a:pt x="43" y="116"/>
                  </a:cubicBezTo>
                  <a:cubicBezTo>
                    <a:pt x="0" y="233"/>
                    <a:pt x="306" y="288"/>
                    <a:pt x="306" y="288"/>
                  </a:cubicBezTo>
                  <a:cubicBezTo>
                    <a:pt x="306" y="288"/>
                    <a:pt x="551" y="460"/>
                    <a:pt x="766" y="582"/>
                  </a:cubicBezTo>
                  <a:cubicBezTo>
                    <a:pt x="980" y="711"/>
                    <a:pt x="1446" y="981"/>
                    <a:pt x="1532" y="1005"/>
                  </a:cubicBezTo>
                  <a:cubicBezTo>
                    <a:pt x="1624" y="1030"/>
                    <a:pt x="1698" y="1030"/>
                    <a:pt x="1722" y="919"/>
                  </a:cubicBezTo>
                  <a:cubicBezTo>
                    <a:pt x="1747" y="803"/>
                    <a:pt x="1691" y="637"/>
                    <a:pt x="1618" y="644"/>
                  </a:cubicBezTo>
                  <a:cubicBezTo>
                    <a:pt x="1544" y="656"/>
                    <a:pt x="1410" y="729"/>
                    <a:pt x="1373" y="729"/>
                  </a:cubicBezTo>
                  <a:cubicBezTo>
                    <a:pt x="1342" y="723"/>
                    <a:pt x="1348" y="723"/>
                    <a:pt x="1336" y="723"/>
                  </a:cubicBezTo>
                  <a:cubicBezTo>
                    <a:pt x="1324" y="717"/>
                    <a:pt x="1324" y="717"/>
                    <a:pt x="1324" y="717"/>
                  </a:cubicBezTo>
                  <a:cubicBezTo>
                    <a:pt x="766" y="300"/>
                    <a:pt x="766" y="300"/>
                    <a:pt x="766" y="300"/>
                  </a:cubicBezTo>
                  <a:lnTo>
                    <a:pt x="686" y="38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2" name="Freeform 20"/>
            <p:cNvSpPr>
              <a:spLocks noChangeArrowheads="1"/>
            </p:cNvSpPr>
            <p:nvPr/>
          </p:nvSpPr>
          <p:spPr bwMode="auto">
            <a:xfrm>
              <a:off x="8035512" y="814246"/>
              <a:ext cx="216155" cy="110878"/>
            </a:xfrm>
            <a:custGeom>
              <a:avLst/>
              <a:gdLst>
                <a:gd name="T0" fmla="*/ 6 w 172"/>
                <a:gd name="T1" fmla="*/ 12 h 87"/>
                <a:gd name="T2" fmla="*/ 6 w 172"/>
                <a:gd name="T3" fmla="*/ 12 h 87"/>
                <a:gd name="T4" fmla="*/ 6 w 172"/>
                <a:gd name="T5" fmla="*/ 6 h 87"/>
                <a:gd name="T6" fmla="*/ 12 w 172"/>
                <a:gd name="T7" fmla="*/ 0 h 87"/>
                <a:gd name="T8" fmla="*/ 165 w 172"/>
                <a:gd name="T9" fmla="*/ 67 h 87"/>
                <a:gd name="T10" fmla="*/ 165 w 172"/>
                <a:gd name="T11" fmla="*/ 79 h 87"/>
                <a:gd name="T12" fmla="*/ 153 w 172"/>
                <a:gd name="T13" fmla="*/ 86 h 87"/>
                <a:gd name="T14" fmla="*/ 6 w 172"/>
                <a:gd name="T15" fmla="*/ 1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87">
                  <a:moveTo>
                    <a:pt x="6" y="12"/>
                  </a:moveTo>
                  <a:lnTo>
                    <a:pt x="6" y="12"/>
                  </a:lnTo>
                  <a:cubicBezTo>
                    <a:pt x="6" y="12"/>
                    <a:pt x="0" y="6"/>
                    <a:pt x="6" y="6"/>
                  </a:cubicBezTo>
                  <a:cubicBezTo>
                    <a:pt x="6" y="0"/>
                    <a:pt x="12" y="0"/>
                    <a:pt x="12" y="0"/>
                  </a:cubicBezTo>
                  <a:cubicBezTo>
                    <a:pt x="165" y="67"/>
                    <a:pt x="165" y="67"/>
                    <a:pt x="165" y="67"/>
                  </a:cubicBezTo>
                  <a:cubicBezTo>
                    <a:pt x="165" y="73"/>
                    <a:pt x="171" y="79"/>
                    <a:pt x="165" y="79"/>
                  </a:cubicBezTo>
                  <a:cubicBezTo>
                    <a:pt x="165" y="86"/>
                    <a:pt x="159" y="86"/>
                    <a:pt x="153" y="86"/>
                  </a:cubicBezTo>
                  <a:lnTo>
                    <a:pt x="6" y="12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3" name="Freeform 21"/>
            <p:cNvSpPr>
              <a:spLocks noChangeArrowheads="1"/>
            </p:cNvSpPr>
            <p:nvPr/>
          </p:nvSpPr>
          <p:spPr bwMode="auto">
            <a:xfrm>
              <a:off x="6932569" y="625757"/>
              <a:ext cx="2222514" cy="1319442"/>
            </a:xfrm>
            <a:custGeom>
              <a:avLst/>
              <a:gdLst>
                <a:gd name="T0" fmla="*/ 123 w 1767"/>
                <a:gd name="T1" fmla="*/ 0 h 1049"/>
                <a:gd name="T2" fmla="*/ 123 w 1767"/>
                <a:gd name="T3" fmla="*/ 0 h 1049"/>
                <a:gd name="T4" fmla="*/ 62 w 1767"/>
                <a:gd name="T5" fmla="*/ 134 h 1049"/>
                <a:gd name="T6" fmla="*/ 325 w 1767"/>
                <a:gd name="T7" fmla="*/ 306 h 1049"/>
                <a:gd name="T8" fmla="*/ 785 w 1767"/>
                <a:gd name="T9" fmla="*/ 600 h 1049"/>
                <a:gd name="T10" fmla="*/ 1551 w 1767"/>
                <a:gd name="T11" fmla="*/ 1023 h 1049"/>
                <a:gd name="T12" fmla="*/ 1741 w 1767"/>
                <a:gd name="T13" fmla="*/ 937 h 1049"/>
                <a:gd name="T14" fmla="*/ 1637 w 1767"/>
                <a:gd name="T15" fmla="*/ 662 h 1049"/>
                <a:gd name="T16" fmla="*/ 1392 w 1767"/>
                <a:gd name="T17" fmla="*/ 747 h 1049"/>
                <a:gd name="T18" fmla="*/ 1343 w 1767"/>
                <a:gd name="T19" fmla="*/ 735 h 1049"/>
                <a:gd name="T20" fmla="*/ 816 w 1767"/>
                <a:gd name="T21" fmla="*/ 392 h 1049"/>
                <a:gd name="T22" fmla="*/ 123 w 1767"/>
                <a:gd name="T23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7" h="1049">
                  <a:moveTo>
                    <a:pt x="123" y="0"/>
                  </a:moveTo>
                  <a:lnTo>
                    <a:pt x="123" y="0"/>
                  </a:lnTo>
                  <a:cubicBezTo>
                    <a:pt x="105" y="30"/>
                    <a:pt x="80" y="73"/>
                    <a:pt x="62" y="134"/>
                  </a:cubicBezTo>
                  <a:cubicBezTo>
                    <a:pt x="0" y="306"/>
                    <a:pt x="325" y="306"/>
                    <a:pt x="325" y="306"/>
                  </a:cubicBezTo>
                  <a:cubicBezTo>
                    <a:pt x="325" y="306"/>
                    <a:pt x="570" y="478"/>
                    <a:pt x="785" y="600"/>
                  </a:cubicBezTo>
                  <a:cubicBezTo>
                    <a:pt x="999" y="729"/>
                    <a:pt x="1465" y="999"/>
                    <a:pt x="1551" y="1023"/>
                  </a:cubicBezTo>
                  <a:cubicBezTo>
                    <a:pt x="1643" y="1048"/>
                    <a:pt x="1717" y="1048"/>
                    <a:pt x="1741" y="937"/>
                  </a:cubicBezTo>
                  <a:cubicBezTo>
                    <a:pt x="1766" y="821"/>
                    <a:pt x="1710" y="655"/>
                    <a:pt x="1637" y="662"/>
                  </a:cubicBezTo>
                  <a:cubicBezTo>
                    <a:pt x="1563" y="674"/>
                    <a:pt x="1429" y="741"/>
                    <a:pt x="1392" y="747"/>
                  </a:cubicBezTo>
                  <a:cubicBezTo>
                    <a:pt x="1380" y="747"/>
                    <a:pt x="1361" y="741"/>
                    <a:pt x="1343" y="735"/>
                  </a:cubicBezTo>
                  <a:cubicBezTo>
                    <a:pt x="816" y="392"/>
                    <a:pt x="816" y="392"/>
                    <a:pt x="816" y="392"/>
                  </a:cubicBezTo>
                  <a:lnTo>
                    <a:pt x="123" y="0"/>
                  </a:ln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4" name="Freeform 22"/>
            <p:cNvSpPr>
              <a:spLocks noChangeArrowheads="1"/>
            </p:cNvSpPr>
            <p:nvPr/>
          </p:nvSpPr>
          <p:spPr bwMode="auto">
            <a:xfrm>
              <a:off x="7708511" y="891861"/>
              <a:ext cx="232782" cy="227301"/>
            </a:xfrm>
            <a:custGeom>
              <a:avLst/>
              <a:gdLst>
                <a:gd name="T0" fmla="*/ 49 w 185"/>
                <a:gd name="T1" fmla="*/ 129 h 179"/>
                <a:gd name="T2" fmla="*/ 49 w 185"/>
                <a:gd name="T3" fmla="*/ 129 h 179"/>
                <a:gd name="T4" fmla="*/ 111 w 185"/>
                <a:gd name="T5" fmla="*/ 178 h 179"/>
                <a:gd name="T6" fmla="*/ 184 w 185"/>
                <a:gd name="T7" fmla="*/ 104 h 179"/>
                <a:gd name="T8" fmla="*/ 135 w 185"/>
                <a:gd name="T9" fmla="*/ 74 h 179"/>
                <a:gd name="T10" fmla="*/ 43 w 185"/>
                <a:gd name="T11" fmla="*/ 0 h 179"/>
                <a:gd name="T12" fmla="*/ 7 w 185"/>
                <a:gd name="T13" fmla="*/ 25 h 179"/>
                <a:gd name="T14" fmla="*/ 49 w 185"/>
                <a:gd name="T15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179">
                  <a:moveTo>
                    <a:pt x="49" y="129"/>
                  </a:moveTo>
                  <a:lnTo>
                    <a:pt x="49" y="129"/>
                  </a:lnTo>
                  <a:cubicBezTo>
                    <a:pt x="62" y="141"/>
                    <a:pt x="111" y="178"/>
                    <a:pt x="111" y="178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4" y="104"/>
                    <a:pt x="154" y="86"/>
                    <a:pt x="135" y="74"/>
                  </a:cubicBezTo>
                  <a:cubicBezTo>
                    <a:pt x="117" y="55"/>
                    <a:pt x="43" y="0"/>
                    <a:pt x="43" y="0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0" y="67"/>
                    <a:pt x="49" y="129"/>
                  </a:cubicBezTo>
                </a:path>
              </a:pathLst>
            </a:custGeom>
            <a:solidFill>
              <a:srgbClr val="482A1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5" name="Freeform 23"/>
            <p:cNvSpPr>
              <a:spLocks noChangeArrowheads="1"/>
            </p:cNvSpPr>
            <p:nvPr/>
          </p:nvSpPr>
          <p:spPr bwMode="auto">
            <a:xfrm>
              <a:off x="7858152" y="975022"/>
              <a:ext cx="22170" cy="27717"/>
            </a:xfrm>
            <a:custGeom>
              <a:avLst/>
              <a:gdLst>
                <a:gd name="T0" fmla="*/ 12 w 19"/>
                <a:gd name="T1" fmla="*/ 0 h 20"/>
                <a:gd name="T2" fmla="*/ 12 w 19"/>
                <a:gd name="T3" fmla="*/ 0 h 20"/>
                <a:gd name="T4" fmla="*/ 12 w 19"/>
                <a:gd name="T5" fmla="*/ 13 h 20"/>
                <a:gd name="T6" fmla="*/ 6 w 19"/>
                <a:gd name="T7" fmla="*/ 13 h 20"/>
                <a:gd name="T8" fmla="*/ 0 w 19"/>
                <a:gd name="T9" fmla="*/ 7 h 20"/>
                <a:gd name="T10" fmla="*/ 12 w 19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0">
                  <a:moveTo>
                    <a:pt x="12" y="0"/>
                  </a:moveTo>
                  <a:lnTo>
                    <a:pt x="12" y="0"/>
                  </a:lnTo>
                  <a:cubicBezTo>
                    <a:pt x="12" y="7"/>
                    <a:pt x="18" y="7"/>
                    <a:pt x="12" y="13"/>
                  </a:cubicBezTo>
                  <a:cubicBezTo>
                    <a:pt x="12" y="13"/>
                    <a:pt x="6" y="19"/>
                    <a:pt x="6" y="13"/>
                  </a:cubicBezTo>
                  <a:cubicBezTo>
                    <a:pt x="0" y="13"/>
                    <a:pt x="0" y="7"/>
                    <a:pt x="0" y="7"/>
                  </a:cubicBezTo>
                  <a:cubicBezTo>
                    <a:pt x="6" y="0"/>
                    <a:pt x="6" y="0"/>
                    <a:pt x="12" y="0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6" name="Freeform 24"/>
            <p:cNvSpPr>
              <a:spLocks noChangeArrowheads="1"/>
            </p:cNvSpPr>
            <p:nvPr/>
          </p:nvSpPr>
          <p:spPr bwMode="auto">
            <a:xfrm>
              <a:off x="7614286" y="858600"/>
              <a:ext cx="254953" cy="232842"/>
            </a:xfrm>
            <a:custGeom>
              <a:avLst/>
              <a:gdLst>
                <a:gd name="T0" fmla="*/ 43 w 203"/>
                <a:gd name="T1" fmla="*/ 25 h 185"/>
                <a:gd name="T2" fmla="*/ 43 w 203"/>
                <a:gd name="T3" fmla="*/ 25 h 185"/>
                <a:gd name="T4" fmla="*/ 37 w 203"/>
                <a:gd name="T5" fmla="*/ 129 h 185"/>
                <a:gd name="T6" fmla="*/ 110 w 203"/>
                <a:gd name="T7" fmla="*/ 184 h 185"/>
                <a:gd name="T8" fmla="*/ 153 w 203"/>
                <a:gd name="T9" fmla="*/ 62 h 185"/>
                <a:gd name="T10" fmla="*/ 202 w 203"/>
                <a:gd name="T11" fmla="*/ 31 h 185"/>
                <a:gd name="T12" fmla="*/ 116 w 203"/>
                <a:gd name="T13" fmla="*/ 25 h 185"/>
                <a:gd name="T14" fmla="*/ 80 w 203"/>
                <a:gd name="T15" fmla="*/ 0 h 185"/>
                <a:gd name="T16" fmla="*/ 43 w 203"/>
                <a:gd name="T17" fmla="*/ 2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85">
                  <a:moveTo>
                    <a:pt x="43" y="25"/>
                  </a:moveTo>
                  <a:lnTo>
                    <a:pt x="43" y="25"/>
                  </a:lnTo>
                  <a:cubicBezTo>
                    <a:pt x="12" y="37"/>
                    <a:pt x="0" y="99"/>
                    <a:pt x="37" y="129"/>
                  </a:cubicBezTo>
                  <a:cubicBezTo>
                    <a:pt x="73" y="166"/>
                    <a:pt x="110" y="184"/>
                    <a:pt x="110" y="184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43" y="25"/>
                  </a:ln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7" name="Freeform 25"/>
            <p:cNvSpPr>
              <a:spLocks noChangeArrowheads="1"/>
            </p:cNvSpPr>
            <p:nvPr/>
          </p:nvSpPr>
          <p:spPr bwMode="auto">
            <a:xfrm>
              <a:off x="7614286" y="858598"/>
              <a:ext cx="254953" cy="227301"/>
            </a:xfrm>
            <a:custGeom>
              <a:avLst/>
              <a:gdLst>
                <a:gd name="T0" fmla="*/ 43 w 203"/>
                <a:gd name="T1" fmla="*/ 19 h 179"/>
                <a:gd name="T2" fmla="*/ 43 w 203"/>
                <a:gd name="T3" fmla="*/ 19 h 179"/>
                <a:gd name="T4" fmla="*/ 37 w 203"/>
                <a:gd name="T5" fmla="*/ 129 h 179"/>
                <a:gd name="T6" fmla="*/ 110 w 203"/>
                <a:gd name="T7" fmla="*/ 178 h 179"/>
                <a:gd name="T8" fmla="*/ 153 w 203"/>
                <a:gd name="T9" fmla="*/ 62 h 179"/>
                <a:gd name="T10" fmla="*/ 202 w 203"/>
                <a:gd name="T11" fmla="*/ 31 h 179"/>
                <a:gd name="T12" fmla="*/ 116 w 203"/>
                <a:gd name="T13" fmla="*/ 25 h 179"/>
                <a:gd name="T14" fmla="*/ 80 w 203"/>
                <a:gd name="T15" fmla="*/ 0 h 179"/>
                <a:gd name="T16" fmla="*/ 43 w 203"/>
                <a:gd name="T17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79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99"/>
                    <a:pt x="37" y="129"/>
                  </a:cubicBezTo>
                  <a:cubicBezTo>
                    <a:pt x="73" y="160"/>
                    <a:pt x="110" y="178"/>
                    <a:pt x="110" y="178"/>
                  </a:cubicBezTo>
                  <a:cubicBezTo>
                    <a:pt x="122" y="142"/>
                    <a:pt x="135" y="99"/>
                    <a:pt x="153" y="62"/>
                  </a:cubicBezTo>
                  <a:cubicBezTo>
                    <a:pt x="165" y="50"/>
                    <a:pt x="184" y="43"/>
                    <a:pt x="202" y="31"/>
                  </a:cubicBezTo>
                  <a:cubicBezTo>
                    <a:pt x="172" y="31"/>
                    <a:pt x="147" y="25"/>
                    <a:pt x="116" y="25"/>
                  </a:cubicBezTo>
                  <a:cubicBezTo>
                    <a:pt x="104" y="19"/>
                    <a:pt x="92" y="13"/>
                    <a:pt x="80" y="0"/>
                  </a:cubicBezTo>
                  <a:cubicBezTo>
                    <a:pt x="67" y="7"/>
                    <a:pt x="55" y="13"/>
                    <a:pt x="43" y="19"/>
                  </a:cubicBezTo>
                </a:path>
              </a:pathLst>
            </a:custGeom>
            <a:solidFill>
              <a:srgbClr val="AF6A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8" name="Freeform 26"/>
            <p:cNvSpPr>
              <a:spLocks noChangeArrowheads="1"/>
            </p:cNvSpPr>
            <p:nvPr/>
          </p:nvSpPr>
          <p:spPr bwMode="auto">
            <a:xfrm>
              <a:off x="7614286" y="858598"/>
              <a:ext cx="254953" cy="227301"/>
            </a:xfrm>
            <a:custGeom>
              <a:avLst/>
              <a:gdLst>
                <a:gd name="T0" fmla="*/ 43 w 203"/>
                <a:gd name="T1" fmla="*/ 19 h 179"/>
                <a:gd name="T2" fmla="*/ 43 w 203"/>
                <a:gd name="T3" fmla="*/ 19 h 179"/>
                <a:gd name="T4" fmla="*/ 37 w 203"/>
                <a:gd name="T5" fmla="*/ 129 h 179"/>
                <a:gd name="T6" fmla="*/ 110 w 203"/>
                <a:gd name="T7" fmla="*/ 178 h 179"/>
                <a:gd name="T8" fmla="*/ 147 w 203"/>
                <a:gd name="T9" fmla="*/ 62 h 179"/>
                <a:gd name="T10" fmla="*/ 202 w 203"/>
                <a:gd name="T11" fmla="*/ 31 h 179"/>
                <a:gd name="T12" fmla="*/ 116 w 203"/>
                <a:gd name="T13" fmla="*/ 25 h 179"/>
                <a:gd name="T14" fmla="*/ 80 w 203"/>
                <a:gd name="T15" fmla="*/ 0 h 179"/>
                <a:gd name="T16" fmla="*/ 43 w 203"/>
                <a:gd name="T17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79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99"/>
                    <a:pt x="37" y="129"/>
                  </a:cubicBezTo>
                  <a:cubicBezTo>
                    <a:pt x="73" y="160"/>
                    <a:pt x="110" y="178"/>
                    <a:pt x="110" y="178"/>
                  </a:cubicBezTo>
                  <a:cubicBezTo>
                    <a:pt x="122" y="142"/>
                    <a:pt x="135" y="99"/>
                    <a:pt x="147" y="62"/>
                  </a:cubicBezTo>
                  <a:cubicBezTo>
                    <a:pt x="165" y="50"/>
                    <a:pt x="184" y="43"/>
                    <a:pt x="202" y="31"/>
                  </a:cubicBezTo>
                  <a:cubicBezTo>
                    <a:pt x="172" y="31"/>
                    <a:pt x="147" y="25"/>
                    <a:pt x="116" y="25"/>
                  </a:cubicBezTo>
                  <a:cubicBezTo>
                    <a:pt x="104" y="19"/>
                    <a:pt x="92" y="13"/>
                    <a:pt x="80" y="0"/>
                  </a:cubicBezTo>
                  <a:cubicBezTo>
                    <a:pt x="67" y="7"/>
                    <a:pt x="55" y="13"/>
                    <a:pt x="43" y="19"/>
                  </a:cubicBezTo>
                </a:path>
              </a:pathLst>
            </a:custGeom>
            <a:solidFill>
              <a:srgbClr val="B36D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99" name="Freeform 27"/>
            <p:cNvSpPr>
              <a:spLocks noChangeArrowheads="1"/>
            </p:cNvSpPr>
            <p:nvPr/>
          </p:nvSpPr>
          <p:spPr bwMode="auto">
            <a:xfrm>
              <a:off x="7625371" y="858598"/>
              <a:ext cx="238327" cy="227301"/>
            </a:xfrm>
            <a:custGeom>
              <a:avLst/>
              <a:gdLst>
                <a:gd name="T0" fmla="*/ 37 w 191"/>
                <a:gd name="T1" fmla="*/ 19 h 179"/>
                <a:gd name="T2" fmla="*/ 37 w 191"/>
                <a:gd name="T3" fmla="*/ 19 h 179"/>
                <a:gd name="T4" fmla="*/ 37 w 191"/>
                <a:gd name="T5" fmla="*/ 123 h 179"/>
                <a:gd name="T6" fmla="*/ 104 w 191"/>
                <a:gd name="T7" fmla="*/ 178 h 179"/>
                <a:gd name="T8" fmla="*/ 141 w 191"/>
                <a:gd name="T9" fmla="*/ 62 h 179"/>
                <a:gd name="T10" fmla="*/ 190 w 191"/>
                <a:gd name="T11" fmla="*/ 31 h 179"/>
                <a:gd name="T12" fmla="*/ 110 w 191"/>
                <a:gd name="T13" fmla="*/ 25 h 179"/>
                <a:gd name="T14" fmla="*/ 74 w 191"/>
                <a:gd name="T15" fmla="*/ 0 h 179"/>
                <a:gd name="T16" fmla="*/ 37 w 191"/>
                <a:gd name="T17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79">
                  <a:moveTo>
                    <a:pt x="37" y="19"/>
                  </a:moveTo>
                  <a:lnTo>
                    <a:pt x="37" y="19"/>
                  </a:lnTo>
                  <a:cubicBezTo>
                    <a:pt x="6" y="37"/>
                    <a:pt x="0" y="92"/>
                    <a:pt x="37" y="123"/>
                  </a:cubicBezTo>
                  <a:cubicBezTo>
                    <a:pt x="67" y="154"/>
                    <a:pt x="104" y="178"/>
                    <a:pt x="104" y="178"/>
                  </a:cubicBezTo>
                  <a:cubicBezTo>
                    <a:pt x="116" y="135"/>
                    <a:pt x="129" y="99"/>
                    <a:pt x="141" y="62"/>
                  </a:cubicBezTo>
                  <a:cubicBezTo>
                    <a:pt x="159" y="50"/>
                    <a:pt x="178" y="43"/>
                    <a:pt x="190" y="31"/>
                  </a:cubicBezTo>
                  <a:cubicBezTo>
                    <a:pt x="166" y="31"/>
                    <a:pt x="135" y="25"/>
                    <a:pt x="110" y="25"/>
                  </a:cubicBezTo>
                  <a:cubicBezTo>
                    <a:pt x="98" y="19"/>
                    <a:pt x="86" y="13"/>
                    <a:pt x="74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B76F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0" name="Freeform 28"/>
            <p:cNvSpPr>
              <a:spLocks noChangeArrowheads="1"/>
            </p:cNvSpPr>
            <p:nvPr/>
          </p:nvSpPr>
          <p:spPr bwMode="auto">
            <a:xfrm>
              <a:off x="7625371" y="858600"/>
              <a:ext cx="238327" cy="216212"/>
            </a:xfrm>
            <a:custGeom>
              <a:avLst/>
              <a:gdLst>
                <a:gd name="T0" fmla="*/ 37 w 191"/>
                <a:gd name="T1" fmla="*/ 19 h 173"/>
                <a:gd name="T2" fmla="*/ 37 w 191"/>
                <a:gd name="T3" fmla="*/ 19 h 173"/>
                <a:gd name="T4" fmla="*/ 37 w 191"/>
                <a:gd name="T5" fmla="*/ 123 h 173"/>
                <a:gd name="T6" fmla="*/ 104 w 191"/>
                <a:gd name="T7" fmla="*/ 172 h 173"/>
                <a:gd name="T8" fmla="*/ 141 w 191"/>
                <a:gd name="T9" fmla="*/ 56 h 173"/>
                <a:gd name="T10" fmla="*/ 190 w 191"/>
                <a:gd name="T11" fmla="*/ 31 h 173"/>
                <a:gd name="T12" fmla="*/ 110 w 191"/>
                <a:gd name="T13" fmla="*/ 25 h 173"/>
                <a:gd name="T14" fmla="*/ 74 w 191"/>
                <a:gd name="T15" fmla="*/ 0 h 173"/>
                <a:gd name="T16" fmla="*/ 37 w 191"/>
                <a:gd name="T17" fmla="*/ 1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73">
                  <a:moveTo>
                    <a:pt x="37" y="19"/>
                  </a:moveTo>
                  <a:lnTo>
                    <a:pt x="37" y="19"/>
                  </a:lnTo>
                  <a:cubicBezTo>
                    <a:pt x="6" y="37"/>
                    <a:pt x="0" y="92"/>
                    <a:pt x="37" y="123"/>
                  </a:cubicBezTo>
                  <a:cubicBezTo>
                    <a:pt x="67" y="154"/>
                    <a:pt x="104" y="172"/>
                    <a:pt x="104" y="172"/>
                  </a:cubicBezTo>
                  <a:cubicBezTo>
                    <a:pt x="116" y="135"/>
                    <a:pt x="129" y="99"/>
                    <a:pt x="141" y="56"/>
                  </a:cubicBezTo>
                  <a:cubicBezTo>
                    <a:pt x="159" y="50"/>
                    <a:pt x="178" y="43"/>
                    <a:pt x="190" y="31"/>
                  </a:cubicBezTo>
                  <a:cubicBezTo>
                    <a:pt x="166" y="31"/>
                    <a:pt x="135" y="25"/>
                    <a:pt x="110" y="25"/>
                  </a:cubicBezTo>
                  <a:cubicBezTo>
                    <a:pt x="98" y="19"/>
                    <a:pt x="86" y="13"/>
                    <a:pt x="74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BB72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1" name="Freeform 29"/>
            <p:cNvSpPr>
              <a:spLocks noChangeArrowheads="1"/>
            </p:cNvSpPr>
            <p:nvPr/>
          </p:nvSpPr>
          <p:spPr bwMode="auto">
            <a:xfrm>
              <a:off x="7625371" y="858600"/>
              <a:ext cx="238327" cy="216212"/>
            </a:xfrm>
            <a:custGeom>
              <a:avLst/>
              <a:gdLst>
                <a:gd name="T0" fmla="*/ 37 w 191"/>
                <a:gd name="T1" fmla="*/ 19 h 173"/>
                <a:gd name="T2" fmla="*/ 37 w 191"/>
                <a:gd name="T3" fmla="*/ 19 h 173"/>
                <a:gd name="T4" fmla="*/ 37 w 191"/>
                <a:gd name="T5" fmla="*/ 123 h 173"/>
                <a:gd name="T6" fmla="*/ 104 w 191"/>
                <a:gd name="T7" fmla="*/ 172 h 173"/>
                <a:gd name="T8" fmla="*/ 141 w 191"/>
                <a:gd name="T9" fmla="*/ 56 h 173"/>
                <a:gd name="T10" fmla="*/ 190 w 191"/>
                <a:gd name="T11" fmla="*/ 31 h 173"/>
                <a:gd name="T12" fmla="*/ 110 w 191"/>
                <a:gd name="T13" fmla="*/ 25 h 173"/>
                <a:gd name="T14" fmla="*/ 74 w 191"/>
                <a:gd name="T15" fmla="*/ 0 h 173"/>
                <a:gd name="T16" fmla="*/ 37 w 191"/>
                <a:gd name="T17" fmla="*/ 1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73">
                  <a:moveTo>
                    <a:pt x="37" y="19"/>
                  </a:moveTo>
                  <a:lnTo>
                    <a:pt x="37" y="19"/>
                  </a:lnTo>
                  <a:cubicBezTo>
                    <a:pt x="12" y="37"/>
                    <a:pt x="0" y="92"/>
                    <a:pt x="37" y="123"/>
                  </a:cubicBezTo>
                  <a:cubicBezTo>
                    <a:pt x="67" y="154"/>
                    <a:pt x="104" y="172"/>
                    <a:pt x="104" y="172"/>
                  </a:cubicBezTo>
                  <a:cubicBezTo>
                    <a:pt x="116" y="135"/>
                    <a:pt x="129" y="92"/>
                    <a:pt x="141" y="56"/>
                  </a:cubicBezTo>
                  <a:cubicBezTo>
                    <a:pt x="159" y="50"/>
                    <a:pt x="172" y="43"/>
                    <a:pt x="190" y="31"/>
                  </a:cubicBezTo>
                  <a:cubicBezTo>
                    <a:pt x="166" y="31"/>
                    <a:pt x="135" y="25"/>
                    <a:pt x="110" y="25"/>
                  </a:cubicBezTo>
                  <a:cubicBezTo>
                    <a:pt x="98" y="19"/>
                    <a:pt x="86" y="13"/>
                    <a:pt x="74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BF75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2" name="Freeform 30"/>
            <p:cNvSpPr>
              <a:spLocks noChangeArrowheads="1"/>
            </p:cNvSpPr>
            <p:nvPr/>
          </p:nvSpPr>
          <p:spPr bwMode="auto">
            <a:xfrm>
              <a:off x="7625371" y="858600"/>
              <a:ext cx="238327" cy="210668"/>
            </a:xfrm>
            <a:custGeom>
              <a:avLst/>
              <a:gdLst>
                <a:gd name="T0" fmla="*/ 43 w 191"/>
                <a:gd name="T1" fmla="*/ 19 h 167"/>
                <a:gd name="T2" fmla="*/ 43 w 191"/>
                <a:gd name="T3" fmla="*/ 19 h 167"/>
                <a:gd name="T4" fmla="*/ 37 w 191"/>
                <a:gd name="T5" fmla="*/ 117 h 167"/>
                <a:gd name="T6" fmla="*/ 104 w 191"/>
                <a:gd name="T7" fmla="*/ 166 h 167"/>
                <a:gd name="T8" fmla="*/ 141 w 191"/>
                <a:gd name="T9" fmla="*/ 56 h 167"/>
                <a:gd name="T10" fmla="*/ 190 w 191"/>
                <a:gd name="T11" fmla="*/ 31 h 167"/>
                <a:gd name="T12" fmla="*/ 110 w 191"/>
                <a:gd name="T13" fmla="*/ 25 h 167"/>
                <a:gd name="T14" fmla="*/ 74 w 191"/>
                <a:gd name="T15" fmla="*/ 0 h 167"/>
                <a:gd name="T16" fmla="*/ 43 w 191"/>
                <a:gd name="T17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167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92"/>
                    <a:pt x="37" y="117"/>
                  </a:cubicBezTo>
                  <a:cubicBezTo>
                    <a:pt x="67" y="148"/>
                    <a:pt x="104" y="166"/>
                    <a:pt x="104" y="166"/>
                  </a:cubicBezTo>
                  <a:cubicBezTo>
                    <a:pt x="116" y="129"/>
                    <a:pt x="129" y="92"/>
                    <a:pt x="141" y="56"/>
                  </a:cubicBezTo>
                  <a:cubicBezTo>
                    <a:pt x="153" y="50"/>
                    <a:pt x="172" y="43"/>
                    <a:pt x="190" y="31"/>
                  </a:cubicBezTo>
                  <a:cubicBezTo>
                    <a:pt x="159" y="31"/>
                    <a:pt x="135" y="25"/>
                    <a:pt x="110" y="25"/>
                  </a:cubicBezTo>
                  <a:cubicBezTo>
                    <a:pt x="98" y="19"/>
                    <a:pt x="86" y="7"/>
                    <a:pt x="74" y="0"/>
                  </a:cubicBezTo>
                  <a:cubicBezTo>
                    <a:pt x="61" y="7"/>
                    <a:pt x="49" y="13"/>
                    <a:pt x="43" y="19"/>
                  </a:cubicBezTo>
                </a:path>
              </a:pathLst>
            </a:custGeom>
            <a:solidFill>
              <a:srgbClr val="C277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3" name="Freeform 31"/>
            <p:cNvSpPr>
              <a:spLocks noChangeArrowheads="1"/>
            </p:cNvSpPr>
            <p:nvPr/>
          </p:nvSpPr>
          <p:spPr bwMode="auto">
            <a:xfrm>
              <a:off x="7625371" y="858600"/>
              <a:ext cx="232782" cy="210668"/>
            </a:xfrm>
            <a:custGeom>
              <a:avLst/>
              <a:gdLst>
                <a:gd name="T0" fmla="*/ 43 w 185"/>
                <a:gd name="T1" fmla="*/ 19 h 167"/>
                <a:gd name="T2" fmla="*/ 43 w 185"/>
                <a:gd name="T3" fmla="*/ 19 h 167"/>
                <a:gd name="T4" fmla="*/ 37 w 185"/>
                <a:gd name="T5" fmla="*/ 117 h 167"/>
                <a:gd name="T6" fmla="*/ 104 w 185"/>
                <a:gd name="T7" fmla="*/ 166 h 167"/>
                <a:gd name="T8" fmla="*/ 141 w 185"/>
                <a:gd name="T9" fmla="*/ 56 h 167"/>
                <a:gd name="T10" fmla="*/ 184 w 185"/>
                <a:gd name="T11" fmla="*/ 31 h 167"/>
                <a:gd name="T12" fmla="*/ 110 w 185"/>
                <a:gd name="T13" fmla="*/ 25 h 167"/>
                <a:gd name="T14" fmla="*/ 74 w 185"/>
                <a:gd name="T15" fmla="*/ 0 h 167"/>
                <a:gd name="T16" fmla="*/ 43 w 185"/>
                <a:gd name="T17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167">
                  <a:moveTo>
                    <a:pt x="43" y="19"/>
                  </a:moveTo>
                  <a:lnTo>
                    <a:pt x="43" y="19"/>
                  </a:lnTo>
                  <a:cubicBezTo>
                    <a:pt x="12" y="37"/>
                    <a:pt x="0" y="86"/>
                    <a:pt x="37" y="117"/>
                  </a:cubicBezTo>
                  <a:cubicBezTo>
                    <a:pt x="67" y="148"/>
                    <a:pt x="104" y="166"/>
                    <a:pt x="104" y="166"/>
                  </a:cubicBezTo>
                  <a:cubicBezTo>
                    <a:pt x="116" y="129"/>
                    <a:pt x="129" y="92"/>
                    <a:pt x="141" y="56"/>
                  </a:cubicBezTo>
                  <a:cubicBezTo>
                    <a:pt x="153" y="50"/>
                    <a:pt x="172" y="37"/>
                    <a:pt x="184" y="31"/>
                  </a:cubicBezTo>
                  <a:cubicBezTo>
                    <a:pt x="159" y="31"/>
                    <a:pt x="135" y="25"/>
                    <a:pt x="110" y="25"/>
                  </a:cubicBezTo>
                  <a:cubicBezTo>
                    <a:pt x="98" y="19"/>
                    <a:pt x="86" y="7"/>
                    <a:pt x="74" y="0"/>
                  </a:cubicBezTo>
                  <a:cubicBezTo>
                    <a:pt x="61" y="7"/>
                    <a:pt x="55" y="13"/>
                    <a:pt x="43" y="19"/>
                  </a:cubicBezTo>
                </a:path>
              </a:pathLst>
            </a:custGeom>
            <a:solidFill>
              <a:srgbClr val="C679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4" name="Freeform 32"/>
            <p:cNvSpPr>
              <a:spLocks noChangeArrowheads="1"/>
            </p:cNvSpPr>
            <p:nvPr/>
          </p:nvSpPr>
          <p:spPr bwMode="auto">
            <a:xfrm>
              <a:off x="7630917" y="858600"/>
              <a:ext cx="227238" cy="210668"/>
            </a:xfrm>
            <a:custGeom>
              <a:avLst/>
              <a:gdLst>
                <a:gd name="T0" fmla="*/ 37 w 179"/>
                <a:gd name="T1" fmla="*/ 19 h 167"/>
                <a:gd name="T2" fmla="*/ 37 w 179"/>
                <a:gd name="T3" fmla="*/ 19 h 167"/>
                <a:gd name="T4" fmla="*/ 31 w 179"/>
                <a:gd name="T5" fmla="*/ 117 h 167"/>
                <a:gd name="T6" fmla="*/ 98 w 179"/>
                <a:gd name="T7" fmla="*/ 166 h 167"/>
                <a:gd name="T8" fmla="*/ 135 w 179"/>
                <a:gd name="T9" fmla="*/ 56 h 167"/>
                <a:gd name="T10" fmla="*/ 178 w 179"/>
                <a:gd name="T11" fmla="*/ 31 h 167"/>
                <a:gd name="T12" fmla="*/ 104 w 179"/>
                <a:gd name="T13" fmla="*/ 25 h 167"/>
                <a:gd name="T14" fmla="*/ 68 w 179"/>
                <a:gd name="T15" fmla="*/ 0 h 167"/>
                <a:gd name="T16" fmla="*/ 37 w 179"/>
                <a:gd name="T17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67">
                  <a:moveTo>
                    <a:pt x="37" y="19"/>
                  </a:moveTo>
                  <a:lnTo>
                    <a:pt x="37" y="19"/>
                  </a:lnTo>
                  <a:cubicBezTo>
                    <a:pt x="6" y="37"/>
                    <a:pt x="0" y="86"/>
                    <a:pt x="31" y="117"/>
                  </a:cubicBezTo>
                  <a:cubicBezTo>
                    <a:pt x="61" y="148"/>
                    <a:pt x="98" y="166"/>
                    <a:pt x="98" y="166"/>
                  </a:cubicBezTo>
                  <a:cubicBezTo>
                    <a:pt x="110" y="129"/>
                    <a:pt x="123" y="92"/>
                    <a:pt x="135" y="56"/>
                  </a:cubicBezTo>
                  <a:cubicBezTo>
                    <a:pt x="147" y="50"/>
                    <a:pt x="166" y="37"/>
                    <a:pt x="178" y="31"/>
                  </a:cubicBezTo>
                  <a:cubicBezTo>
                    <a:pt x="153" y="31"/>
                    <a:pt x="129" y="25"/>
                    <a:pt x="104" y="25"/>
                  </a:cubicBezTo>
                  <a:cubicBezTo>
                    <a:pt x="92" y="19"/>
                    <a:pt x="80" y="7"/>
                    <a:pt x="68" y="0"/>
                  </a:cubicBezTo>
                  <a:cubicBezTo>
                    <a:pt x="55" y="7"/>
                    <a:pt x="49" y="13"/>
                    <a:pt x="37" y="19"/>
                  </a:cubicBezTo>
                </a:path>
              </a:pathLst>
            </a:custGeom>
            <a:solidFill>
              <a:srgbClr val="CA7C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5" name="Freeform 33"/>
            <p:cNvSpPr>
              <a:spLocks noChangeArrowheads="1"/>
            </p:cNvSpPr>
            <p:nvPr/>
          </p:nvSpPr>
          <p:spPr bwMode="auto">
            <a:xfrm>
              <a:off x="7630917" y="858598"/>
              <a:ext cx="227238" cy="205126"/>
            </a:xfrm>
            <a:custGeom>
              <a:avLst/>
              <a:gdLst>
                <a:gd name="T0" fmla="*/ 37 w 179"/>
                <a:gd name="T1" fmla="*/ 19 h 161"/>
                <a:gd name="T2" fmla="*/ 37 w 179"/>
                <a:gd name="T3" fmla="*/ 19 h 161"/>
                <a:gd name="T4" fmla="*/ 31 w 179"/>
                <a:gd name="T5" fmla="*/ 117 h 161"/>
                <a:gd name="T6" fmla="*/ 98 w 179"/>
                <a:gd name="T7" fmla="*/ 160 h 161"/>
                <a:gd name="T8" fmla="*/ 129 w 179"/>
                <a:gd name="T9" fmla="*/ 56 h 161"/>
                <a:gd name="T10" fmla="*/ 178 w 179"/>
                <a:gd name="T11" fmla="*/ 31 h 161"/>
                <a:gd name="T12" fmla="*/ 98 w 179"/>
                <a:gd name="T13" fmla="*/ 25 h 161"/>
                <a:gd name="T14" fmla="*/ 68 w 179"/>
                <a:gd name="T15" fmla="*/ 0 h 161"/>
                <a:gd name="T16" fmla="*/ 37 w 179"/>
                <a:gd name="T17" fmla="*/ 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61">
                  <a:moveTo>
                    <a:pt x="37" y="19"/>
                  </a:moveTo>
                  <a:lnTo>
                    <a:pt x="37" y="19"/>
                  </a:lnTo>
                  <a:cubicBezTo>
                    <a:pt x="6" y="31"/>
                    <a:pt x="0" y="86"/>
                    <a:pt x="31" y="117"/>
                  </a:cubicBezTo>
                  <a:cubicBezTo>
                    <a:pt x="61" y="142"/>
                    <a:pt x="98" y="160"/>
                    <a:pt x="98" y="160"/>
                  </a:cubicBezTo>
                  <a:cubicBezTo>
                    <a:pt x="110" y="123"/>
                    <a:pt x="117" y="92"/>
                    <a:pt x="129" y="56"/>
                  </a:cubicBezTo>
                  <a:cubicBezTo>
                    <a:pt x="147" y="50"/>
                    <a:pt x="160" y="37"/>
                    <a:pt x="178" y="31"/>
                  </a:cubicBezTo>
                  <a:cubicBezTo>
                    <a:pt x="153" y="31"/>
                    <a:pt x="129" y="25"/>
                    <a:pt x="98" y="25"/>
                  </a:cubicBezTo>
                  <a:cubicBezTo>
                    <a:pt x="92" y="19"/>
                    <a:pt x="80" y="7"/>
                    <a:pt x="68" y="0"/>
                  </a:cubicBezTo>
                  <a:cubicBezTo>
                    <a:pt x="55" y="7"/>
                    <a:pt x="49" y="13"/>
                    <a:pt x="37" y="19"/>
                  </a:cubicBezTo>
                </a:path>
              </a:pathLst>
            </a:custGeom>
            <a:solidFill>
              <a:srgbClr val="CE7F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6" name="Freeform 34"/>
            <p:cNvSpPr>
              <a:spLocks noChangeArrowheads="1"/>
            </p:cNvSpPr>
            <p:nvPr/>
          </p:nvSpPr>
          <p:spPr bwMode="auto">
            <a:xfrm>
              <a:off x="7630917" y="858598"/>
              <a:ext cx="227238" cy="205126"/>
            </a:xfrm>
            <a:custGeom>
              <a:avLst/>
              <a:gdLst>
                <a:gd name="T0" fmla="*/ 37 w 179"/>
                <a:gd name="T1" fmla="*/ 19 h 161"/>
                <a:gd name="T2" fmla="*/ 37 w 179"/>
                <a:gd name="T3" fmla="*/ 19 h 161"/>
                <a:gd name="T4" fmla="*/ 31 w 179"/>
                <a:gd name="T5" fmla="*/ 111 h 161"/>
                <a:gd name="T6" fmla="*/ 98 w 179"/>
                <a:gd name="T7" fmla="*/ 160 h 161"/>
                <a:gd name="T8" fmla="*/ 129 w 179"/>
                <a:gd name="T9" fmla="*/ 56 h 161"/>
                <a:gd name="T10" fmla="*/ 178 w 179"/>
                <a:gd name="T11" fmla="*/ 31 h 161"/>
                <a:gd name="T12" fmla="*/ 98 w 179"/>
                <a:gd name="T13" fmla="*/ 25 h 161"/>
                <a:gd name="T14" fmla="*/ 68 w 179"/>
                <a:gd name="T15" fmla="*/ 0 h 161"/>
                <a:gd name="T16" fmla="*/ 37 w 179"/>
                <a:gd name="T17" fmla="*/ 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61">
                  <a:moveTo>
                    <a:pt x="37" y="19"/>
                  </a:moveTo>
                  <a:lnTo>
                    <a:pt x="37" y="19"/>
                  </a:lnTo>
                  <a:cubicBezTo>
                    <a:pt x="6" y="31"/>
                    <a:pt x="0" y="86"/>
                    <a:pt x="31" y="111"/>
                  </a:cubicBezTo>
                  <a:cubicBezTo>
                    <a:pt x="61" y="142"/>
                    <a:pt x="98" y="160"/>
                    <a:pt x="98" y="160"/>
                  </a:cubicBezTo>
                  <a:cubicBezTo>
                    <a:pt x="104" y="123"/>
                    <a:pt x="117" y="86"/>
                    <a:pt x="129" y="56"/>
                  </a:cubicBezTo>
                  <a:cubicBezTo>
                    <a:pt x="147" y="43"/>
                    <a:pt x="160" y="37"/>
                    <a:pt x="178" y="31"/>
                  </a:cubicBezTo>
                  <a:cubicBezTo>
                    <a:pt x="153" y="31"/>
                    <a:pt x="123" y="25"/>
                    <a:pt x="98" y="25"/>
                  </a:cubicBezTo>
                  <a:cubicBezTo>
                    <a:pt x="92" y="13"/>
                    <a:pt x="80" y="7"/>
                    <a:pt x="68" y="0"/>
                  </a:cubicBezTo>
                  <a:cubicBezTo>
                    <a:pt x="55" y="7"/>
                    <a:pt x="49" y="13"/>
                    <a:pt x="37" y="19"/>
                  </a:cubicBezTo>
                </a:path>
              </a:pathLst>
            </a:custGeom>
            <a:solidFill>
              <a:srgbClr val="D281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7" name="Freeform 35"/>
            <p:cNvSpPr>
              <a:spLocks noChangeArrowheads="1"/>
            </p:cNvSpPr>
            <p:nvPr/>
          </p:nvSpPr>
          <p:spPr bwMode="auto">
            <a:xfrm>
              <a:off x="7630914" y="858600"/>
              <a:ext cx="216154" cy="194037"/>
            </a:xfrm>
            <a:custGeom>
              <a:avLst/>
              <a:gdLst>
                <a:gd name="T0" fmla="*/ 37 w 173"/>
                <a:gd name="T1" fmla="*/ 19 h 155"/>
                <a:gd name="T2" fmla="*/ 37 w 173"/>
                <a:gd name="T3" fmla="*/ 19 h 155"/>
                <a:gd name="T4" fmla="*/ 31 w 173"/>
                <a:gd name="T5" fmla="*/ 111 h 155"/>
                <a:gd name="T6" fmla="*/ 92 w 173"/>
                <a:gd name="T7" fmla="*/ 154 h 155"/>
                <a:gd name="T8" fmla="*/ 129 w 173"/>
                <a:gd name="T9" fmla="*/ 50 h 155"/>
                <a:gd name="T10" fmla="*/ 172 w 173"/>
                <a:gd name="T11" fmla="*/ 31 h 155"/>
                <a:gd name="T12" fmla="*/ 98 w 173"/>
                <a:gd name="T13" fmla="*/ 19 h 155"/>
                <a:gd name="T14" fmla="*/ 68 w 173"/>
                <a:gd name="T15" fmla="*/ 0 h 155"/>
                <a:gd name="T16" fmla="*/ 37 w 173"/>
                <a:gd name="T17" fmla="*/ 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55">
                  <a:moveTo>
                    <a:pt x="37" y="19"/>
                  </a:moveTo>
                  <a:lnTo>
                    <a:pt x="37" y="19"/>
                  </a:lnTo>
                  <a:cubicBezTo>
                    <a:pt x="6" y="31"/>
                    <a:pt x="0" y="86"/>
                    <a:pt x="31" y="111"/>
                  </a:cubicBezTo>
                  <a:cubicBezTo>
                    <a:pt x="61" y="142"/>
                    <a:pt x="92" y="154"/>
                    <a:pt x="92" y="154"/>
                  </a:cubicBezTo>
                  <a:cubicBezTo>
                    <a:pt x="104" y="123"/>
                    <a:pt x="117" y="86"/>
                    <a:pt x="129" y="50"/>
                  </a:cubicBezTo>
                  <a:cubicBezTo>
                    <a:pt x="141" y="43"/>
                    <a:pt x="160" y="37"/>
                    <a:pt x="172" y="31"/>
                  </a:cubicBezTo>
                  <a:cubicBezTo>
                    <a:pt x="147" y="31"/>
                    <a:pt x="123" y="25"/>
                    <a:pt x="98" y="19"/>
                  </a:cubicBezTo>
                  <a:cubicBezTo>
                    <a:pt x="92" y="13"/>
                    <a:pt x="80" y="7"/>
                    <a:pt x="68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D683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8" name="Freeform 36"/>
            <p:cNvSpPr>
              <a:spLocks noChangeArrowheads="1"/>
            </p:cNvSpPr>
            <p:nvPr/>
          </p:nvSpPr>
          <p:spPr bwMode="auto">
            <a:xfrm>
              <a:off x="7630914" y="858600"/>
              <a:ext cx="216154" cy="194037"/>
            </a:xfrm>
            <a:custGeom>
              <a:avLst/>
              <a:gdLst>
                <a:gd name="T0" fmla="*/ 37 w 173"/>
                <a:gd name="T1" fmla="*/ 19 h 155"/>
                <a:gd name="T2" fmla="*/ 37 w 173"/>
                <a:gd name="T3" fmla="*/ 19 h 155"/>
                <a:gd name="T4" fmla="*/ 31 w 173"/>
                <a:gd name="T5" fmla="*/ 111 h 155"/>
                <a:gd name="T6" fmla="*/ 92 w 173"/>
                <a:gd name="T7" fmla="*/ 154 h 155"/>
                <a:gd name="T8" fmla="*/ 129 w 173"/>
                <a:gd name="T9" fmla="*/ 50 h 155"/>
                <a:gd name="T10" fmla="*/ 172 w 173"/>
                <a:gd name="T11" fmla="*/ 31 h 155"/>
                <a:gd name="T12" fmla="*/ 98 w 173"/>
                <a:gd name="T13" fmla="*/ 19 h 155"/>
                <a:gd name="T14" fmla="*/ 68 w 173"/>
                <a:gd name="T15" fmla="*/ 0 h 155"/>
                <a:gd name="T16" fmla="*/ 37 w 173"/>
                <a:gd name="T17" fmla="*/ 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55">
                  <a:moveTo>
                    <a:pt x="37" y="19"/>
                  </a:moveTo>
                  <a:lnTo>
                    <a:pt x="37" y="19"/>
                  </a:lnTo>
                  <a:cubicBezTo>
                    <a:pt x="12" y="31"/>
                    <a:pt x="0" y="80"/>
                    <a:pt x="31" y="111"/>
                  </a:cubicBezTo>
                  <a:cubicBezTo>
                    <a:pt x="61" y="135"/>
                    <a:pt x="92" y="154"/>
                    <a:pt x="92" y="154"/>
                  </a:cubicBezTo>
                  <a:cubicBezTo>
                    <a:pt x="104" y="117"/>
                    <a:pt x="117" y="86"/>
                    <a:pt x="129" y="50"/>
                  </a:cubicBezTo>
                  <a:cubicBezTo>
                    <a:pt x="141" y="43"/>
                    <a:pt x="160" y="37"/>
                    <a:pt x="172" y="31"/>
                  </a:cubicBezTo>
                  <a:cubicBezTo>
                    <a:pt x="147" y="31"/>
                    <a:pt x="123" y="25"/>
                    <a:pt x="98" y="19"/>
                  </a:cubicBezTo>
                  <a:cubicBezTo>
                    <a:pt x="92" y="13"/>
                    <a:pt x="80" y="7"/>
                    <a:pt x="68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DA86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9" name="Freeform 37"/>
            <p:cNvSpPr>
              <a:spLocks noChangeArrowheads="1"/>
            </p:cNvSpPr>
            <p:nvPr/>
          </p:nvSpPr>
          <p:spPr bwMode="auto">
            <a:xfrm>
              <a:off x="7630914" y="858600"/>
              <a:ext cx="216154" cy="188491"/>
            </a:xfrm>
            <a:custGeom>
              <a:avLst/>
              <a:gdLst>
                <a:gd name="T0" fmla="*/ 37 w 173"/>
                <a:gd name="T1" fmla="*/ 19 h 149"/>
                <a:gd name="T2" fmla="*/ 37 w 173"/>
                <a:gd name="T3" fmla="*/ 19 h 149"/>
                <a:gd name="T4" fmla="*/ 31 w 173"/>
                <a:gd name="T5" fmla="*/ 105 h 149"/>
                <a:gd name="T6" fmla="*/ 92 w 173"/>
                <a:gd name="T7" fmla="*/ 148 h 149"/>
                <a:gd name="T8" fmla="*/ 129 w 173"/>
                <a:gd name="T9" fmla="*/ 50 h 149"/>
                <a:gd name="T10" fmla="*/ 172 w 173"/>
                <a:gd name="T11" fmla="*/ 31 h 149"/>
                <a:gd name="T12" fmla="*/ 98 w 173"/>
                <a:gd name="T13" fmla="*/ 19 h 149"/>
                <a:gd name="T14" fmla="*/ 68 w 173"/>
                <a:gd name="T15" fmla="*/ 0 h 149"/>
                <a:gd name="T16" fmla="*/ 37 w 173"/>
                <a:gd name="T17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49">
                  <a:moveTo>
                    <a:pt x="37" y="19"/>
                  </a:moveTo>
                  <a:lnTo>
                    <a:pt x="37" y="19"/>
                  </a:lnTo>
                  <a:cubicBezTo>
                    <a:pt x="12" y="31"/>
                    <a:pt x="0" y="80"/>
                    <a:pt x="31" y="105"/>
                  </a:cubicBezTo>
                  <a:cubicBezTo>
                    <a:pt x="61" y="135"/>
                    <a:pt x="92" y="148"/>
                    <a:pt x="92" y="148"/>
                  </a:cubicBezTo>
                  <a:cubicBezTo>
                    <a:pt x="104" y="117"/>
                    <a:pt x="117" y="86"/>
                    <a:pt x="129" y="50"/>
                  </a:cubicBezTo>
                  <a:cubicBezTo>
                    <a:pt x="141" y="43"/>
                    <a:pt x="153" y="37"/>
                    <a:pt x="172" y="31"/>
                  </a:cubicBezTo>
                  <a:cubicBezTo>
                    <a:pt x="147" y="31"/>
                    <a:pt x="123" y="25"/>
                    <a:pt x="98" y="19"/>
                  </a:cubicBezTo>
                  <a:cubicBezTo>
                    <a:pt x="86" y="13"/>
                    <a:pt x="80" y="7"/>
                    <a:pt x="68" y="0"/>
                  </a:cubicBezTo>
                  <a:cubicBezTo>
                    <a:pt x="61" y="7"/>
                    <a:pt x="49" y="13"/>
                    <a:pt x="37" y="19"/>
                  </a:cubicBezTo>
                </a:path>
              </a:pathLst>
            </a:custGeom>
            <a:solidFill>
              <a:srgbClr val="DD89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0" name="Freeform 38"/>
            <p:cNvSpPr>
              <a:spLocks noChangeArrowheads="1"/>
            </p:cNvSpPr>
            <p:nvPr/>
          </p:nvSpPr>
          <p:spPr bwMode="auto">
            <a:xfrm>
              <a:off x="7642001" y="858600"/>
              <a:ext cx="210611" cy="188491"/>
            </a:xfrm>
            <a:custGeom>
              <a:avLst/>
              <a:gdLst>
                <a:gd name="T0" fmla="*/ 31 w 167"/>
                <a:gd name="T1" fmla="*/ 19 h 149"/>
                <a:gd name="T2" fmla="*/ 31 w 167"/>
                <a:gd name="T3" fmla="*/ 19 h 149"/>
                <a:gd name="T4" fmla="*/ 31 w 167"/>
                <a:gd name="T5" fmla="*/ 105 h 149"/>
                <a:gd name="T6" fmla="*/ 86 w 167"/>
                <a:gd name="T7" fmla="*/ 148 h 149"/>
                <a:gd name="T8" fmla="*/ 123 w 167"/>
                <a:gd name="T9" fmla="*/ 50 h 149"/>
                <a:gd name="T10" fmla="*/ 166 w 167"/>
                <a:gd name="T11" fmla="*/ 31 h 149"/>
                <a:gd name="T12" fmla="*/ 92 w 167"/>
                <a:gd name="T13" fmla="*/ 19 h 149"/>
                <a:gd name="T14" fmla="*/ 62 w 167"/>
                <a:gd name="T15" fmla="*/ 0 h 149"/>
                <a:gd name="T16" fmla="*/ 31 w 167"/>
                <a:gd name="T17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49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80"/>
                    <a:pt x="31" y="105"/>
                  </a:cubicBezTo>
                  <a:cubicBezTo>
                    <a:pt x="62" y="129"/>
                    <a:pt x="86" y="148"/>
                    <a:pt x="86" y="148"/>
                  </a:cubicBezTo>
                  <a:cubicBezTo>
                    <a:pt x="98" y="117"/>
                    <a:pt x="111" y="80"/>
                    <a:pt x="123" y="50"/>
                  </a:cubicBezTo>
                  <a:cubicBezTo>
                    <a:pt x="135" y="43"/>
                    <a:pt x="147" y="37"/>
                    <a:pt x="166" y="31"/>
                  </a:cubicBezTo>
                  <a:cubicBezTo>
                    <a:pt x="141" y="31"/>
                    <a:pt x="117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18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1" name="Freeform 39"/>
            <p:cNvSpPr>
              <a:spLocks noChangeArrowheads="1"/>
            </p:cNvSpPr>
            <p:nvPr/>
          </p:nvSpPr>
          <p:spPr bwMode="auto">
            <a:xfrm>
              <a:off x="7642001" y="858600"/>
              <a:ext cx="205070" cy="188491"/>
            </a:xfrm>
            <a:custGeom>
              <a:avLst/>
              <a:gdLst>
                <a:gd name="T0" fmla="*/ 31 w 161"/>
                <a:gd name="T1" fmla="*/ 19 h 149"/>
                <a:gd name="T2" fmla="*/ 31 w 161"/>
                <a:gd name="T3" fmla="*/ 19 h 149"/>
                <a:gd name="T4" fmla="*/ 31 w 161"/>
                <a:gd name="T5" fmla="*/ 105 h 149"/>
                <a:gd name="T6" fmla="*/ 86 w 161"/>
                <a:gd name="T7" fmla="*/ 148 h 149"/>
                <a:gd name="T8" fmla="*/ 117 w 161"/>
                <a:gd name="T9" fmla="*/ 50 h 149"/>
                <a:gd name="T10" fmla="*/ 160 w 161"/>
                <a:gd name="T11" fmla="*/ 31 h 149"/>
                <a:gd name="T12" fmla="*/ 92 w 161"/>
                <a:gd name="T13" fmla="*/ 19 h 149"/>
                <a:gd name="T14" fmla="*/ 62 w 161"/>
                <a:gd name="T15" fmla="*/ 0 h 149"/>
                <a:gd name="T16" fmla="*/ 31 w 161"/>
                <a:gd name="T17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9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80"/>
                    <a:pt x="31" y="105"/>
                  </a:cubicBezTo>
                  <a:cubicBezTo>
                    <a:pt x="62" y="129"/>
                    <a:pt x="86" y="148"/>
                    <a:pt x="86" y="148"/>
                  </a:cubicBezTo>
                  <a:cubicBezTo>
                    <a:pt x="98" y="111"/>
                    <a:pt x="111" y="80"/>
                    <a:pt x="117" y="50"/>
                  </a:cubicBezTo>
                  <a:cubicBezTo>
                    <a:pt x="135" y="43"/>
                    <a:pt x="147" y="37"/>
                    <a:pt x="160" y="31"/>
                  </a:cubicBezTo>
                  <a:cubicBezTo>
                    <a:pt x="141" y="31"/>
                    <a:pt x="117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58D2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2" name="Freeform 40"/>
            <p:cNvSpPr>
              <a:spLocks noChangeArrowheads="1"/>
            </p:cNvSpPr>
            <p:nvPr/>
          </p:nvSpPr>
          <p:spPr bwMode="auto">
            <a:xfrm>
              <a:off x="7642001" y="858598"/>
              <a:ext cx="205070" cy="177405"/>
            </a:xfrm>
            <a:custGeom>
              <a:avLst/>
              <a:gdLst>
                <a:gd name="T0" fmla="*/ 31 w 161"/>
                <a:gd name="T1" fmla="*/ 19 h 143"/>
                <a:gd name="T2" fmla="*/ 31 w 161"/>
                <a:gd name="T3" fmla="*/ 19 h 143"/>
                <a:gd name="T4" fmla="*/ 31 w 161"/>
                <a:gd name="T5" fmla="*/ 105 h 143"/>
                <a:gd name="T6" fmla="*/ 86 w 161"/>
                <a:gd name="T7" fmla="*/ 142 h 143"/>
                <a:gd name="T8" fmla="*/ 117 w 161"/>
                <a:gd name="T9" fmla="*/ 50 h 143"/>
                <a:gd name="T10" fmla="*/ 160 w 161"/>
                <a:gd name="T11" fmla="*/ 31 h 143"/>
                <a:gd name="T12" fmla="*/ 92 w 161"/>
                <a:gd name="T13" fmla="*/ 19 h 143"/>
                <a:gd name="T14" fmla="*/ 62 w 161"/>
                <a:gd name="T15" fmla="*/ 0 h 143"/>
                <a:gd name="T16" fmla="*/ 31 w 161"/>
                <a:gd name="T17" fmla="*/ 1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3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74"/>
                    <a:pt x="31" y="105"/>
                  </a:cubicBezTo>
                  <a:cubicBezTo>
                    <a:pt x="62" y="129"/>
                    <a:pt x="86" y="142"/>
                    <a:pt x="86" y="142"/>
                  </a:cubicBezTo>
                  <a:cubicBezTo>
                    <a:pt x="98" y="111"/>
                    <a:pt x="111" y="80"/>
                    <a:pt x="117" y="50"/>
                  </a:cubicBezTo>
                  <a:cubicBezTo>
                    <a:pt x="135" y="43"/>
                    <a:pt x="147" y="37"/>
                    <a:pt x="160" y="31"/>
                  </a:cubicBezTo>
                  <a:cubicBezTo>
                    <a:pt x="135" y="31"/>
                    <a:pt x="117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8902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3" name="Freeform 41"/>
            <p:cNvSpPr>
              <a:spLocks noChangeArrowheads="1"/>
            </p:cNvSpPr>
            <p:nvPr/>
          </p:nvSpPr>
          <p:spPr bwMode="auto">
            <a:xfrm>
              <a:off x="7642001" y="858598"/>
              <a:ext cx="205070" cy="177405"/>
            </a:xfrm>
            <a:custGeom>
              <a:avLst/>
              <a:gdLst>
                <a:gd name="T0" fmla="*/ 31 w 161"/>
                <a:gd name="T1" fmla="*/ 19 h 143"/>
                <a:gd name="T2" fmla="*/ 31 w 161"/>
                <a:gd name="T3" fmla="*/ 19 h 143"/>
                <a:gd name="T4" fmla="*/ 31 w 161"/>
                <a:gd name="T5" fmla="*/ 99 h 143"/>
                <a:gd name="T6" fmla="*/ 86 w 161"/>
                <a:gd name="T7" fmla="*/ 142 h 143"/>
                <a:gd name="T8" fmla="*/ 117 w 161"/>
                <a:gd name="T9" fmla="*/ 50 h 143"/>
                <a:gd name="T10" fmla="*/ 160 w 161"/>
                <a:gd name="T11" fmla="*/ 31 h 143"/>
                <a:gd name="T12" fmla="*/ 92 w 161"/>
                <a:gd name="T13" fmla="*/ 19 h 143"/>
                <a:gd name="T14" fmla="*/ 62 w 161"/>
                <a:gd name="T15" fmla="*/ 0 h 143"/>
                <a:gd name="T16" fmla="*/ 31 w 161"/>
                <a:gd name="T17" fmla="*/ 1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43">
                  <a:moveTo>
                    <a:pt x="31" y="19"/>
                  </a:moveTo>
                  <a:lnTo>
                    <a:pt x="31" y="19"/>
                  </a:lnTo>
                  <a:cubicBezTo>
                    <a:pt x="6" y="31"/>
                    <a:pt x="0" y="74"/>
                    <a:pt x="31" y="99"/>
                  </a:cubicBezTo>
                  <a:cubicBezTo>
                    <a:pt x="62" y="123"/>
                    <a:pt x="86" y="142"/>
                    <a:pt x="86" y="142"/>
                  </a:cubicBezTo>
                  <a:cubicBezTo>
                    <a:pt x="98" y="111"/>
                    <a:pt x="104" y="80"/>
                    <a:pt x="117" y="50"/>
                  </a:cubicBezTo>
                  <a:cubicBezTo>
                    <a:pt x="129" y="43"/>
                    <a:pt x="147" y="37"/>
                    <a:pt x="160" y="31"/>
                  </a:cubicBezTo>
                  <a:cubicBezTo>
                    <a:pt x="135" y="31"/>
                    <a:pt x="111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1" y="19"/>
                  </a:cubicBezTo>
                </a:path>
              </a:pathLst>
            </a:custGeom>
            <a:solidFill>
              <a:srgbClr val="ED94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4" name="Freeform 42"/>
            <p:cNvSpPr>
              <a:spLocks noChangeArrowheads="1"/>
            </p:cNvSpPr>
            <p:nvPr/>
          </p:nvSpPr>
          <p:spPr bwMode="auto">
            <a:xfrm>
              <a:off x="7642001" y="858600"/>
              <a:ext cx="205070" cy="171863"/>
            </a:xfrm>
            <a:custGeom>
              <a:avLst/>
              <a:gdLst>
                <a:gd name="T0" fmla="*/ 37 w 161"/>
                <a:gd name="T1" fmla="*/ 19 h 136"/>
                <a:gd name="T2" fmla="*/ 37 w 161"/>
                <a:gd name="T3" fmla="*/ 19 h 136"/>
                <a:gd name="T4" fmla="*/ 31 w 161"/>
                <a:gd name="T5" fmla="*/ 99 h 136"/>
                <a:gd name="T6" fmla="*/ 86 w 161"/>
                <a:gd name="T7" fmla="*/ 135 h 136"/>
                <a:gd name="T8" fmla="*/ 117 w 161"/>
                <a:gd name="T9" fmla="*/ 43 h 136"/>
                <a:gd name="T10" fmla="*/ 160 w 161"/>
                <a:gd name="T11" fmla="*/ 31 h 136"/>
                <a:gd name="T12" fmla="*/ 92 w 161"/>
                <a:gd name="T13" fmla="*/ 19 h 136"/>
                <a:gd name="T14" fmla="*/ 62 w 161"/>
                <a:gd name="T15" fmla="*/ 0 h 136"/>
                <a:gd name="T16" fmla="*/ 37 w 161"/>
                <a:gd name="T17" fmla="*/ 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136">
                  <a:moveTo>
                    <a:pt x="37" y="19"/>
                  </a:moveTo>
                  <a:lnTo>
                    <a:pt x="37" y="19"/>
                  </a:lnTo>
                  <a:cubicBezTo>
                    <a:pt x="13" y="31"/>
                    <a:pt x="0" y="74"/>
                    <a:pt x="31" y="99"/>
                  </a:cubicBezTo>
                  <a:cubicBezTo>
                    <a:pt x="62" y="123"/>
                    <a:pt x="86" y="135"/>
                    <a:pt x="86" y="135"/>
                  </a:cubicBezTo>
                  <a:cubicBezTo>
                    <a:pt x="98" y="105"/>
                    <a:pt x="104" y="74"/>
                    <a:pt x="117" y="43"/>
                  </a:cubicBezTo>
                  <a:cubicBezTo>
                    <a:pt x="129" y="43"/>
                    <a:pt x="141" y="37"/>
                    <a:pt x="160" y="31"/>
                  </a:cubicBezTo>
                  <a:cubicBezTo>
                    <a:pt x="135" y="31"/>
                    <a:pt x="111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7" y="19"/>
                  </a:cubicBezTo>
                </a:path>
              </a:pathLst>
            </a:custGeom>
            <a:solidFill>
              <a:srgbClr val="F197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5" name="Freeform 43"/>
            <p:cNvSpPr>
              <a:spLocks noChangeArrowheads="1"/>
            </p:cNvSpPr>
            <p:nvPr/>
          </p:nvSpPr>
          <p:spPr bwMode="auto">
            <a:xfrm>
              <a:off x="7641998" y="858600"/>
              <a:ext cx="193983" cy="171863"/>
            </a:xfrm>
            <a:custGeom>
              <a:avLst/>
              <a:gdLst>
                <a:gd name="T0" fmla="*/ 37 w 155"/>
                <a:gd name="T1" fmla="*/ 19 h 136"/>
                <a:gd name="T2" fmla="*/ 37 w 155"/>
                <a:gd name="T3" fmla="*/ 19 h 136"/>
                <a:gd name="T4" fmla="*/ 31 w 155"/>
                <a:gd name="T5" fmla="*/ 99 h 136"/>
                <a:gd name="T6" fmla="*/ 86 w 155"/>
                <a:gd name="T7" fmla="*/ 135 h 136"/>
                <a:gd name="T8" fmla="*/ 117 w 155"/>
                <a:gd name="T9" fmla="*/ 43 h 136"/>
                <a:gd name="T10" fmla="*/ 154 w 155"/>
                <a:gd name="T11" fmla="*/ 31 h 136"/>
                <a:gd name="T12" fmla="*/ 92 w 155"/>
                <a:gd name="T13" fmla="*/ 19 h 136"/>
                <a:gd name="T14" fmla="*/ 62 w 155"/>
                <a:gd name="T15" fmla="*/ 0 h 136"/>
                <a:gd name="T16" fmla="*/ 37 w 155"/>
                <a:gd name="T17" fmla="*/ 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36">
                  <a:moveTo>
                    <a:pt x="37" y="19"/>
                  </a:moveTo>
                  <a:lnTo>
                    <a:pt x="37" y="19"/>
                  </a:lnTo>
                  <a:cubicBezTo>
                    <a:pt x="13" y="31"/>
                    <a:pt x="0" y="74"/>
                    <a:pt x="31" y="99"/>
                  </a:cubicBezTo>
                  <a:cubicBezTo>
                    <a:pt x="62" y="123"/>
                    <a:pt x="86" y="135"/>
                    <a:pt x="86" y="135"/>
                  </a:cubicBezTo>
                  <a:cubicBezTo>
                    <a:pt x="98" y="105"/>
                    <a:pt x="104" y="74"/>
                    <a:pt x="117" y="43"/>
                  </a:cubicBezTo>
                  <a:cubicBezTo>
                    <a:pt x="129" y="43"/>
                    <a:pt x="141" y="37"/>
                    <a:pt x="154" y="31"/>
                  </a:cubicBezTo>
                  <a:cubicBezTo>
                    <a:pt x="135" y="31"/>
                    <a:pt x="111" y="25"/>
                    <a:pt x="92" y="19"/>
                  </a:cubicBezTo>
                  <a:cubicBezTo>
                    <a:pt x="80" y="13"/>
                    <a:pt x="74" y="7"/>
                    <a:pt x="62" y="0"/>
                  </a:cubicBezTo>
                  <a:cubicBezTo>
                    <a:pt x="55" y="7"/>
                    <a:pt x="43" y="13"/>
                    <a:pt x="37" y="19"/>
                  </a:cubicBezTo>
                </a:path>
              </a:pathLst>
            </a:custGeom>
            <a:solidFill>
              <a:srgbClr val="F598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6" name="Freeform 44"/>
            <p:cNvSpPr>
              <a:spLocks noChangeArrowheads="1"/>
            </p:cNvSpPr>
            <p:nvPr/>
          </p:nvSpPr>
          <p:spPr bwMode="auto">
            <a:xfrm>
              <a:off x="7647540" y="858600"/>
              <a:ext cx="188443" cy="171863"/>
            </a:xfrm>
            <a:custGeom>
              <a:avLst/>
              <a:gdLst>
                <a:gd name="T0" fmla="*/ 31 w 149"/>
                <a:gd name="T1" fmla="*/ 19 h 136"/>
                <a:gd name="T2" fmla="*/ 31 w 149"/>
                <a:gd name="T3" fmla="*/ 19 h 136"/>
                <a:gd name="T4" fmla="*/ 25 w 149"/>
                <a:gd name="T5" fmla="*/ 92 h 136"/>
                <a:gd name="T6" fmla="*/ 80 w 149"/>
                <a:gd name="T7" fmla="*/ 135 h 136"/>
                <a:gd name="T8" fmla="*/ 111 w 149"/>
                <a:gd name="T9" fmla="*/ 43 h 136"/>
                <a:gd name="T10" fmla="*/ 148 w 149"/>
                <a:gd name="T11" fmla="*/ 31 h 136"/>
                <a:gd name="T12" fmla="*/ 86 w 149"/>
                <a:gd name="T13" fmla="*/ 19 h 136"/>
                <a:gd name="T14" fmla="*/ 56 w 149"/>
                <a:gd name="T15" fmla="*/ 0 h 136"/>
                <a:gd name="T16" fmla="*/ 31 w 149"/>
                <a:gd name="T17" fmla="*/ 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36">
                  <a:moveTo>
                    <a:pt x="31" y="19"/>
                  </a:moveTo>
                  <a:lnTo>
                    <a:pt x="31" y="19"/>
                  </a:lnTo>
                  <a:cubicBezTo>
                    <a:pt x="7" y="25"/>
                    <a:pt x="0" y="74"/>
                    <a:pt x="25" y="92"/>
                  </a:cubicBezTo>
                  <a:cubicBezTo>
                    <a:pt x="56" y="117"/>
                    <a:pt x="80" y="135"/>
                    <a:pt x="80" y="135"/>
                  </a:cubicBezTo>
                  <a:cubicBezTo>
                    <a:pt x="86" y="105"/>
                    <a:pt x="98" y="74"/>
                    <a:pt x="111" y="43"/>
                  </a:cubicBezTo>
                  <a:cubicBezTo>
                    <a:pt x="123" y="43"/>
                    <a:pt x="135" y="37"/>
                    <a:pt x="148" y="31"/>
                  </a:cubicBezTo>
                  <a:cubicBezTo>
                    <a:pt x="129" y="25"/>
                    <a:pt x="105" y="25"/>
                    <a:pt x="86" y="19"/>
                  </a:cubicBezTo>
                  <a:cubicBezTo>
                    <a:pt x="74" y="13"/>
                    <a:pt x="68" y="7"/>
                    <a:pt x="56" y="0"/>
                  </a:cubicBezTo>
                  <a:cubicBezTo>
                    <a:pt x="49" y="7"/>
                    <a:pt x="37" y="13"/>
                    <a:pt x="31" y="19"/>
                  </a:cubicBezTo>
                </a:path>
              </a:pathLst>
            </a:custGeom>
            <a:solidFill>
              <a:srgbClr val="F99B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7" name="Freeform 45"/>
            <p:cNvSpPr>
              <a:spLocks noChangeArrowheads="1"/>
            </p:cNvSpPr>
            <p:nvPr/>
          </p:nvSpPr>
          <p:spPr bwMode="auto">
            <a:xfrm>
              <a:off x="7647540" y="858598"/>
              <a:ext cx="188443" cy="160775"/>
            </a:xfrm>
            <a:custGeom>
              <a:avLst/>
              <a:gdLst>
                <a:gd name="T0" fmla="*/ 31 w 149"/>
                <a:gd name="T1" fmla="*/ 13 h 130"/>
                <a:gd name="T2" fmla="*/ 31 w 149"/>
                <a:gd name="T3" fmla="*/ 13 h 130"/>
                <a:gd name="T4" fmla="*/ 25 w 149"/>
                <a:gd name="T5" fmla="*/ 92 h 130"/>
                <a:gd name="T6" fmla="*/ 80 w 149"/>
                <a:gd name="T7" fmla="*/ 129 h 130"/>
                <a:gd name="T8" fmla="*/ 105 w 149"/>
                <a:gd name="T9" fmla="*/ 43 h 130"/>
                <a:gd name="T10" fmla="*/ 148 w 149"/>
                <a:gd name="T11" fmla="*/ 31 h 130"/>
                <a:gd name="T12" fmla="*/ 80 w 149"/>
                <a:gd name="T13" fmla="*/ 19 h 130"/>
                <a:gd name="T14" fmla="*/ 56 w 149"/>
                <a:gd name="T15" fmla="*/ 0 h 130"/>
                <a:gd name="T16" fmla="*/ 31 w 149"/>
                <a:gd name="T17" fmla="*/ 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30">
                  <a:moveTo>
                    <a:pt x="31" y="13"/>
                  </a:moveTo>
                  <a:lnTo>
                    <a:pt x="31" y="13"/>
                  </a:lnTo>
                  <a:cubicBezTo>
                    <a:pt x="7" y="25"/>
                    <a:pt x="0" y="68"/>
                    <a:pt x="25" y="92"/>
                  </a:cubicBezTo>
                  <a:cubicBezTo>
                    <a:pt x="56" y="117"/>
                    <a:pt x="80" y="129"/>
                    <a:pt x="80" y="129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31" y="13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8" name="Freeform 46"/>
            <p:cNvSpPr>
              <a:spLocks noChangeArrowheads="1"/>
            </p:cNvSpPr>
            <p:nvPr/>
          </p:nvSpPr>
          <p:spPr bwMode="auto">
            <a:xfrm>
              <a:off x="7514523" y="1041550"/>
              <a:ext cx="764856" cy="487860"/>
            </a:xfrm>
            <a:custGeom>
              <a:avLst/>
              <a:gdLst>
                <a:gd name="T0" fmla="*/ 0 w 608"/>
                <a:gd name="T1" fmla="*/ 0 h 387"/>
                <a:gd name="T2" fmla="*/ 0 w 608"/>
                <a:gd name="T3" fmla="*/ 0 h 387"/>
                <a:gd name="T4" fmla="*/ 454 w 608"/>
                <a:gd name="T5" fmla="*/ 263 h 387"/>
                <a:gd name="T6" fmla="*/ 0 w 608"/>
                <a:gd name="T7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387">
                  <a:moveTo>
                    <a:pt x="0" y="0"/>
                  </a:moveTo>
                  <a:lnTo>
                    <a:pt x="0" y="0"/>
                  </a:lnTo>
                  <a:cubicBezTo>
                    <a:pt x="49" y="12"/>
                    <a:pt x="307" y="147"/>
                    <a:pt x="454" y="263"/>
                  </a:cubicBezTo>
                  <a:cubicBezTo>
                    <a:pt x="607" y="386"/>
                    <a:pt x="135" y="122"/>
                    <a:pt x="0" y="0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9" name="Freeform 47"/>
            <p:cNvSpPr>
              <a:spLocks noChangeArrowheads="1"/>
            </p:cNvSpPr>
            <p:nvPr/>
          </p:nvSpPr>
          <p:spPr bwMode="auto">
            <a:xfrm>
              <a:off x="7060041" y="930673"/>
              <a:ext cx="315921" cy="388070"/>
            </a:xfrm>
            <a:custGeom>
              <a:avLst/>
              <a:gdLst>
                <a:gd name="T0" fmla="*/ 208 w 252"/>
                <a:gd name="T1" fmla="*/ 0 h 307"/>
                <a:gd name="T2" fmla="*/ 251 w 252"/>
                <a:gd name="T3" fmla="*/ 24 h 307"/>
                <a:gd name="T4" fmla="*/ 18 w 252"/>
                <a:gd name="T5" fmla="*/ 306 h 307"/>
                <a:gd name="T6" fmla="*/ 0 w 252"/>
                <a:gd name="T7" fmla="*/ 251 h 307"/>
                <a:gd name="T8" fmla="*/ 208 w 252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307">
                  <a:moveTo>
                    <a:pt x="208" y="0"/>
                  </a:moveTo>
                  <a:lnTo>
                    <a:pt x="251" y="24"/>
                  </a:lnTo>
                  <a:lnTo>
                    <a:pt x="18" y="306"/>
                  </a:lnTo>
                  <a:lnTo>
                    <a:pt x="0" y="251"/>
                  </a:lnTo>
                  <a:lnTo>
                    <a:pt x="208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0" name="Freeform 48"/>
            <p:cNvSpPr>
              <a:spLocks noChangeArrowheads="1"/>
            </p:cNvSpPr>
            <p:nvPr/>
          </p:nvSpPr>
          <p:spPr bwMode="auto">
            <a:xfrm>
              <a:off x="8057679" y="481615"/>
              <a:ext cx="177358" cy="327091"/>
            </a:xfrm>
            <a:custGeom>
              <a:avLst/>
              <a:gdLst>
                <a:gd name="T0" fmla="*/ 123 w 142"/>
                <a:gd name="T1" fmla="*/ 6 h 259"/>
                <a:gd name="T2" fmla="*/ 123 w 142"/>
                <a:gd name="T3" fmla="*/ 6 h 259"/>
                <a:gd name="T4" fmla="*/ 135 w 142"/>
                <a:gd name="T5" fmla="*/ 0 h 259"/>
                <a:gd name="T6" fmla="*/ 141 w 142"/>
                <a:gd name="T7" fmla="*/ 13 h 259"/>
                <a:gd name="T8" fmla="*/ 19 w 142"/>
                <a:gd name="T9" fmla="*/ 251 h 259"/>
                <a:gd name="T10" fmla="*/ 6 w 142"/>
                <a:gd name="T11" fmla="*/ 258 h 259"/>
                <a:gd name="T12" fmla="*/ 0 w 142"/>
                <a:gd name="T13" fmla="*/ 245 h 259"/>
                <a:gd name="T14" fmla="*/ 123 w 142"/>
                <a:gd name="T15" fmla="*/ 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259">
                  <a:moveTo>
                    <a:pt x="123" y="6"/>
                  </a:moveTo>
                  <a:lnTo>
                    <a:pt x="123" y="6"/>
                  </a:lnTo>
                  <a:cubicBezTo>
                    <a:pt x="123" y="0"/>
                    <a:pt x="129" y="0"/>
                    <a:pt x="135" y="0"/>
                  </a:cubicBezTo>
                  <a:cubicBezTo>
                    <a:pt x="141" y="6"/>
                    <a:pt x="141" y="13"/>
                    <a:pt x="141" y="13"/>
                  </a:cubicBezTo>
                  <a:cubicBezTo>
                    <a:pt x="19" y="251"/>
                    <a:pt x="19" y="251"/>
                    <a:pt x="19" y="251"/>
                  </a:cubicBezTo>
                  <a:cubicBezTo>
                    <a:pt x="13" y="258"/>
                    <a:pt x="6" y="258"/>
                    <a:pt x="6" y="258"/>
                  </a:cubicBezTo>
                  <a:cubicBezTo>
                    <a:pt x="0" y="258"/>
                    <a:pt x="0" y="251"/>
                    <a:pt x="0" y="245"/>
                  </a:cubicBezTo>
                  <a:lnTo>
                    <a:pt x="123" y="6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1" name="Freeform 49"/>
            <p:cNvSpPr>
              <a:spLocks noChangeArrowheads="1"/>
            </p:cNvSpPr>
            <p:nvPr/>
          </p:nvSpPr>
          <p:spPr bwMode="auto">
            <a:xfrm>
              <a:off x="8035511" y="453897"/>
              <a:ext cx="49883" cy="354808"/>
            </a:xfrm>
            <a:custGeom>
              <a:avLst/>
              <a:gdLst>
                <a:gd name="T0" fmla="*/ 0 w 38"/>
                <a:gd name="T1" fmla="*/ 6 h 283"/>
                <a:gd name="T2" fmla="*/ 0 w 38"/>
                <a:gd name="T3" fmla="*/ 6 h 283"/>
                <a:gd name="T4" fmla="*/ 12 w 38"/>
                <a:gd name="T5" fmla="*/ 0 h 283"/>
                <a:gd name="T6" fmla="*/ 18 w 38"/>
                <a:gd name="T7" fmla="*/ 6 h 283"/>
                <a:gd name="T8" fmla="*/ 37 w 38"/>
                <a:gd name="T9" fmla="*/ 275 h 283"/>
                <a:gd name="T10" fmla="*/ 24 w 38"/>
                <a:gd name="T11" fmla="*/ 282 h 283"/>
                <a:gd name="T12" fmla="*/ 18 w 38"/>
                <a:gd name="T13" fmla="*/ 275 h 283"/>
                <a:gd name="T14" fmla="*/ 0 w 38"/>
                <a:gd name="T15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83">
                  <a:moveTo>
                    <a:pt x="0" y="6"/>
                  </a:moveTo>
                  <a:lnTo>
                    <a:pt x="0" y="6"/>
                  </a:lnTo>
                  <a:cubicBezTo>
                    <a:pt x="0" y="0"/>
                    <a:pt x="6" y="0"/>
                    <a:pt x="12" y="0"/>
                  </a:cubicBezTo>
                  <a:cubicBezTo>
                    <a:pt x="12" y="0"/>
                    <a:pt x="18" y="0"/>
                    <a:pt x="18" y="6"/>
                  </a:cubicBezTo>
                  <a:cubicBezTo>
                    <a:pt x="37" y="275"/>
                    <a:pt x="37" y="275"/>
                    <a:pt x="37" y="275"/>
                  </a:cubicBezTo>
                  <a:cubicBezTo>
                    <a:pt x="37" y="282"/>
                    <a:pt x="31" y="282"/>
                    <a:pt x="24" y="282"/>
                  </a:cubicBezTo>
                  <a:cubicBezTo>
                    <a:pt x="24" y="282"/>
                    <a:pt x="18" y="282"/>
                    <a:pt x="18" y="275"/>
                  </a:cubicBezTo>
                  <a:lnTo>
                    <a:pt x="0" y="6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2" name="Freeform 50"/>
            <p:cNvSpPr>
              <a:spLocks noChangeArrowheads="1"/>
            </p:cNvSpPr>
            <p:nvPr/>
          </p:nvSpPr>
          <p:spPr bwMode="auto">
            <a:xfrm>
              <a:off x="8207327" y="481615"/>
              <a:ext cx="38796" cy="432422"/>
            </a:xfrm>
            <a:custGeom>
              <a:avLst/>
              <a:gdLst>
                <a:gd name="T0" fmla="*/ 0 w 31"/>
                <a:gd name="T1" fmla="*/ 13 h 344"/>
                <a:gd name="T2" fmla="*/ 0 w 31"/>
                <a:gd name="T3" fmla="*/ 13 h 344"/>
                <a:gd name="T4" fmla="*/ 6 w 31"/>
                <a:gd name="T5" fmla="*/ 0 h 344"/>
                <a:gd name="T6" fmla="*/ 18 w 31"/>
                <a:gd name="T7" fmla="*/ 13 h 344"/>
                <a:gd name="T8" fmla="*/ 30 w 31"/>
                <a:gd name="T9" fmla="*/ 337 h 344"/>
                <a:gd name="T10" fmla="*/ 24 w 31"/>
                <a:gd name="T11" fmla="*/ 343 h 344"/>
                <a:gd name="T12" fmla="*/ 18 w 31"/>
                <a:gd name="T13" fmla="*/ 337 h 344"/>
                <a:gd name="T14" fmla="*/ 0 w 31"/>
                <a:gd name="T15" fmla="*/ 1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44">
                  <a:moveTo>
                    <a:pt x="0" y="13"/>
                  </a:moveTo>
                  <a:lnTo>
                    <a:pt x="0" y="13"/>
                  </a:lnTo>
                  <a:cubicBezTo>
                    <a:pt x="0" y="6"/>
                    <a:pt x="6" y="0"/>
                    <a:pt x="6" y="0"/>
                  </a:cubicBezTo>
                  <a:cubicBezTo>
                    <a:pt x="12" y="0"/>
                    <a:pt x="18" y="6"/>
                    <a:pt x="18" y="13"/>
                  </a:cubicBezTo>
                  <a:cubicBezTo>
                    <a:pt x="30" y="337"/>
                    <a:pt x="30" y="337"/>
                    <a:pt x="30" y="337"/>
                  </a:cubicBezTo>
                  <a:cubicBezTo>
                    <a:pt x="30" y="343"/>
                    <a:pt x="30" y="343"/>
                    <a:pt x="24" y="343"/>
                  </a:cubicBezTo>
                  <a:cubicBezTo>
                    <a:pt x="18" y="343"/>
                    <a:pt x="18" y="343"/>
                    <a:pt x="18" y="337"/>
                  </a:cubicBezTo>
                  <a:lnTo>
                    <a:pt x="0" y="13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3" name="Freeform 51"/>
            <p:cNvSpPr>
              <a:spLocks noChangeArrowheads="1"/>
            </p:cNvSpPr>
            <p:nvPr/>
          </p:nvSpPr>
          <p:spPr bwMode="auto">
            <a:xfrm>
              <a:off x="7010164" y="1024914"/>
              <a:ext cx="138560" cy="487860"/>
            </a:xfrm>
            <a:custGeom>
              <a:avLst/>
              <a:gdLst>
                <a:gd name="T0" fmla="*/ 0 w 111"/>
                <a:gd name="T1" fmla="*/ 13 h 387"/>
                <a:gd name="T2" fmla="*/ 0 w 111"/>
                <a:gd name="T3" fmla="*/ 13 h 387"/>
                <a:gd name="T4" fmla="*/ 6 w 111"/>
                <a:gd name="T5" fmla="*/ 0 h 387"/>
                <a:gd name="T6" fmla="*/ 18 w 111"/>
                <a:gd name="T7" fmla="*/ 6 h 387"/>
                <a:gd name="T8" fmla="*/ 110 w 111"/>
                <a:gd name="T9" fmla="*/ 374 h 387"/>
                <a:gd name="T10" fmla="*/ 104 w 111"/>
                <a:gd name="T11" fmla="*/ 386 h 387"/>
                <a:gd name="T12" fmla="*/ 92 w 111"/>
                <a:gd name="T13" fmla="*/ 380 h 387"/>
                <a:gd name="T14" fmla="*/ 0 w 111"/>
                <a:gd name="T15" fmla="*/ 1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387">
                  <a:moveTo>
                    <a:pt x="0" y="13"/>
                  </a:moveTo>
                  <a:lnTo>
                    <a:pt x="0" y="13"/>
                  </a:lnTo>
                  <a:cubicBezTo>
                    <a:pt x="0" y="6"/>
                    <a:pt x="0" y="0"/>
                    <a:pt x="6" y="0"/>
                  </a:cubicBezTo>
                  <a:cubicBezTo>
                    <a:pt x="12" y="0"/>
                    <a:pt x="12" y="0"/>
                    <a:pt x="18" y="6"/>
                  </a:cubicBezTo>
                  <a:cubicBezTo>
                    <a:pt x="110" y="374"/>
                    <a:pt x="110" y="374"/>
                    <a:pt x="110" y="374"/>
                  </a:cubicBezTo>
                  <a:cubicBezTo>
                    <a:pt x="110" y="380"/>
                    <a:pt x="104" y="386"/>
                    <a:pt x="104" y="386"/>
                  </a:cubicBezTo>
                  <a:cubicBezTo>
                    <a:pt x="98" y="386"/>
                    <a:pt x="92" y="386"/>
                    <a:pt x="92" y="380"/>
                  </a:cubicBezTo>
                  <a:lnTo>
                    <a:pt x="0" y="13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4" name="Freeform 52"/>
            <p:cNvSpPr>
              <a:spLocks noChangeArrowheads="1"/>
            </p:cNvSpPr>
            <p:nvPr/>
          </p:nvSpPr>
          <p:spPr bwMode="auto">
            <a:xfrm>
              <a:off x="6949194" y="1024914"/>
              <a:ext cx="83138" cy="376984"/>
            </a:xfrm>
            <a:custGeom>
              <a:avLst/>
              <a:gdLst>
                <a:gd name="T0" fmla="*/ 49 w 68"/>
                <a:gd name="T1" fmla="*/ 6 h 302"/>
                <a:gd name="T2" fmla="*/ 49 w 68"/>
                <a:gd name="T3" fmla="*/ 6 h 302"/>
                <a:gd name="T4" fmla="*/ 55 w 68"/>
                <a:gd name="T5" fmla="*/ 0 h 302"/>
                <a:gd name="T6" fmla="*/ 67 w 68"/>
                <a:gd name="T7" fmla="*/ 13 h 302"/>
                <a:gd name="T8" fmla="*/ 18 w 68"/>
                <a:gd name="T9" fmla="*/ 295 h 302"/>
                <a:gd name="T10" fmla="*/ 6 w 68"/>
                <a:gd name="T11" fmla="*/ 301 h 302"/>
                <a:gd name="T12" fmla="*/ 0 w 68"/>
                <a:gd name="T13" fmla="*/ 288 h 302"/>
                <a:gd name="T14" fmla="*/ 49 w 68"/>
                <a:gd name="T15" fmla="*/ 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302">
                  <a:moveTo>
                    <a:pt x="49" y="6"/>
                  </a:moveTo>
                  <a:lnTo>
                    <a:pt x="49" y="6"/>
                  </a:lnTo>
                  <a:cubicBezTo>
                    <a:pt x="49" y="0"/>
                    <a:pt x="55" y="0"/>
                    <a:pt x="55" y="0"/>
                  </a:cubicBezTo>
                  <a:cubicBezTo>
                    <a:pt x="61" y="0"/>
                    <a:pt x="67" y="6"/>
                    <a:pt x="67" y="1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8" y="301"/>
                    <a:pt x="12" y="301"/>
                    <a:pt x="6" y="301"/>
                  </a:cubicBezTo>
                  <a:cubicBezTo>
                    <a:pt x="0" y="301"/>
                    <a:pt x="0" y="295"/>
                    <a:pt x="0" y="288"/>
                  </a:cubicBezTo>
                  <a:lnTo>
                    <a:pt x="49" y="6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5" name="Freeform 53"/>
            <p:cNvSpPr>
              <a:spLocks noChangeArrowheads="1"/>
            </p:cNvSpPr>
            <p:nvPr/>
          </p:nvSpPr>
          <p:spPr bwMode="auto">
            <a:xfrm>
              <a:off x="6843889" y="991653"/>
              <a:ext cx="121933" cy="410248"/>
            </a:xfrm>
            <a:custGeom>
              <a:avLst/>
              <a:gdLst>
                <a:gd name="T0" fmla="*/ 0 w 99"/>
                <a:gd name="T1" fmla="*/ 12 h 326"/>
                <a:gd name="T2" fmla="*/ 0 w 99"/>
                <a:gd name="T3" fmla="*/ 12 h 326"/>
                <a:gd name="T4" fmla="*/ 6 w 99"/>
                <a:gd name="T5" fmla="*/ 6 h 326"/>
                <a:gd name="T6" fmla="*/ 18 w 99"/>
                <a:gd name="T7" fmla="*/ 12 h 326"/>
                <a:gd name="T8" fmla="*/ 98 w 99"/>
                <a:gd name="T9" fmla="*/ 312 h 326"/>
                <a:gd name="T10" fmla="*/ 92 w 99"/>
                <a:gd name="T11" fmla="*/ 325 h 326"/>
                <a:gd name="T12" fmla="*/ 80 w 99"/>
                <a:gd name="T13" fmla="*/ 319 h 326"/>
                <a:gd name="T14" fmla="*/ 0 w 99"/>
                <a:gd name="T15" fmla="*/ 1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326">
                  <a:moveTo>
                    <a:pt x="0" y="12"/>
                  </a:moveTo>
                  <a:lnTo>
                    <a:pt x="0" y="12"/>
                  </a:lnTo>
                  <a:cubicBezTo>
                    <a:pt x="0" y="6"/>
                    <a:pt x="6" y="6"/>
                    <a:pt x="6" y="6"/>
                  </a:cubicBezTo>
                  <a:cubicBezTo>
                    <a:pt x="12" y="0"/>
                    <a:pt x="18" y="6"/>
                    <a:pt x="18" y="12"/>
                  </a:cubicBezTo>
                  <a:cubicBezTo>
                    <a:pt x="98" y="312"/>
                    <a:pt x="98" y="312"/>
                    <a:pt x="98" y="312"/>
                  </a:cubicBezTo>
                  <a:cubicBezTo>
                    <a:pt x="98" y="319"/>
                    <a:pt x="92" y="325"/>
                    <a:pt x="92" y="325"/>
                  </a:cubicBezTo>
                  <a:cubicBezTo>
                    <a:pt x="86" y="325"/>
                    <a:pt x="80" y="325"/>
                    <a:pt x="80" y="319"/>
                  </a:cubicBezTo>
                  <a:lnTo>
                    <a:pt x="0" y="12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6" name="Freeform 54"/>
            <p:cNvSpPr>
              <a:spLocks noChangeArrowheads="1"/>
            </p:cNvSpPr>
            <p:nvPr/>
          </p:nvSpPr>
          <p:spPr bwMode="auto">
            <a:xfrm>
              <a:off x="6378323" y="237684"/>
              <a:ext cx="2216974" cy="1103234"/>
            </a:xfrm>
            <a:custGeom>
              <a:avLst/>
              <a:gdLst>
                <a:gd name="T0" fmla="*/ 1563 w 1766"/>
                <a:gd name="T1" fmla="*/ 245 h 878"/>
                <a:gd name="T2" fmla="*/ 1563 w 1766"/>
                <a:gd name="T3" fmla="*/ 245 h 878"/>
                <a:gd name="T4" fmla="*/ 546 w 1766"/>
                <a:gd name="T5" fmla="*/ 760 h 878"/>
                <a:gd name="T6" fmla="*/ 208 w 1766"/>
                <a:gd name="T7" fmla="*/ 539 h 878"/>
                <a:gd name="T8" fmla="*/ 1318 w 1766"/>
                <a:gd name="T9" fmla="*/ 80 h 878"/>
                <a:gd name="T10" fmla="*/ 1563 w 1766"/>
                <a:gd name="T11" fmla="*/ 24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6" h="878">
                  <a:moveTo>
                    <a:pt x="1563" y="245"/>
                  </a:moveTo>
                  <a:lnTo>
                    <a:pt x="1563" y="245"/>
                  </a:lnTo>
                  <a:cubicBezTo>
                    <a:pt x="546" y="760"/>
                    <a:pt x="546" y="760"/>
                    <a:pt x="546" y="760"/>
                  </a:cubicBezTo>
                  <a:cubicBezTo>
                    <a:pt x="313" y="877"/>
                    <a:pt x="0" y="625"/>
                    <a:pt x="208" y="539"/>
                  </a:cubicBezTo>
                  <a:cubicBezTo>
                    <a:pt x="1318" y="80"/>
                    <a:pt x="1318" y="80"/>
                    <a:pt x="1318" y="80"/>
                  </a:cubicBezTo>
                  <a:cubicBezTo>
                    <a:pt x="1514" y="0"/>
                    <a:pt x="1765" y="147"/>
                    <a:pt x="1563" y="245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7" name="Freeform 55"/>
            <p:cNvSpPr>
              <a:spLocks noChangeArrowheads="1"/>
            </p:cNvSpPr>
            <p:nvPr/>
          </p:nvSpPr>
          <p:spPr bwMode="auto">
            <a:xfrm>
              <a:off x="6383866" y="221056"/>
              <a:ext cx="2216974" cy="1097688"/>
            </a:xfrm>
            <a:custGeom>
              <a:avLst/>
              <a:gdLst>
                <a:gd name="T0" fmla="*/ 1569 w 1766"/>
                <a:gd name="T1" fmla="*/ 245 h 871"/>
                <a:gd name="T2" fmla="*/ 1569 w 1766"/>
                <a:gd name="T3" fmla="*/ 245 h 871"/>
                <a:gd name="T4" fmla="*/ 546 w 1766"/>
                <a:gd name="T5" fmla="*/ 754 h 871"/>
                <a:gd name="T6" fmla="*/ 208 w 1766"/>
                <a:gd name="T7" fmla="*/ 539 h 871"/>
                <a:gd name="T8" fmla="*/ 1318 w 1766"/>
                <a:gd name="T9" fmla="*/ 80 h 871"/>
                <a:gd name="T10" fmla="*/ 1569 w 1766"/>
                <a:gd name="T11" fmla="*/ 245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6" h="871">
                  <a:moveTo>
                    <a:pt x="1569" y="245"/>
                  </a:moveTo>
                  <a:lnTo>
                    <a:pt x="1569" y="245"/>
                  </a:lnTo>
                  <a:cubicBezTo>
                    <a:pt x="546" y="754"/>
                    <a:pt x="546" y="754"/>
                    <a:pt x="546" y="754"/>
                  </a:cubicBezTo>
                  <a:cubicBezTo>
                    <a:pt x="319" y="870"/>
                    <a:pt x="0" y="625"/>
                    <a:pt x="208" y="539"/>
                  </a:cubicBezTo>
                  <a:cubicBezTo>
                    <a:pt x="1318" y="80"/>
                    <a:pt x="1318" y="80"/>
                    <a:pt x="1318" y="80"/>
                  </a:cubicBezTo>
                  <a:cubicBezTo>
                    <a:pt x="1514" y="0"/>
                    <a:pt x="1765" y="147"/>
                    <a:pt x="1569" y="245"/>
                  </a:cubicBezTo>
                </a:path>
              </a:pathLst>
            </a:custGeom>
            <a:solidFill>
              <a:srgbClr val="F9A1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8" name="Freeform 56"/>
            <p:cNvSpPr>
              <a:spLocks noChangeArrowheads="1"/>
            </p:cNvSpPr>
            <p:nvPr/>
          </p:nvSpPr>
          <p:spPr bwMode="auto">
            <a:xfrm>
              <a:off x="7763934" y="891861"/>
              <a:ext cx="121933" cy="94247"/>
            </a:xfrm>
            <a:custGeom>
              <a:avLst/>
              <a:gdLst>
                <a:gd name="T0" fmla="*/ 86 w 99"/>
                <a:gd name="T1" fmla="*/ 6 h 75"/>
                <a:gd name="T2" fmla="*/ 98 w 99"/>
                <a:gd name="T3" fmla="*/ 74 h 75"/>
                <a:gd name="T4" fmla="*/ 0 w 99"/>
                <a:gd name="T5" fmla="*/ 0 h 75"/>
                <a:gd name="T6" fmla="*/ 86 w 99"/>
                <a:gd name="T7" fmla="*/ 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75">
                  <a:moveTo>
                    <a:pt x="86" y="6"/>
                  </a:moveTo>
                  <a:lnTo>
                    <a:pt x="98" y="74"/>
                  </a:lnTo>
                  <a:lnTo>
                    <a:pt x="0" y="0"/>
                  </a:lnTo>
                  <a:lnTo>
                    <a:pt x="86" y="6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9" name="Freeform 57"/>
            <p:cNvSpPr>
              <a:spLocks noChangeArrowheads="1"/>
            </p:cNvSpPr>
            <p:nvPr/>
          </p:nvSpPr>
          <p:spPr bwMode="auto">
            <a:xfrm>
              <a:off x="7786102" y="897409"/>
              <a:ext cx="83134" cy="72069"/>
            </a:xfrm>
            <a:custGeom>
              <a:avLst/>
              <a:gdLst>
                <a:gd name="T0" fmla="*/ 61 w 68"/>
                <a:gd name="T1" fmla="*/ 6 h 56"/>
                <a:gd name="T2" fmla="*/ 67 w 68"/>
                <a:gd name="T3" fmla="*/ 55 h 56"/>
                <a:gd name="T4" fmla="*/ 0 w 68"/>
                <a:gd name="T5" fmla="*/ 0 h 56"/>
                <a:gd name="T6" fmla="*/ 61 w 68"/>
                <a:gd name="T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56">
                  <a:moveTo>
                    <a:pt x="61" y="6"/>
                  </a:moveTo>
                  <a:lnTo>
                    <a:pt x="67" y="55"/>
                  </a:lnTo>
                  <a:lnTo>
                    <a:pt x="0" y="0"/>
                  </a:lnTo>
                  <a:lnTo>
                    <a:pt x="61" y="6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0" name="Freeform 58"/>
            <p:cNvSpPr>
              <a:spLocks noChangeArrowheads="1"/>
            </p:cNvSpPr>
            <p:nvPr/>
          </p:nvSpPr>
          <p:spPr bwMode="auto">
            <a:xfrm>
              <a:off x="7719592" y="891861"/>
              <a:ext cx="155188" cy="160775"/>
            </a:xfrm>
            <a:custGeom>
              <a:avLst/>
              <a:gdLst>
                <a:gd name="T0" fmla="*/ 36 w 123"/>
                <a:gd name="T1" fmla="*/ 0 h 130"/>
                <a:gd name="T2" fmla="*/ 36 w 123"/>
                <a:gd name="T3" fmla="*/ 0 h 130"/>
                <a:gd name="T4" fmla="*/ 0 w 123"/>
                <a:gd name="T5" fmla="*/ 25 h 130"/>
                <a:gd name="T6" fmla="*/ 42 w 123"/>
                <a:gd name="T7" fmla="*/ 129 h 130"/>
                <a:gd name="T8" fmla="*/ 73 w 123"/>
                <a:gd name="T9" fmla="*/ 37 h 130"/>
                <a:gd name="T10" fmla="*/ 122 w 123"/>
                <a:gd name="T11" fmla="*/ 6 h 130"/>
                <a:gd name="T12" fmla="*/ 36 w 123"/>
                <a:gd name="T1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30">
                  <a:moveTo>
                    <a:pt x="36" y="0"/>
                  </a:moveTo>
                  <a:lnTo>
                    <a:pt x="36" y="0"/>
                  </a:lnTo>
                  <a:cubicBezTo>
                    <a:pt x="0" y="25"/>
                    <a:pt x="0" y="25"/>
                    <a:pt x="0" y="25"/>
                  </a:cubicBezTo>
                  <a:cubicBezTo>
                    <a:pt x="0" y="61"/>
                    <a:pt x="24" y="98"/>
                    <a:pt x="42" y="129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122" y="6"/>
                    <a:pt x="122" y="6"/>
                    <a:pt x="122" y="6"/>
                  </a:cubicBezTo>
                  <a:lnTo>
                    <a:pt x="36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1" name="Freeform 59"/>
            <p:cNvSpPr>
              <a:spLocks noChangeArrowheads="1"/>
            </p:cNvSpPr>
            <p:nvPr/>
          </p:nvSpPr>
          <p:spPr bwMode="auto">
            <a:xfrm>
              <a:off x="7741763" y="897409"/>
              <a:ext cx="110850" cy="33264"/>
            </a:xfrm>
            <a:custGeom>
              <a:avLst/>
              <a:gdLst>
                <a:gd name="T0" fmla="*/ 24 w 87"/>
                <a:gd name="T1" fmla="*/ 0 h 26"/>
                <a:gd name="T2" fmla="*/ 0 w 87"/>
                <a:gd name="T3" fmla="*/ 19 h 26"/>
                <a:gd name="T4" fmla="*/ 49 w 87"/>
                <a:gd name="T5" fmla="*/ 25 h 26"/>
                <a:gd name="T6" fmla="*/ 86 w 87"/>
                <a:gd name="T7" fmla="*/ 6 h 26"/>
                <a:gd name="T8" fmla="*/ 24 w 8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26">
                  <a:moveTo>
                    <a:pt x="24" y="0"/>
                  </a:moveTo>
                  <a:lnTo>
                    <a:pt x="0" y="19"/>
                  </a:lnTo>
                  <a:lnTo>
                    <a:pt x="49" y="25"/>
                  </a:lnTo>
                  <a:lnTo>
                    <a:pt x="86" y="6"/>
                  </a:lnTo>
                  <a:lnTo>
                    <a:pt x="24" y="0"/>
                  </a:lnTo>
                </a:path>
              </a:pathLst>
            </a:custGeom>
            <a:solidFill>
              <a:srgbClr val="482A1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2" name="Freeform 60"/>
            <p:cNvSpPr>
              <a:spLocks noChangeArrowheads="1"/>
            </p:cNvSpPr>
            <p:nvPr/>
          </p:nvSpPr>
          <p:spPr bwMode="auto">
            <a:xfrm>
              <a:off x="7769475" y="897409"/>
              <a:ext cx="77594" cy="33264"/>
            </a:xfrm>
            <a:custGeom>
              <a:avLst/>
              <a:gdLst>
                <a:gd name="T0" fmla="*/ 31 w 63"/>
                <a:gd name="T1" fmla="*/ 25 h 26"/>
                <a:gd name="T2" fmla="*/ 62 w 63"/>
                <a:gd name="T3" fmla="*/ 6 h 26"/>
                <a:gd name="T4" fmla="*/ 0 w 63"/>
                <a:gd name="T5" fmla="*/ 0 h 26"/>
                <a:gd name="T6" fmla="*/ 31 w 63"/>
                <a:gd name="T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6">
                  <a:moveTo>
                    <a:pt x="31" y="25"/>
                  </a:moveTo>
                  <a:lnTo>
                    <a:pt x="62" y="6"/>
                  </a:lnTo>
                  <a:lnTo>
                    <a:pt x="0" y="0"/>
                  </a:lnTo>
                  <a:lnTo>
                    <a:pt x="31" y="25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3" name="Freeform 61"/>
            <p:cNvSpPr>
              <a:spLocks noChangeArrowheads="1"/>
            </p:cNvSpPr>
            <p:nvPr/>
          </p:nvSpPr>
          <p:spPr bwMode="auto">
            <a:xfrm>
              <a:off x="7786102" y="897409"/>
              <a:ext cx="60966" cy="27717"/>
            </a:xfrm>
            <a:custGeom>
              <a:avLst/>
              <a:gdLst>
                <a:gd name="T0" fmla="*/ 24 w 50"/>
                <a:gd name="T1" fmla="*/ 19 h 20"/>
                <a:gd name="T2" fmla="*/ 0 w 50"/>
                <a:gd name="T3" fmla="*/ 0 h 20"/>
                <a:gd name="T4" fmla="*/ 49 w 50"/>
                <a:gd name="T5" fmla="*/ 6 h 20"/>
                <a:gd name="T6" fmla="*/ 24 w 50"/>
                <a:gd name="T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0">
                  <a:moveTo>
                    <a:pt x="24" y="19"/>
                  </a:moveTo>
                  <a:lnTo>
                    <a:pt x="0" y="0"/>
                  </a:lnTo>
                  <a:lnTo>
                    <a:pt x="49" y="6"/>
                  </a:lnTo>
                  <a:lnTo>
                    <a:pt x="24" y="19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4" name="Freeform 62"/>
            <p:cNvSpPr>
              <a:spLocks noChangeArrowheads="1"/>
            </p:cNvSpPr>
            <p:nvPr/>
          </p:nvSpPr>
          <p:spPr bwMode="auto">
            <a:xfrm>
              <a:off x="8462283" y="1601480"/>
              <a:ext cx="493275" cy="498950"/>
            </a:xfrm>
            <a:custGeom>
              <a:avLst/>
              <a:gdLst>
                <a:gd name="T0" fmla="*/ 86 w 393"/>
                <a:gd name="T1" fmla="*/ 0 h 399"/>
                <a:gd name="T2" fmla="*/ 86 w 393"/>
                <a:gd name="T3" fmla="*/ 0 h 399"/>
                <a:gd name="T4" fmla="*/ 18 w 393"/>
                <a:gd name="T5" fmla="*/ 245 h 399"/>
                <a:gd name="T6" fmla="*/ 196 w 393"/>
                <a:gd name="T7" fmla="*/ 362 h 399"/>
                <a:gd name="T8" fmla="*/ 392 w 393"/>
                <a:gd name="T9" fmla="*/ 257 h 399"/>
                <a:gd name="T10" fmla="*/ 313 w 393"/>
                <a:gd name="T11" fmla="*/ 122 h 399"/>
                <a:gd name="T12" fmla="*/ 86 w 393"/>
                <a:gd name="T13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3" h="399">
                  <a:moveTo>
                    <a:pt x="86" y="0"/>
                  </a:moveTo>
                  <a:lnTo>
                    <a:pt x="86" y="0"/>
                  </a:lnTo>
                  <a:cubicBezTo>
                    <a:pt x="18" y="245"/>
                    <a:pt x="18" y="245"/>
                    <a:pt x="18" y="245"/>
                  </a:cubicBezTo>
                  <a:cubicBezTo>
                    <a:pt x="0" y="319"/>
                    <a:pt x="123" y="398"/>
                    <a:pt x="196" y="362"/>
                  </a:cubicBezTo>
                  <a:cubicBezTo>
                    <a:pt x="392" y="257"/>
                    <a:pt x="392" y="257"/>
                    <a:pt x="392" y="257"/>
                  </a:cubicBezTo>
                  <a:cubicBezTo>
                    <a:pt x="313" y="122"/>
                    <a:pt x="313" y="122"/>
                    <a:pt x="313" y="122"/>
                  </a:cubicBezTo>
                  <a:lnTo>
                    <a:pt x="86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5" name="Freeform 63"/>
            <p:cNvSpPr>
              <a:spLocks noChangeArrowheads="1"/>
            </p:cNvSpPr>
            <p:nvPr/>
          </p:nvSpPr>
          <p:spPr bwMode="auto">
            <a:xfrm>
              <a:off x="8473364" y="1579302"/>
              <a:ext cx="504359" cy="510037"/>
            </a:xfrm>
            <a:custGeom>
              <a:avLst/>
              <a:gdLst>
                <a:gd name="T0" fmla="*/ 92 w 400"/>
                <a:gd name="T1" fmla="*/ 0 h 405"/>
                <a:gd name="T2" fmla="*/ 92 w 400"/>
                <a:gd name="T3" fmla="*/ 0 h 405"/>
                <a:gd name="T4" fmla="*/ 25 w 400"/>
                <a:gd name="T5" fmla="*/ 251 h 405"/>
                <a:gd name="T6" fmla="*/ 196 w 400"/>
                <a:gd name="T7" fmla="*/ 367 h 405"/>
                <a:gd name="T8" fmla="*/ 399 w 400"/>
                <a:gd name="T9" fmla="*/ 257 h 405"/>
                <a:gd name="T10" fmla="*/ 319 w 400"/>
                <a:gd name="T11" fmla="*/ 128 h 405"/>
                <a:gd name="T12" fmla="*/ 92 w 400"/>
                <a:gd name="T1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405">
                  <a:moveTo>
                    <a:pt x="92" y="0"/>
                  </a:moveTo>
                  <a:lnTo>
                    <a:pt x="92" y="0"/>
                  </a:lnTo>
                  <a:cubicBezTo>
                    <a:pt x="25" y="251"/>
                    <a:pt x="25" y="251"/>
                    <a:pt x="25" y="251"/>
                  </a:cubicBezTo>
                  <a:cubicBezTo>
                    <a:pt x="0" y="324"/>
                    <a:pt x="129" y="404"/>
                    <a:pt x="196" y="367"/>
                  </a:cubicBezTo>
                  <a:cubicBezTo>
                    <a:pt x="399" y="257"/>
                    <a:pt x="399" y="257"/>
                    <a:pt x="399" y="257"/>
                  </a:cubicBezTo>
                  <a:cubicBezTo>
                    <a:pt x="319" y="128"/>
                    <a:pt x="319" y="128"/>
                    <a:pt x="319" y="128"/>
                  </a:cubicBezTo>
                  <a:lnTo>
                    <a:pt x="92" y="0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6" name="Freeform 64"/>
            <p:cNvSpPr>
              <a:spLocks noChangeArrowheads="1"/>
            </p:cNvSpPr>
            <p:nvPr/>
          </p:nvSpPr>
          <p:spPr bwMode="auto">
            <a:xfrm>
              <a:off x="8656263" y="1623653"/>
              <a:ext cx="293750" cy="249475"/>
            </a:xfrm>
            <a:custGeom>
              <a:avLst/>
              <a:gdLst>
                <a:gd name="T0" fmla="*/ 233 w 234"/>
                <a:gd name="T1" fmla="*/ 196 h 197"/>
                <a:gd name="T2" fmla="*/ 233 w 234"/>
                <a:gd name="T3" fmla="*/ 196 h 197"/>
                <a:gd name="T4" fmla="*/ 172 w 234"/>
                <a:gd name="T5" fmla="*/ 92 h 197"/>
                <a:gd name="T6" fmla="*/ 0 w 234"/>
                <a:gd name="T7" fmla="*/ 0 h 197"/>
                <a:gd name="T8" fmla="*/ 13 w 234"/>
                <a:gd name="T9" fmla="*/ 86 h 197"/>
                <a:gd name="T10" fmla="*/ 233 w 234"/>
                <a:gd name="T11" fmla="*/ 19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197">
                  <a:moveTo>
                    <a:pt x="233" y="196"/>
                  </a:moveTo>
                  <a:lnTo>
                    <a:pt x="233" y="196"/>
                  </a:lnTo>
                  <a:cubicBezTo>
                    <a:pt x="172" y="92"/>
                    <a:pt x="172" y="92"/>
                    <a:pt x="172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7" y="62"/>
                    <a:pt x="13" y="86"/>
                  </a:cubicBezTo>
                  <a:cubicBezTo>
                    <a:pt x="19" y="123"/>
                    <a:pt x="117" y="172"/>
                    <a:pt x="233" y="196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7" name="Freeform 65"/>
            <p:cNvSpPr>
              <a:spLocks noChangeArrowheads="1"/>
            </p:cNvSpPr>
            <p:nvPr/>
          </p:nvSpPr>
          <p:spPr bwMode="auto">
            <a:xfrm>
              <a:off x="8550958" y="1740078"/>
              <a:ext cx="332547" cy="277194"/>
            </a:xfrm>
            <a:custGeom>
              <a:avLst/>
              <a:gdLst>
                <a:gd name="T0" fmla="*/ 0 w 264"/>
                <a:gd name="T1" fmla="*/ 209 h 222"/>
                <a:gd name="T2" fmla="*/ 0 w 264"/>
                <a:gd name="T3" fmla="*/ 209 h 222"/>
                <a:gd name="T4" fmla="*/ 12 w 264"/>
                <a:gd name="T5" fmla="*/ 221 h 222"/>
                <a:gd name="T6" fmla="*/ 263 w 264"/>
                <a:gd name="T7" fmla="*/ 12 h 222"/>
                <a:gd name="T8" fmla="*/ 257 w 264"/>
                <a:gd name="T9" fmla="*/ 0 h 222"/>
                <a:gd name="T10" fmla="*/ 0 w 264"/>
                <a:gd name="T11" fmla="*/ 20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222">
                  <a:moveTo>
                    <a:pt x="0" y="209"/>
                  </a:moveTo>
                  <a:lnTo>
                    <a:pt x="0" y="209"/>
                  </a:lnTo>
                  <a:cubicBezTo>
                    <a:pt x="6" y="215"/>
                    <a:pt x="6" y="215"/>
                    <a:pt x="12" y="221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57" y="0"/>
                    <a:pt x="257" y="0"/>
                    <a:pt x="257" y="0"/>
                  </a:cubicBezTo>
                  <a:lnTo>
                    <a:pt x="0" y="209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8" name="Freeform 66"/>
            <p:cNvSpPr>
              <a:spLocks noChangeArrowheads="1"/>
            </p:cNvSpPr>
            <p:nvPr/>
          </p:nvSpPr>
          <p:spPr bwMode="auto">
            <a:xfrm>
              <a:off x="8695062" y="1479513"/>
              <a:ext cx="415681" cy="349265"/>
            </a:xfrm>
            <a:custGeom>
              <a:avLst/>
              <a:gdLst>
                <a:gd name="T0" fmla="*/ 25 w 332"/>
                <a:gd name="T1" fmla="*/ 92 h 277"/>
                <a:gd name="T2" fmla="*/ 25 w 332"/>
                <a:gd name="T3" fmla="*/ 92 h 277"/>
                <a:gd name="T4" fmla="*/ 178 w 332"/>
                <a:gd name="T5" fmla="*/ 31 h 277"/>
                <a:gd name="T6" fmla="*/ 270 w 332"/>
                <a:gd name="T7" fmla="*/ 55 h 277"/>
                <a:gd name="T8" fmla="*/ 306 w 332"/>
                <a:gd name="T9" fmla="*/ 276 h 277"/>
                <a:gd name="T10" fmla="*/ 0 w 332"/>
                <a:gd name="T11" fmla="*/ 104 h 277"/>
                <a:gd name="T12" fmla="*/ 25 w 332"/>
                <a:gd name="T13" fmla="*/ 9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277">
                  <a:moveTo>
                    <a:pt x="25" y="92"/>
                  </a:moveTo>
                  <a:lnTo>
                    <a:pt x="25" y="92"/>
                  </a:lnTo>
                  <a:cubicBezTo>
                    <a:pt x="49" y="80"/>
                    <a:pt x="141" y="43"/>
                    <a:pt x="178" y="31"/>
                  </a:cubicBezTo>
                  <a:cubicBezTo>
                    <a:pt x="208" y="18"/>
                    <a:pt x="239" y="0"/>
                    <a:pt x="270" y="55"/>
                  </a:cubicBezTo>
                  <a:cubicBezTo>
                    <a:pt x="306" y="104"/>
                    <a:pt x="331" y="214"/>
                    <a:pt x="306" y="27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6" y="104"/>
                    <a:pt x="12" y="98"/>
                    <a:pt x="25" y="92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9" name="Freeform 67"/>
            <p:cNvSpPr>
              <a:spLocks noChangeArrowheads="1"/>
            </p:cNvSpPr>
            <p:nvPr/>
          </p:nvSpPr>
          <p:spPr bwMode="auto">
            <a:xfrm>
              <a:off x="7808272" y="969478"/>
              <a:ext cx="27710" cy="33264"/>
            </a:xfrm>
            <a:custGeom>
              <a:avLst/>
              <a:gdLst>
                <a:gd name="T0" fmla="*/ 19 w 20"/>
                <a:gd name="T1" fmla="*/ 13 h 26"/>
                <a:gd name="T2" fmla="*/ 19 w 20"/>
                <a:gd name="T3" fmla="*/ 13 h 26"/>
                <a:gd name="T4" fmla="*/ 6 w 20"/>
                <a:gd name="T5" fmla="*/ 19 h 26"/>
                <a:gd name="T6" fmla="*/ 0 w 20"/>
                <a:gd name="T7" fmla="*/ 13 h 26"/>
                <a:gd name="T8" fmla="*/ 6 w 20"/>
                <a:gd name="T9" fmla="*/ 0 h 26"/>
                <a:gd name="T10" fmla="*/ 19 w 20"/>
                <a:gd name="T1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6">
                  <a:moveTo>
                    <a:pt x="19" y="13"/>
                  </a:moveTo>
                  <a:lnTo>
                    <a:pt x="19" y="13"/>
                  </a:lnTo>
                  <a:cubicBezTo>
                    <a:pt x="19" y="25"/>
                    <a:pt x="12" y="25"/>
                    <a:pt x="6" y="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" y="13"/>
                    <a:pt x="0" y="6"/>
                    <a:pt x="6" y="0"/>
                  </a:cubicBezTo>
                  <a:cubicBezTo>
                    <a:pt x="12" y="0"/>
                    <a:pt x="12" y="0"/>
                    <a:pt x="19" y="13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0" name="Freeform 68"/>
            <p:cNvSpPr>
              <a:spLocks noChangeArrowheads="1"/>
            </p:cNvSpPr>
            <p:nvPr/>
          </p:nvSpPr>
          <p:spPr bwMode="auto">
            <a:xfrm>
              <a:off x="7819359" y="986111"/>
              <a:ext cx="138560" cy="55438"/>
            </a:xfrm>
            <a:custGeom>
              <a:avLst/>
              <a:gdLst>
                <a:gd name="T0" fmla="*/ 62 w 112"/>
                <a:gd name="T1" fmla="*/ 6 h 44"/>
                <a:gd name="T2" fmla="*/ 62 w 112"/>
                <a:gd name="T3" fmla="*/ 6 h 44"/>
                <a:gd name="T4" fmla="*/ 19 w 112"/>
                <a:gd name="T5" fmla="*/ 12 h 44"/>
                <a:gd name="T6" fmla="*/ 13 w 112"/>
                <a:gd name="T7" fmla="*/ 0 h 44"/>
                <a:gd name="T8" fmla="*/ 0 w 112"/>
                <a:gd name="T9" fmla="*/ 6 h 44"/>
                <a:gd name="T10" fmla="*/ 37 w 112"/>
                <a:gd name="T11" fmla="*/ 36 h 44"/>
                <a:gd name="T12" fmla="*/ 62 w 112"/>
                <a:gd name="T13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44">
                  <a:moveTo>
                    <a:pt x="62" y="6"/>
                  </a:moveTo>
                  <a:lnTo>
                    <a:pt x="62" y="6"/>
                  </a:lnTo>
                  <a:cubicBezTo>
                    <a:pt x="43" y="12"/>
                    <a:pt x="31" y="18"/>
                    <a:pt x="19" y="12"/>
                  </a:cubicBezTo>
                  <a:cubicBezTo>
                    <a:pt x="19" y="6"/>
                    <a:pt x="13" y="0"/>
                    <a:pt x="13" y="0"/>
                  </a:cubicBezTo>
                  <a:cubicBezTo>
                    <a:pt x="13" y="0"/>
                    <a:pt x="6" y="6"/>
                    <a:pt x="0" y="6"/>
                  </a:cubicBezTo>
                  <a:cubicBezTo>
                    <a:pt x="13" y="24"/>
                    <a:pt x="19" y="30"/>
                    <a:pt x="37" y="36"/>
                  </a:cubicBezTo>
                  <a:cubicBezTo>
                    <a:pt x="49" y="43"/>
                    <a:pt x="111" y="0"/>
                    <a:pt x="62" y="6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1" name="Freeform 69"/>
            <p:cNvSpPr>
              <a:spLocks noChangeArrowheads="1"/>
            </p:cNvSpPr>
            <p:nvPr/>
          </p:nvSpPr>
          <p:spPr bwMode="auto">
            <a:xfrm>
              <a:off x="7802728" y="986111"/>
              <a:ext cx="116393" cy="121964"/>
            </a:xfrm>
            <a:custGeom>
              <a:avLst/>
              <a:gdLst>
                <a:gd name="T0" fmla="*/ 80 w 93"/>
                <a:gd name="T1" fmla="*/ 36 h 99"/>
                <a:gd name="T2" fmla="*/ 80 w 93"/>
                <a:gd name="T3" fmla="*/ 36 h 99"/>
                <a:gd name="T4" fmla="*/ 31 w 93"/>
                <a:gd name="T5" fmla="*/ 85 h 99"/>
                <a:gd name="T6" fmla="*/ 43 w 93"/>
                <a:gd name="T7" fmla="*/ 12 h 99"/>
                <a:gd name="T8" fmla="*/ 80 w 93"/>
                <a:gd name="T9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9">
                  <a:moveTo>
                    <a:pt x="80" y="36"/>
                  </a:moveTo>
                  <a:lnTo>
                    <a:pt x="80" y="36"/>
                  </a:lnTo>
                  <a:cubicBezTo>
                    <a:pt x="80" y="55"/>
                    <a:pt x="43" y="98"/>
                    <a:pt x="31" y="85"/>
                  </a:cubicBezTo>
                  <a:cubicBezTo>
                    <a:pt x="12" y="73"/>
                    <a:pt x="0" y="24"/>
                    <a:pt x="43" y="12"/>
                  </a:cubicBezTo>
                  <a:cubicBezTo>
                    <a:pt x="92" y="0"/>
                    <a:pt x="86" y="12"/>
                    <a:pt x="80" y="36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2" name="Freeform 70"/>
            <p:cNvSpPr>
              <a:spLocks noChangeArrowheads="1"/>
            </p:cNvSpPr>
            <p:nvPr/>
          </p:nvSpPr>
          <p:spPr bwMode="auto">
            <a:xfrm>
              <a:off x="7763934" y="991651"/>
              <a:ext cx="38796" cy="49896"/>
            </a:xfrm>
            <a:custGeom>
              <a:avLst/>
              <a:gdLst>
                <a:gd name="T0" fmla="*/ 13 w 32"/>
                <a:gd name="T1" fmla="*/ 24 h 38"/>
                <a:gd name="T2" fmla="*/ 13 w 32"/>
                <a:gd name="T3" fmla="*/ 24 h 38"/>
                <a:gd name="T4" fmla="*/ 13 w 32"/>
                <a:gd name="T5" fmla="*/ 0 h 38"/>
                <a:gd name="T6" fmla="*/ 25 w 32"/>
                <a:gd name="T7" fmla="*/ 0 h 38"/>
                <a:gd name="T8" fmla="*/ 25 w 32"/>
                <a:gd name="T9" fmla="*/ 12 h 38"/>
                <a:gd name="T10" fmla="*/ 13 w 32"/>
                <a:gd name="T11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8">
                  <a:moveTo>
                    <a:pt x="13" y="24"/>
                  </a:moveTo>
                  <a:lnTo>
                    <a:pt x="13" y="24"/>
                  </a:lnTo>
                  <a:cubicBezTo>
                    <a:pt x="0" y="12"/>
                    <a:pt x="6" y="0"/>
                    <a:pt x="13" y="0"/>
                  </a:cubicBezTo>
                  <a:cubicBezTo>
                    <a:pt x="19" y="0"/>
                    <a:pt x="19" y="6"/>
                    <a:pt x="25" y="0"/>
                  </a:cubicBezTo>
                  <a:cubicBezTo>
                    <a:pt x="25" y="0"/>
                    <a:pt x="25" y="0"/>
                    <a:pt x="25" y="12"/>
                  </a:cubicBezTo>
                  <a:cubicBezTo>
                    <a:pt x="25" y="18"/>
                    <a:pt x="31" y="37"/>
                    <a:pt x="13" y="24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3" name="Freeform 71"/>
            <p:cNvSpPr>
              <a:spLocks noChangeArrowheads="1"/>
            </p:cNvSpPr>
            <p:nvPr/>
          </p:nvSpPr>
          <p:spPr bwMode="auto">
            <a:xfrm>
              <a:off x="7769474" y="1008286"/>
              <a:ext cx="160732" cy="55438"/>
            </a:xfrm>
            <a:custGeom>
              <a:avLst/>
              <a:gdLst>
                <a:gd name="T0" fmla="*/ 92 w 130"/>
                <a:gd name="T1" fmla="*/ 0 h 44"/>
                <a:gd name="T2" fmla="*/ 92 w 130"/>
                <a:gd name="T3" fmla="*/ 0 h 44"/>
                <a:gd name="T4" fmla="*/ 62 w 130"/>
                <a:gd name="T5" fmla="*/ 6 h 44"/>
                <a:gd name="T6" fmla="*/ 25 w 130"/>
                <a:gd name="T7" fmla="*/ 12 h 44"/>
                <a:gd name="T8" fmla="*/ 19 w 130"/>
                <a:gd name="T9" fmla="*/ 0 h 44"/>
                <a:gd name="T10" fmla="*/ 0 w 130"/>
                <a:gd name="T11" fmla="*/ 6 h 44"/>
                <a:gd name="T12" fmla="*/ 31 w 130"/>
                <a:gd name="T13" fmla="*/ 43 h 44"/>
                <a:gd name="T14" fmla="*/ 74 w 130"/>
                <a:gd name="T15" fmla="*/ 31 h 44"/>
                <a:gd name="T16" fmla="*/ 111 w 130"/>
                <a:gd name="T17" fmla="*/ 12 h 44"/>
                <a:gd name="T18" fmla="*/ 92 w 130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44">
                  <a:moveTo>
                    <a:pt x="92" y="0"/>
                  </a:moveTo>
                  <a:lnTo>
                    <a:pt x="92" y="0"/>
                  </a:lnTo>
                  <a:lnTo>
                    <a:pt x="62" y="6"/>
                  </a:lnTo>
                  <a:cubicBezTo>
                    <a:pt x="50" y="12"/>
                    <a:pt x="37" y="18"/>
                    <a:pt x="25" y="12"/>
                  </a:cubicBezTo>
                  <a:cubicBezTo>
                    <a:pt x="25" y="6"/>
                    <a:pt x="19" y="6"/>
                    <a:pt x="19" y="0"/>
                  </a:cubicBezTo>
                  <a:cubicBezTo>
                    <a:pt x="13" y="6"/>
                    <a:pt x="7" y="6"/>
                    <a:pt x="0" y="6"/>
                  </a:cubicBezTo>
                  <a:cubicBezTo>
                    <a:pt x="7" y="25"/>
                    <a:pt x="19" y="31"/>
                    <a:pt x="31" y="43"/>
                  </a:cubicBezTo>
                  <a:cubicBezTo>
                    <a:pt x="43" y="43"/>
                    <a:pt x="56" y="37"/>
                    <a:pt x="74" y="31"/>
                  </a:cubicBezTo>
                  <a:cubicBezTo>
                    <a:pt x="80" y="25"/>
                    <a:pt x="105" y="18"/>
                    <a:pt x="111" y="12"/>
                  </a:cubicBezTo>
                  <a:cubicBezTo>
                    <a:pt x="129" y="6"/>
                    <a:pt x="117" y="0"/>
                    <a:pt x="92" y="0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4" name="Freeform 72"/>
            <p:cNvSpPr>
              <a:spLocks noChangeArrowheads="1"/>
            </p:cNvSpPr>
            <p:nvPr/>
          </p:nvSpPr>
          <p:spPr bwMode="auto">
            <a:xfrm>
              <a:off x="7841525" y="952848"/>
              <a:ext cx="110850" cy="94243"/>
            </a:xfrm>
            <a:custGeom>
              <a:avLst/>
              <a:gdLst>
                <a:gd name="T0" fmla="*/ 55 w 87"/>
                <a:gd name="T1" fmla="*/ 18 h 75"/>
                <a:gd name="T2" fmla="*/ 55 w 87"/>
                <a:gd name="T3" fmla="*/ 18 h 75"/>
                <a:gd name="T4" fmla="*/ 24 w 87"/>
                <a:gd name="T5" fmla="*/ 55 h 75"/>
                <a:gd name="T6" fmla="*/ 55 w 87"/>
                <a:gd name="T7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75">
                  <a:moveTo>
                    <a:pt x="55" y="18"/>
                  </a:moveTo>
                  <a:lnTo>
                    <a:pt x="55" y="18"/>
                  </a:lnTo>
                  <a:cubicBezTo>
                    <a:pt x="86" y="37"/>
                    <a:pt x="49" y="74"/>
                    <a:pt x="24" y="55"/>
                  </a:cubicBezTo>
                  <a:cubicBezTo>
                    <a:pt x="0" y="31"/>
                    <a:pt x="30" y="0"/>
                    <a:pt x="55" y="18"/>
                  </a:cubicBezTo>
                </a:path>
              </a:pathLst>
            </a:custGeom>
            <a:solidFill>
              <a:srgbClr val="FCC9A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5" name="Freeform 73"/>
            <p:cNvSpPr>
              <a:spLocks noChangeArrowheads="1"/>
            </p:cNvSpPr>
            <p:nvPr/>
          </p:nvSpPr>
          <p:spPr bwMode="auto">
            <a:xfrm>
              <a:off x="7719594" y="925124"/>
              <a:ext cx="94220" cy="133054"/>
            </a:xfrm>
            <a:custGeom>
              <a:avLst/>
              <a:gdLst>
                <a:gd name="T0" fmla="*/ 0 w 74"/>
                <a:gd name="T1" fmla="*/ 0 h 105"/>
                <a:gd name="T2" fmla="*/ 0 w 74"/>
                <a:gd name="T3" fmla="*/ 0 h 105"/>
                <a:gd name="T4" fmla="*/ 42 w 74"/>
                <a:gd name="T5" fmla="*/ 104 h 105"/>
                <a:gd name="T6" fmla="*/ 73 w 74"/>
                <a:gd name="T7" fmla="*/ 12 h 105"/>
                <a:gd name="T8" fmla="*/ 0 w 74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05">
                  <a:moveTo>
                    <a:pt x="0" y="0"/>
                  </a:moveTo>
                  <a:lnTo>
                    <a:pt x="0" y="0"/>
                  </a:lnTo>
                  <a:cubicBezTo>
                    <a:pt x="0" y="36"/>
                    <a:pt x="24" y="73"/>
                    <a:pt x="42" y="104"/>
                  </a:cubicBezTo>
                  <a:cubicBezTo>
                    <a:pt x="73" y="12"/>
                    <a:pt x="73" y="12"/>
                    <a:pt x="73" y="12"/>
                  </a:cubicBezTo>
                  <a:lnTo>
                    <a:pt x="0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6" name="Freeform 74"/>
            <p:cNvSpPr>
              <a:spLocks noChangeArrowheads="1"/>
            </p:cNvSpPr>
            <p:nvPr/>
          </p:nvSpPr>
          <p:spPr bwMode="auto">
            <a:xfrm>
              <a:off x="7730677" y="930671"/>
              <a:ext cx="60966" cy="83157"/>
            </a:xfrm>
            <a:custGeom>
              <a:avLst/>
              <a:gdLst>
                <a:gd name="T0" fmla="*/ 0 w 50"/>
                <a:gd name="T1" fmla="*/ 0 h 68"/>
                <a:gd name="T2" fmla="*/ 0 w 50"/>
                <a:gd name="T3" fmla="*/ 0 h 68"/>
                <a:gd name="T4" fmla="*/ 30 w 50"/>
                <a:gd name="T5" fmla="*/ 67 h 68"/>
                <a:gd name="T6" fmla="*/ 49 w 50"/>
                <a:gd name="T7" fmla="*/ 6 h 68"/>
                <a:gd name="T8" fmla="*/ 0 w 50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8">
                  <a:moveTo>
                    <a:pt x="0" y="0"/>
                  </a:moveTo>
                  <a:lnTo>
                    <a:pt x="0" y="0"/>
                  </a:lnTo>
                  <a:cubicBezTo>
                    <a:pt x="0" y="24"/>
                    <a:pt x="18" y="49"/>
                    <a:pt x="30" y="67"/>
                  </a:cubicBezTo>
                  <a:cubicBezTo>
                    <a:pt x="49" y="6"/>
                    <a:pt x="49" y="6"/>
                    <a:pt x="49" y="6"/>
                  </a:cubicBezTo>
                  <a:lnTo>
                    <a:pt x="0" y="0"/>
                  </a:lnTo>
                </a:path>
              </a:pathLst>
            </a:custGeom>
            <a:solidFill>
              <a:srgbClr val="482A1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7" name="Freeform 75"/>
            <p:cNvSpPr>
              <a:spLocks noChangeArrowheads="1"/>
            </p:cNvSpPr>
            <p:nvPr/>
          </p:nvSpPr>
          <p:spPr bwMode="auto">
            <a:xfrm>
              <a:off x="7802731" y="947301"/>
              <a:ext cx="16628" cy="55438"/>
            </a:xfrm>
            <a:custGeom>
              <a:avLst/>
              <a:gdLst>
                <a:gd name="T0" fmla="*/ 0 w 13"/>
                <a:gd name="T1" fmla="*/ 12 h 44"/>
                <a:gd name="T2" fmla="*/ 0 w 13"/>
                <a:gd name="T3" fmla="*/ 12 h 44"/>
                <a:gd name="T4" fmla="*/ 0 w 13"/>
                <a:gd name="T5" fmla="*/ 6 h 44"/>
                <a:gd name="T6" fmla="*/ 6 w 13"/>
                <a:gd name="T7" fmla="*/ 6 h 44"/>
                <a:gd name="T8" fmla="*/ 12 w 13"/>
                <a:gd name="T9" fmla="*/ 18 h 44"/>
                <a:gd name="T10" fmla="*/ 12 w 13"/>
                <a:gd name="T11" fmla="*/ 43 h 44"/>
                <a:gd name="T12" fmla="*/ 6 w 13"/>
                <a:gd name="T13" fmla="*/ 43 h 44"/>
                <a:gd name="T14" fmla="*/ 6 w 13"/>
                <a:gd name="T15" fmla="*/ 37 h 44"/>
                <a:gd name="T16" fmla="*/ 6 w 13"/>
                <a:gd name="T17" fmla="*/ 24 h 44"/>
                <a:gd name="T18" fmla="*/ 0 w 13"/>
                <a:gd name="T19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4">
                  <a:moveTo>
                    <a:pt x="0" y="12"/>
                  </a:moveTo>
                  <a:lnTo>
                    <a:pt x="0" y="12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0"/>
                    <a:pt x="6" y="0"/>
                    <a:pt x="6" y="6"/>
                  </a:cubicBezTo>
                  <a:cubicBezTo>
                    <a:pt x="12" y="12"/>
                    <a:pt x="12" y="12"/>
                    <a:pt x="12" y="18"/>
                  </a:cubicBezTo>
                  <a:cubicBezTo>
                    <a:pt x="12" y="24"/>
                    <a:pt x="12" y="37"/>
                    <a:pt x="12" y="43"/>
                  </a:cubicBezTo>
                  <a:cubicBezTo>
                    <a:pt x="12" y="43"/>
                    <a:pt x="12" y="43"/>
                    <a:pt x="6" y="43"/>
                  </a:cubicBezTo>
                  <a:cubicBezTo>
                    <a:pt x="6" y="43"/>
                    <a:pt x="6" y="43"/>
                    <a:pt x="6" y="37"/>
                  </a:cubicBezTo>
                  <a:cubicBezTo>
                    <a:pt x="6" y="31"/>
                    <a:pt x="6" y="24"/>
                    <a:pt x="6" y="24"/>
                  </a:cubicBezTo>
                  <a:cubicBezTo>
                    <a:pt x="6" y="18"/>
                    <a:pt x="6" y="12"/>
                    <a:pt x="0" y="12"/>
                  </a:cubicBezTo>
                </a:path>
              </a:pathLst>
            </a:custGeom>
            <a:solidFill>
              <a:srgbClr val="2F1E0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8" name="Freeform 76"/>
            <p:cNvSpPr>
              <a:spLocks noChangeArrowheads="1"/>
            </p:cNvSpPr>
            <p:nvPr/>
          </p:nvSpPr>
          <p:spPr bwMode="auto">
            <a:xfrm>
              <a:off x="7763931" y="969478"/>
              <a:ext cx="16626" cy="33264"/>
            </a:xfrm>
            <a:custGeom>
              <a:avLst/>
              <a:gdLst>
                <a:gd name="T0" fmla="*/ 6 w 14"/>
                <a:gd name="T1" fmla="*/ 25 h 26"/>
                <a:gd name="T2" fmla="*/ 6 w 14"/>
                <a:gd name="T3" fmla="*/ 25 h 26"/>
                <a:gd name="T4" fmla="*/ 13 w 14"/>
                <a:gd name="T5" fmla="*/ 19 h 26"/>
                <a:gd name="T6" fmla="*/ 6 w 14"/>
                <a:gd name="T7" fmla="*/ 6 h 26"/>
                <a:gd name="T8" fmla="*/ 0 w 14"/>
                <a:gd name="T9" fmla="*/ 6 h 26"/>
                <a:gd name="T10" fmla="*/ 0 w 14"/>
                <a:gd name="T11" fmla="*/ 6 h 26"/>
                <a:gd name="T12" fmla="*/ 6 w 14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6" y="25"/>
                  </a:moveTo>
                  <a:lnTo>
                    <a:pt x="6" y="25"/>
                  </a:lnTo>
                  <a:cubicBezTo>
                    <a:pt x="13" y="19"/>
                    <a:pt x="13" y="19"/>
                    <a:pt x="13" y="19"/>
                  </a:cubicBezTo>
                  <a:cubicBezTo>
                    <a:pt x="6" y="13"/>
                    <a:pt x="6" y="13"/>
                    <a:pt x="6" y="6"/>
                  </a:cubicBezTo>
                  <a:cubicBezTo>
                    <a:pt x="6" y="6"/>
                    <a:pt x="6" y="0"/>
                    <a:pt x="0" y="6"/>
                  </a:cubicBezTo>
                  <a:lnTo>
                    <a:pt x="0" y="6"/>
                  </a:lnTo>
                  <a:cubicBezTo>
                    <a:pt x="0" y="13"/>
                    <a:pt x="0" y="19"/>
                    <a:pt x="6" y="25"/>
                  </a:cubicBezTo>
                </a:path>
              </a:pathLst>
            </a:custGeom>
            <a:solidFill>
              <a:srgbClr val="2F1E0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9" name="Freeform 77"/>
            <p:cNvSpPr>
              <a:spLocks noChangeArrowheads="1"/>
            </p:cNvSpPr>
            <p:nvPr/>
          </p:nvSpPr>
          <p:spPr bwMode="auto">
            <a:xfrm>
              <a:off x="7858152" y="963934"/>
              <a:ext cx="72054" cy="60981"/>
            </a:xfrm>
            <a:custGeom>
              <a:avLst/>
              <a:gdLst>
                <a:gd name="T0" fmla="*/ 55 w 56"/>
                <a:gd name="T1" fmla="*/ 37 h 50"/>
                <a:gd name="T2" fmla="*/ 55 w 56"/>
                <a:gd name="T3" fmla="*/ 37 h 50"/>
                <a:gd name="T4" fmla="*/ 43 w 56"/>
                <a:gd name="T5" fmla="*/ 49 h 50"/>
                <a:gd name="T6" fmla="*/ 12 w 56"/>
                <a:gd name="T7" fmla="*/ 31 h 50"/>
                <a:gd name="T8" fmla="*/ 0 w 56"/>
                <a:gd name="T9" fmla="*/ 19 h 50"/>
                <a:gd name="T10" fmla="*/ 31 w 56"/>
                <a:gd name="T11" fmla="*/ 6 h 50"/>
                <a:gd name="T12" fmla="*/ 43 w 56"/>
                <a:gd name="T13" fmla="*/ 12 h 50"/>
                <a:gd name="T14" fmla="*/ 55 w 56"/>
                <a:gd name="T15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0">
                  <a:moveTo>
                    <a:pt x="55" y="37"/>
                  </a:moveTo>
                  <a:lnTo>
                    <a:pt x="55" y="37"/>
                  </a:lnTo>
                  <a:cubicBezTo>
                    <a:pt x="55" y="43"/>
                    <a:pt x="49" y="49"/>
                    <a:pt x="43" y="49"/>
                  </a:cubicBezTo>
                  <a:cubicBezTo>
                    <a:pt x="31" y="49"/>
                    <a:pt x="24" y="43"/>
                    <a:pt x="12" y="31"/>
                  </a:cubicBezTo>
                  <a:cubicBezTo>
                    <a:pt x="6" y="31"/>
                    <a:pt x="6" y="25"/>
                    <a:pt x="0" y="19"/>
                  </a:cubicBezTo>
                  <a:cubicBezTo>
                    <a:pt x="6" y="6"/>
                    <a:pt x="18" y="0"/>
                    <a:pt x="31" y="6"/>
                  </a:cubicBezTo>
                  <a:cubicBezTo>
                    <a:pt x="37" y="6"/>
                    <a:pt x="37" y="6"/>
                    <a:pt x="43" y="12"/>
                  </a:cubicBezTo>
                  <a:cubicBezTo>
                    <a:pt x="49" y="19"/>
                    <a:pt x="55" y="31"/>
                    <a:pt x="55" y="37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0" name="Freeform 78"/>
            <p:cNvSpPr>
              <a:spLocks noChangeArrowheads="1"/>
            </p:cNvSpPr>
            <p:nvPr/>
          </p:nvSpPr>
          <p:spPr bwMode="auto">
            <a:xfrm>
              <a:off x="7847068" y="936214"/>
              <a:ext cx="99764" cy="99790"/>
            </a:xfrm>
            <a:custGeom>
              <a:avLst/>
              <a:gdLst>
                <a:gd name="T0" fmla="*/ 49 w 81"/>
                <a:gd name="T1" fmla="*/ 30 h 81"/>
                <a:gd name="T2" fmla="*/ 49 w 81"/>
                <a:gd name="T3" fmla="*/ 30 h 81"/>
                <a:gd name="T4" fmla="*/ 24 w 81"/>
                <a:gd name="T5" fmla="*/ 49 h 81"/>
                <a:gd name="T6" fmla="*/ 49 w 81"/>
                <a:gd name="T7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81">
                  <a:moveTo>
                    <a:pt x="49" y="30"/>
                  </a:moveTo>
                  <a:lnTo>
                    <a:pt x="49" y="30"/>
                  </a:lnTo>
                  <a:cubicBezTo>
                    <a:pt x="80" y="61"/>
                    <a:pt x="49" y="80"/>
                    <a:pt x="24" y="49"/>
                  </a:cubicBezTo>
                  <a:cubicBezTo>
                    <a:pt x="0" y="24"/>
                    <a:pt x="24" y="0"/>
                    <a:pt x="49" y="30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1" name="Freeform 79"/>
            <p:cNvSpPr>
              <a:spLocks noChangeArrowheads="1"/>
            </p:cNvSpPr>
            <p:nvPr/>
          </p:nvSpPr>
          <p:spPr bwMode="auto">
            <a:xfrm>
              <a:off x="7858154" y="947301"/>
              <a:ext cx="77594" cy="77615"/>
            </a:xfrm>
            <a:custGeom>
              <a:avLst/>
              <a:gdLst>
                <a:gd name="T0" fmla="*/ 37 w 62"/>
                <a:gd name="T1" fmla="*/ 24 h 62"/>
                <a:gd name="T2" fmla="*/ 37 w 62"/>
                <a:gd name="T3" fmla="*/ 24 h 62"/>
                <a:gd name="T4" fmla="*/ 18 w 62"/>
                <a:gd name="T5" fmla="*/ 37 h 62"/>
                <a:gd name="T6" fmla="*/ 37 w 62"/>
                <a:gd name="T7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62">
                  <a:moveTo>
                    <a:pt x="37" y="24"/>
                  </a:moveTo>
                  <a:lnTo>
                    <a:pt x="37" y="24"/>
                  </a:lnTo>
                  <a:cubicBezTo>
                    <a:pt x="61" y="49"/>
                    <a:pt x="37" y="61"/>
                    <a:pt x="18" y="37"/>
                  </a:cubicBezTo>
                  <a:cubicBezTo>
                    <a:pt x="0" y="18"/>
                    <a:pt x="18" y="0"/>
                    <a:pt x="37" y="24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2" name="Freeform 80"/>
            <p:cNvSpPr>
              <a:spLocks noChangeArrowheads="1"/>
            </p:cNvSpPr>
            <p:nvPr/>
          </p:nvSpPr>
          <p:spPr bwMode="auto">
            <a:xfrm>
              <a:off x="7863696" y="952848"/>
              <a:ext cx="88678" cy="94243"/>
            </a:xfrm>
            <a:custGeom>
              <a:avLst/>
              <a:gdLst>
                <a:gd name="T0" fmla="*/ 43 w 69"/>
                <a:gd name="T1" fmla="*/ 18 h 75"/>
                <a:gd name="T2" fmla="*/ 43 w 69"/>
                <a:gd name="T3" fmla="*/ 18 h 75"/>
                <a:gd name="T4" fmla="*/ 18 w 69"/>
                <a:gd name="T5" fmla="*/ 43 h 75"/>
                <a:gd name="T6" fmla="*/ 6 w 69"/>
                <a:gd name="T7" fmla="*/ 25 h 75"/>
                <a:gd name="T8" fmla="*/ 43 w 69"/>
                <a:gd name="T9" fmla="*/ 1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5">
                  <a:moveTo>
                    <a:pt x="43" y="18"/>
                  </a:moveTo>
                  <a:lnTo>
                    <a:pt x="43" y="18"/>
                  </a:lnTo>
                  <a:cubicBezTo>
                    <a:pt x="68" y="43"/>
                    <a:pt x="31" y="74"/>
                    <a:pt x="18" y="43"/>
                  </a:cubicBezTo>
                  <a:cubicBezTo>
                    <a:pt x="12" y="37"/>
                    <a:pt x="0" y="31"/>
                    <a:pt x="6" y="25"/>
                  </a:cubicBezTo>
                  <a:cubicBezTo>
                    <a:pt x="6" y="6"/>
                    <a:pt x="25" y="0"/>
                    <a:pt x="43" y="18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3" name="Freeform 81"/>
            <p:cNvSpPr>
              <a:spLocks noChangeArrowheads="1"/>
            </p:cNvSpPr>
            <p:nvPr/>
          </p:nvSpPr>
          <p:spPr bwMode="auto">
            <a:xfrm>
              <a:off x="7863698" y="975022"/>
              <a:ext cx="72050" cy="72069"/>
            </a:xfrm>
            <a:custGeom>
              <a:avLst/>
              <a:gdLst>
                <a:gd name="T0" fmla="*/ 49 w 56"/>
                <a:gd name="T1" fmla="*/ 19 h 57"/>
                <a:gd name="T2" fmla="*/ 49 w 56"/>
                <a:gd name="T3" fmla="*/ 19 h 57"/>
                <a:gd name="T4" fmla="*/ 6 w 56"/>
                <a:gd name="T5" fmla="*/ 31 h 57"/>
                <a:gd name="T6" fmla="*/ 49 w 56"/>
                <a:gd name="T7" fmla="*/ 1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7">
                  <a:moveTo>
                    <a:pt x="49" y="19"/>
                  </a:moveTo>
                  <a:lnTo>
                    <a:pt x="49" y="19"/>
                  </a:lnTo>
                  <a:cubicBezTo>
                    <a:pt x="55" y="43"/>
                    <a:pt x="12" y="56"/>
                    <a:pt x="6" y="31"/>
                  </a:cubicBezTo>
                  <a:cubicBezTo>
                    <a:pt x="0" y="13"/>
                    <a:pt x="37" y="0"/>
                    <a:pt x="49" y="19"/>
                  </a:cubicBez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4" name="Freeform 82"/>
            <p:cNvSpPr>
              <a:spLocks noChangeArrowheads="1"/>
            </p:cNvSpPr>
            <p:nvPr/>
          </p:nvSpPr>
          <p:spPr bwMode="auto">
            <a:xfrm>
              <a:off x="7830441" y="1008286"/>
              <a:ext cx="22170" cy="49894"/>
            </a:xfrm>
            <a:custGeom>
              <a:avLst/>
              <a:gdLst>
                <a:gd name="T0" fmla="*/ 18 w 19"/>
                <a:gd name="T1" fmla="*/ 37 h 38"/>
                <a:gd name="T2" fmla="*/ 12 w 19"/>
                <a:gd name="T3" fmla="*/ 37 h 38"/>
                <a:gd name="T4" fmla="*/ 0 w 19"/>
                <a:gd name="T5" fmla="*/ 12 h 38"/>
                <a:gd name="T6" fmla="*/ 6 w 19"/>
                <a:gd name="T7" fmla="*/ 0 h 38"/>
                <a:gd name="T8" fmla="*/ 18 w 19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8">
                  <a:moveTo>
                    <a:pt x="18" y="37"/>
                  </a:moveTo>
                  <a:lnTo>
                    <a:pt x="12" y="37"/>
                  </a:lnTo>
                  <a:lnTo>
                    <a:pt x="0" y="12"/>
                  </a:lnTo>
                  <a:lnTo>
                    <a:pt x="6" y="0"/>
                  </a:lnTo>
                  <a:lnTo>
                    <a:pt x="18" y="37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5" name="Freeform 83"/>
            <p:cNvSpPr>
              <a:spLocks noChangeArrowheads="1"/>
            </p:cNvSpPr>
            <p:nvPr/>
          </p:nvSpPr>
          <p:spPr bwMode="auto">
            <a:xfrm>
              <a:off x="7841528" y="1013829"/>
              <a:ext cx="99764" cy="99790"/>
            </a:xfrm>
            <a:custGeom>
              <a:avLst/>
              <a:gdLst>
                <a:gd name="T0" fmla="*/ 0 w 80"/>
                <a:gd name="T1" fmla="*/ 74 h 81"/>
                <a:gd name="T2" fmla="*/ 0 w 80"/>
                <a:gd name="T3" fmla="*/ 74 h 81"/>
                <a:gd name="T4" fmla="*/ 6 w 80"/>
                <a:gd name="T5" fmla="*/ 80 h 81"/>
                <a:gd name="T6" fmla="*/ 79 w 80"/>
                <a:gd name="T7" fmla="*/ 6 h 81"/>
                <a:gd name="T8" fmla="*/ 67 w 80"/>
                <a:gd name="T9" fmla="*/ 0 h 81"/>
                <a:gd name="T10" fmla="*/ 0 w 80"/>
                <a:gd name="T11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1">
                  <a:moveTo>
                    <a:pt x="0" y="74"/>
                  </a:moveTo>
                  <a:lnTo>
                    <a:pt x="0" y="74"/>
                  </a:lnTo>
                  <a:lnTo>
                    <a:pt x="6" y="80"/>
                  </a:ln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3" y="6"/>
                    <a:pt x="67" y="0"/>
                  </a:cubicBezTo>
                  <a:cubicBezTo>
                    <a:pt x="61" y="12"/>
                    <a:pt x="12" y="55"/>
                    <a:pt x="0" y="74"/>
                  </a:cubicBezTo>
                </a:path>
              </a:pathLst>
            </a:custGeom>
            <a:solidFill>
              <a:srgbClr val="482A1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6" name="Freeform 84"/>
            <p:cNvSpPr>
              <a:spLocks noChangeArrowheads="1"/>
            </p:cNvSpPr>
            <p:nvPr/>
          </p:nvSpPr>
          <p:spPr bwMode="auto">
            <a:xfrm>
              <a:off x="7808275" y="975021"/>
              <a:ext cx="11084" cy="16631"/>
            </a:xfrm>
            <a:custGeom>
              <a:avLst/>
              <a:gdLst>
                <a:gd name="T0" fmla="*/ 0 w 7"/>
                <a:gd name="T1" fmla="*/ 0 h 14"/>
                <a:gd name="T2" fmla="*/ 0 w 7"/>
                <a:gd name="T3" fmla="*/ 0 h 14"/>
                <a:gd name="T4" fmla="*/ 0 w 7"/>
                <a:gd name="T5" fmla="*/ 13 h 14"/>
                <a:gd name="T6" fmla="*/ 0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0"/>
                  </a:moveTo>
                  <a:lnTo>
                    <a:pt x="0" y="0"/>
                  </a:lnTo>
                  <a:cubicBezTo>
                    <a:pt x="6" y="0"/>
                    <a:pt x="6" y="13"/>
                    <a:pt x="0" y="13"/>
                  </a:cubicBezTo>
                  <a:lnTo>
                    <a:pt x="0" y="0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7" name="Freeform 85"/>
            <p:cNvSpPr>
              <a:spLocks noChangeArrowheads="1"/>
            </p:cNvSpPr>
            <p:nvPr/>
          </p:nvSpPr>
          <p:spPr bwMode="auto">
            <a:xfrm>
              <a:off x="7896951" y="975022"/>
              <a:ext cx="38796" cy="33264"/>
            </a:xfrm>
            <a:custGeom>
              <a:avLst/>
              <a:gdLst>
                <a:gd name="T0" fmla="*/ 18 w 31"/>
                <a:gd name="T1" fmla="*/ 0 h 26"/>
                <a:gd name="T2" fmla="*/ 18 w 31"/>
                <a:gd name="T3" fmla="*/ 0 h 26"/>
                <a:gd name="T4" fmla="*/ 24 w 31"/>
                <a:gd name="T5" fmla="*/ 19 h 26"/>
                <a:gd name="T6" fmla="*/ 6 w 31"/>
                <a:gd name="T7" fmla="*/ 25 h 26"/>
                <a:gd name="T8" fmla="*/ 0 w 31"/>
                <a:gd name="T9" fmla="*/ 7 h 26"/>
                <a:gd name="T10" fmla="*/ 18 w 31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">
                  <a:moveTo>
                    <a:pt x="18" y="0"/>
                  </a:moveTo>
                  <a:lnTo>
                    <a:pt x="18" y="0"/>
                  </a:lnTo>
                  <a:cubicBezTo>
                    <a:pt x="24" y="7"/>
                    <a:pt x="30" y="13"/>
                    <a:pt x="24" y="19"/>
                  </a:cubicBezTo>
                  <a:cubicBezTo>
                    <a:pt x="18" y="25"/>
                    <a:pt x="12" y="25"/>
                    <a:pt x="6" y="25"/>
                  </a:cubicBezTo>
                  <a:cubicBezTo>
                    <a:pt x="0" y="19"/>
                    <a:pt x="0" y="13"/>
                    <a:pt x="0" y="7"/>
                  </a:cubicBezTo>
                  <a:cubicBezTo>
                    <a:pt x="6" y="0"/>
                    <a:pt x="12" y="0"/>
                    <a:pt x="18" y="0"/>
                  </a:cubicBez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8" name="Freeform 86"/>
            <p:cNvSpPr>
              <a:spLocks noChangeArrowheads="1"/>
            </p:cNvSpPr>
            <p:nvPr/>
          </p:nvSpPr>
          <p:spPr bwMode="auto">
            <a:xfrm>
              <a:off x="7908035" y="986109"/>
              <a:ext cx="16626" cy="16631"/>
            </a:xfrm>
            <a:custGeom>
              <a:avLst/>
              <a:gdLst>
                <a:gd name="T0" fmla="*/ 6 w 13"/>
                <a:gd name="T1" fmla="*/ 0 h 13"/>
                <a:gd name="T2" fmla="*/ 6 w 13"/>
                <a:gd name="T3" fmla="*/ 0 h 13"/>
                <a:gd name="T4" fmla="*/ 12 w 13"/>
                <a:gd name="T5" fmla="*/ 6 h 13"/>
                <a:gd name="T6" fmla="*/ 0 w 13"/>
                <a:gd name="T7" fmla="*/ 12 h 13"/>
                <a:gd name="T8" fmla="*/ 0 w 13"/>
                <a:gd name="T9" fmla="*/ 0 h 13"/>
                <a:gd name="T10" fmla="*/ 6 w 13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lnTo>
                    <a:pt x="6" y="0"/>
                  </a:lnTo>
                  <a:cubicBezTo>
                    <a:pt x="12" y="0"/>
                    <a:pt x="12" y="6"/>
                    <a:pt x="12" y="6"/>
                  </a:cubicBezTo>
                  <a:cubicBezTo>
                    <a:pt x="6" y="12"/>
                    <a:pt x="6" y="12"/>
                    <a:pt x="0" y="12"/>
                  </a:cubicBezTo>
                  <a:cubicBezTo>
                    <a:pt x="0" y="6"/>
                    <a:pt x="0" y="6"/>
                    <a:pt x="0" y="0"/>
                  </a:cubicBezTo>
                  <a:lnTo>
                    <a:pt x="6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9" name="Freeform 87"/>
            <p:cNvSpPr>
              <a:spLocks noChangeArrowheads="1"/>
            </p:cNvSpPr>
            <p:nvPr/>
          </p:nvSpPr>
          <p:spPr bwMode="auto">
            <a:xfrm>
              <a:off x="8473364" y="1462882"/>
              <a:ext cx="1147283" cy="942459"/>
            </a:xfrm>
            <a:custGeom>
              <a:avLst/>
              <a:gdLst>
                <a:gd name="T0" fmla="*/ 901 w 915"/>
                <a:gd name="T1" fmla="*/ 472 h 748"/>
                <a:gd name="T2" fmla="*/ 901 w 915"/>
                <a:gd name="T3" fmla="*/ 472 h 748"/>
                <a:gd name="T4" fmla="*/ 515 w 915"/>
                <a:gd name="T5" fmla="*/ 171 h 748"/>
                <a:gd name="T6" fmla="*/ 172 w 915"/>
                <a:gd name="T7" fmla="*/ 79 h 748"/>
                <a:gd name="T8" fmla="*/ 533 w 915"/>
                <a:gd name="T9" fmla="*/ 735 h 748"/>
                <a:gd name="T10" fmla="*/ 521 w 915"/>
                <a:gd name="T11" fmla="*/ 747 h 748"/>
                <a:gd name="T12" fmla="*/ 160 w 915"/>
                <a:gd name="T13" fmla="*/ 61 h 748"/>
                <a:gd name="T14" fmla="*/ 527 w 915"/>
                <a:gd name="T15" fmla="*/ 153 h 748"/>
                <a:gd name="T16" fmla="*/ 914 w 915"/>
                <a:gd name="T17" fmla="*/ 459 h 748"/>
                <a:gd name="T18" fmla="*/ 901 w 915"/>
                <a:gd name="T19" fmla="*/ 472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5" h="748">
                  <a:moveTo>
                    <a:pt x="901" y="472"/>
                  </a:moveTo>
                  <a:lnTo>
                    <a:pt x="901" y="472"/>
                  </a:lnTo>
                  <a:cubicBezTo>
                    <a:pt x="809" y="392"/>
                    <a:pt x="662" y="257"/>
                    <a:pt x="515" y="171"/>
                  </a:cubicBezTo>
                  <a:cubicBezTo>
                    <a:pt x="374" y="79"/>
                    <a:pt x="246" y="18"/>
                    <a:pt x="172" y="79"/>
                  </a:cubicBezTo>
                  <a:cubicBezTo>
                    <a:pt x="31" y="190"/>
                    <a:pt x="533" y="735"/>
                    <a:pt x="533" y="735"/>
                  </a:cubicBezTo>
                  <a:cubicBezTo>
                    <a:pt x="521" y="747"/>
                    <a:pt x="521" y="747"/>
                    <a:pt x="521" y="747"/>
                  </a:cubicBezTo>
                  <a:cubicBezTo>
                    <a:pt x="521" y="747"/>
                    <a:pt x="0" y="183"/>
                    <a:pt x="160" y="61"/>
                  </a:cubicBezTo>
                  <a:cubicBezTo>
                    <a:pt x="239" y="0"/>
                    <a:pt x="380" y="61"/>
                    <a:pt x="527" y="153"/>
                  </a:cubicBezTo>
                  <a:cubicBezTo>
                    <a:pt x="674" y="245"/>
                    <a:pt x="816" y="374"/>
                    <a:pt x="914" y="459"/>
                  </a:cubicBezTo>
                  <a:lnTo>
                    <a:pt x="901" y="47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0" name="Freeform 88"/>
            <p:cNvSpPr>
              <a:spLocks noChangeArrowheads="1"/>
            </p:cNvSpPr>
            <p:nvPr/>
          </p:nvSpPr>
          <p:spPr bwMode="auto">
            <a:xfrm>
              <a:off x="8695062" y="1462885"/>
              <a:ext cx="448935" cy="471228"/>
            </a:xfrm>
            <a:custGeom>
              <a:avLst/>
              <a:gdLst>
                <a:gd name="T0" fmla="*/ 270 w 356"/>
                <a:gd name="T1" fmla="*/ 374 h 375"/>
                <a:gd name="T2" fmla="*/ 270 w 356"/>
                <a:gd name="T3" fmla="*/ 374 h 375"/>
                <a:gd name="T4" fmla="*/ 331 w 356"/>
                <a:gd name="T5" fmla="*/ 275 h 375"/>
                <a:gd name="T6" fmla="*/ 227 w 356"/>
                <a:gd name="T7" fmla="*/ 6 h 375"/>
                <a:gd name="T8" fmla="*/ 0 w 356"/>
                <a:gd name="T9" fmla="*/ 85 h 375"/>
                <a:gd name="T10" fmla="*/ 270 w 356"/>
                <a:gd name="T11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" h="375">
                  <a:moveTo>
                    <a:pt x="270" y="374"/>
                  </a:moveTo>
                  <a:lnTo>
                    <a:pt x="270" y="374"/>
                  </a:lnTo>
                  <a:cubicBezTo>
                    <a:pt x="300" y="361"/>
                    <a:pt x="319" y="331"/>
                    <a:pt x="331" y="275"/>
                  </a:cubicBezTo>
                  <a:cubicBezTo>
                    <a:pt x="355" y="159"/>
                    <a:pt x="300" y="0"/>
                    <a:pt x="227" y="6"/>
                  </a:cubicBezTo>
                  <a:cubicBezTo>
                    <a:pt x="166" y="12"/>
                    <a:pt x="55" y="73"/>
                    <a:pt x="0" y="85"/>
                  </a:cubicBezTo>
                  <a:lnTo>
                    <a:pt x="270" y="374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1" name="Freeform 89"/>
            <p:cNvSpPr>
              <a:spLocks noChangeArrowheads="1"/>
            </p:cNvSpPr>
            <p:nvPr/>
          </p:nvSpPr>
          <p:spPr bwMode="auto">
            <a:xfrm>
              <a:off x="8689518" y="1457338"/>
              <a:ext cx="565329" cy="371443"/>
            </a:xfrm>
            <a:custGeom>
              <a:avLst/>
              <a:gdLst>
                <a:gd name="T0" fmla="*/ 6 w 448"/>
                <a:gd name="T1" fmla="*/ 79 h 295"/>
                <a:gd name="T2" fmla="*/ 6 w 448"/>
                <a:gd name="T3" fmla="*/ 79 h 295"/>
                <a:gd name="T4" fmla="*/ 227 w 448"/>
                <a:gd name="T5" fmla="*/ 42 h 295"/>
                <a:gd name="T6" fmla="*/ 392 w 448"/>
                <a:gd name="T7" fmla="*/ 159 h 295"/>
                <a:gd name="T8" fmla="*/ 294 w 448"/>
                <a:gd name="T9" fmla="*/ 294 h 295"/>
                <a:gd name="T10" fmla="*/ 92 w 448"/>
                <a:gd name="T11" fmla="*/ 183 h 295"/>
                <a:gd name="T12" fmla="*/ 0 w 448"/>
                <a:gd name="T13" fmla="*/ 85 h 295"/>
                <a:gd name="T14" fmla="*/ 6 w 448"/>
                <a:gd name="T15" fmla="*/ 7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295">
                  <a:moveTo>
                    <a:pt x="6" y="79"/>
                  </a:moveTo>
                  <a:lnTo>
                    <a:pt x="6" y="79"/>
                  </a:lnTo>
                  <a:cubicBezTo>
                    <a:pt x="227" y="42"/>
                    <a:pt x="227" y="42"/>
                    <a:pt x="227" y="42"/>
                  </a:cubicBezTo>
                  <a:cubicBezTo>
                    <a:pt x="306" y="0"/>
                    <a:pt x="447" y="104"/>
                    <a:pt x="392" y="159"/>
                  </a:cubicBezTo>
                  <a:cubicBezTo>
                    <a:pt x="294" y="294"/>
                    <a:pt x="294" y="294"/>
                    <a:pt x="294" y="294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6" y="79"/>
                  </a:lnTo>
                </a:path>
              </a:pathLst>
            </a:custGeom>
            <a:solidFill>
              <a:srgbClr val="8D4E2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2" name="Freeform 90"/>
            <p:cNvSpPr>
              <a:spLocks noChangeArrowheads="1"/>
            </p:cNvSpPr>
            <p:nvPr/>
          </p:nvSpPr>
          <p:spPr bwMode="auto">
            <a:xfrm>
              <a:off x="8689518" y="1424076"/>
              <a:ext cx="581958" cy="371443"/>
            </a:xfrm>
            <a:custGeom>
              <a:avLst/>
              <a:gdLst>
                <a:gd name="T0" fmla="*/ 129 w 461"/>
                <a:gd name="T1" fmla="*/ 67 h 295"/>
                <a:gd name="T2" fmla="*/ 129 w 461"/>
                <a:gd name="T3" fmla="*/ 67 h 295"/>
                <a:gd name="T4" fmla="*/ 245 w 461"/>
                <a:gd name="T5" fmla="*/ 43 h 295"/>
                <a:gd name="T6" fmla="*/ 410 w 461"/>
                <a:gd name="T7" fmla="*/ 159 h 295"/>
                <a:gd name="T8" fmla="*/ 312 w 461"/>
                <a:gd name="T9" fmla="*/ 294 h 295"/>
                <a:gd name="T10" fmla="*/ 37 w 461"/>
                <a:gd name="T11" fmla="*/ 147 h 295"/>
                <a:gd name="T12" fmla="*/ 0 w 461"/>
                <a:gd name="T13" fmla="*/ 110 h 295"/>
                <a:gd name="T14" fmla="*/ 129 w 461"/>
                <a:gd name="T15" fmla="*/ 6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1" h="295">
                  <a:moveTo>
                    <a:pt x="129" y="67"/>
                  </a:moveTo>
                  <a:lnTo>
                    <a:pt x="129" y="67"/>
                  </a:lnTo>
                  <a:cubicBezTo>
                    <a:pt x="245" y="43"/>
                    <a:pt x="245" y="43"/>
                    <a:pt x="245" y="43"/>
                  </a:cubicBezTo>
                  <a:cubicBezTo>
                    <a:pt x="319" y="0"/>
                    <a:pt x="460" y="104"/>
                    <a:pt x="410" y="159"/>
                  </a:cubicBezTo>
                  <a:cubicBezTo>
                    <a:pt x="312" y="294"/>
                    <a:pt x="312" y="294"/>
                    <a:pt x="312" y="294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0" y="110"/>
                    <a:pt x="0" y="110"/>
                    <a:pt x="0" y="110"/>
                  </a:cubicBezTo>
                  <a:lnTo>
                    <a:pt x="129" y="67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3" name="Freeform 91"/>
            <p:cNvSpPr>
              <a:spLocks noChangeArrowheads="1"/>
            </p:cNvSpPr>
            <p:nvPr/>
          </p:nvSpPr>
          <p:spPr bwMode="auto">
            <a:xfrm>
              <a:off x="8916761" y="1501690"/>
              <a:ext cx="238323" cy="216212"/>
            </a:xfrm>
            <a:custGeom>
              <a:avLst/>
              <a:gdLst>
                <a:gd name="T0" fmla="*/ 184 w 191"/>
                <a:gd name="T1" fmla="*/ 0 h 173"/>
                <a:gd name="T2" fmla="*/ 184 w 191"/>
                <a:gd name="T3" fmla="*/ 0 h 173"/>
                <a:gd name="T4" fmla="*/ 0 w 191"/>
                <a:gd name="T5" fmla="*/ 166 h 173"/>
                <a:gd name="T6" fmla="*/ 12 w 191"/>
                <a:gd name="T7" fmla="*/ 172 h 173"/>
                <a:gd name="T8" fmla="*/ 190 w 191"/>
                <a:gd name="T9" fmla="*/ 6 h 173"/>
                <a:gd name="T10" fmla="*/ 184 w 191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173">
                  <a:moveTo>
                    <a:pt x="184" y="0"/>
                  </a:moveTo>
                  <a:lnTo>
                    <a:pt x="184" y="0"/>
                  </a:lnTo>
                  <a:cubicBezTo>
                    <a:pt x="0" y="166"/>
                    <a:pt x="0" y="166"/>
                    <a:pt x="0" y="166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190" y="6"/>
                    <a:pt x="190" y="6"/>
                    <a:pt x="190" y="6"/>
                  </a:cubicBezTo>
                  <a:lnTo>
                    <a:pt x="184" y="0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4" name="Freeform 92"/>
            <p:cNvSpPr>
              <a:spLocks noChangeArrowheads="1"/>
            </p:cNvSpPr>
            <p:nvPr/>
          </p:nvSpPr>
          <p:spPr bwMode="auto">
            <a:xfrm>
              <a:off x="8689518" y="1457337"/>
              <a:ext cx="465564" cy="471232"/>
            </a:xfrm>
            <a:custGeom>
              <a:avLst/>
              <a:gdLst>
                <a:gd name="T0" fmla="*/ 270 w 369"/>
                <a:gd name="T1" fmla="*/ 373 h 374"/>
                <a:gd name="T2" fmla="*/ 270 w 369"/>
                <a:gd name="T3" fmla="*/ 373 h 374"/>
                <a:gd name="T4" fmla="*/ 343 w 369"/>
                <a:gd name="T5" fmla="*/ 275 h 374"/>
                <a:gd name="T6" fmla="*/ 239 w 369"/>
                <a:gd name="T7" fmla="*/ 0 h 374"/>
                <a:gd name="T8" fmla="*/ 239 w 369"/>
                <a:gd name="T9" fmla="*/ 0 h 374"/>
                <a:gd name="T10" fmla="*/ 98 w 369"/>
                <a:gd name="T11" fmla="*/ 49 h 374"/>
                <a:gd name="T12" fmla="*/ 0 w 369"/>
                <a:gd name="T13" fmla="*/ 85 h 374"/>
                <a:gd name="T14" fmla="*/ 270 w 369"/>
                <a:gd name="T15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374">
                  <a:moveTo>
                    <a:pt x="270" y="373"/>
                  </a:moveTo>
                  <a:lnTo>
                    <a:pt x="270" y="373"/>
                  </a:lnTo>
                  <a:cubicBezTo>
                    <a:pt x="306" y="361"/>
                    <a:pt x="331" y="330"/>
                    <a:pt x="343" y="275"/>
                  </a:cubicBezTo>
                  <a:cubicBezTo>
                    <a:pt x="368" y="159"/>
                    <a:pt x="312" y="0"/>
                    <a:pt x="239" y="0"/>
                  </a:cubicBezTo>
                  <a:lnTo>
                    <a:pt x="239" y="0"/>
                  </a:lnTo>
                  <a:cubicBezTo>
                    <a:pt x="98" y="49"/>
                    <a:pt x="98" y="49"/>
                    <a:pt x="98" y="49"/>
                  </a:cubicBezTo>
                  <a:cubicBezTo>
                    <a:pt x="55" y="67"/>
                    <a:pt x="18" y="79"/>
                    <a:pt x="0" y="85"/>
                  </a:cubicBezTo>
                  <a:lnTo>
                    <a:pt x="270" y="373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5" name="Freeform 93"/>
            <p:cNvSpPr>
              <a:spLocks noChangeArrowheads="1"/>
            </p:cNvSpPr>
            <p:nvPr/>
          </p:nvSpPr>
          <p:spPr bwMode="auto">
            <a:xfrm>
              <a:off x="8689518" y="1457337"/>
              <a:ext cx="465564" cy="471232"/>
            </a:xfrm>
            <a:custGeom>
              <a:avLst/>
              <a:gdLst>
                <a:gd name="T0" fmla="*/ 270 w 369"/>
                <a:gd name="T1" fmla="*/ 373 h 374"/>
                <a:gd name="T2" fmla="*/ 270 w 369"/>
                <a:gd name="T3" fmla="*/ 373 h 374"/>
                <a:gd name="T4" fmla="*/ 343 w 369"/>
                <a:gd name="T5" fmla="*/ 275 h 374"/>
                <a:gd name="T6" fmla="*/ 239 w 369"/>
                <a:gd name="T7" fmla="*/ 0 h 374"/>
                <a:gd name="T8" fmla="*/ 239 w 369"/>
                <a:gd name="T9" fmla="*/ 0 h 374"/>
                <a:gd name="T10" fmla="*/ 61 w 369"/>
                <a:gd name="T11" fmla="*/ 61 h 374"/>
                <a:gd name="T12" fmla="*/ 6 w 369"/>
                <a:gd name="T13" fmla="*/ 79 h 374"/>
                <a:gd name="T14" fmla="*/ 0 w 369"/>
                <a:gd name="T15" fmla="*/ 85 h 374"/>
                <a:gd name="T16" fmla="*/ 270 w 369"/>
                <a:gd name="T17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374">
                  <a:moveTo>
                    <a:pt x="270" y="373"/>
                  </a:moveTo>
                  <a:lnTo>
                    <a:pt x="270" y="373"/>
                  </a:lnTo>
                  <a:cubicBezTo>
                    <a:pt x="306" y="361"/>
                    <a:pt x="331" y="330"/>
                    <a:pt x="343" y="275"/>
                  </a:cubicBezTo>
                  <a:cubicBezTo>
                    <a:pt x="368" y="159"/>
                    <a:pt x="312" y="0"/>
                    <a:pt x="239" y="0"/>
                  </a:cubicBezTo>
                  <a:lnTo>
                    <a:pt x="239" y="0"/>
                  </a:lnTo>
                  <a:cubicBezTo>
                    <a:pt x="61" y="61"/>
                    <a:pt x="61" y="61"/>
                    <a:pt x="61" y="61"/>
                  </a:cubicBezTo>
                  <a:cubicBezTo>
                    <a:pt x="43" y="73"/>
                    <a:pt x="18" y="79"/>
                    <a:pt x="6" y="79"/>
                  </a:cubicBezTo>
                  <a:cubicBezTo>
                    <a:pt x="0" y="85"/>
                    <a:pt x="0" y="85"/>
                    <a:pt x="0" y="85"/>
                  </a:cubicBezTo>
                  <a:lnTo>
                    <a:pt x="270" y="373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6" name="Freeform 94"/>
            <p:cNvSpPr>
              <a:spLocks noChangeArrowheads="1"/>
            </p:cNvSpPr>
            <p:nvPr/>
          </p:nvSpPr>
          <p:spPr bwMode="auto">
            <a:xfrm>
              <a:off x="8689518" y="1457337"/>
              <a:ext cx="465564" cy="471232"/>
            </a:xfrm>
            <a:custGeom>
              <a:avLst/>
              <a:gdLst>
                <a:gd name="T0" fmla="*/ 270 w 369"/>
                <a:gd name="T1" fmla="*/ 373 h 374"/>
                <a:gd name="T2" fmla="*/ 270 w 369"/>
                <a:gd name="T3" fmla="*/ 373 h 374"/>
                <a:gd name="T4" fmla="*/ 343 w 369"/>
                <a:gd name="T5" fmla="*/ 275 h 374"/>
                <a:gd name="T6" fmla="*/ 239 w 369"/>
                <a:gd name="T7" fmla="*/ 0 h 374"/>
                <a:gd name="T8" fmla="*/ 239 w 369"/>
                <a:gd name="T9" fmla="*/ 0 h 374"/>
                <a:gd name="T10" fmla="*/ 0 w 369"/>
                <a:gd name="T11" fmla="*/ 85 h 374"/>
                <a:gd name="T12" fmla="*/ 270 w 369"/>
                <a:gd name="T13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374">
                  <a:moveTo>
                    <a:pt x="270" y="373"/>
                  </a:moveTo>
                  <a:lnTo>
                    <a:pt x="270" y="373"/>
                  </a:lnTo>
                  <a:cubicBezTo>
                    <a:pt x="306" y="361"/>
                    <a:pt x="331" y="330"/>
                    <a:pt x="343" y="275"/>
                  </a:cubicBezTo>
                  <a:cubicBezTo>
                    <a:pt x="368" y="159"/>
                    <a:pt x="312" y="0"/>
                    <a:pt x="239" y="0"/>
                  </a:cubicBezTo>
                  <a:lnTo>
                    <a:pt x="239" y="0"/>
                  </a:lnTo>
                  <a:cubicBezTo>
                    <a:pt x="0" y="85"/>
                    <a:pt x="0" y="85"/>
                    <a:pt x="0" y="85"/>
                  </a:cubicBezTo>
                  <a:lnTo>
                    <a:pt x="270" y="373"/>
                  </a:lnTo>
                </a:path>
              </a:pathLst>
            </a:custGeom>
            <a:solidFill>
              <a:srgbClr val="AB672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7" name="Freeform 95"/>
            <p:cNvSpPr>
              <a:spLocks noChangeArrowheads="1"/>
            </p:cNvSpPr>
            <p:nvPr/>
          </p:nvSpPr>
          <p:spPr bwMode="auto">
            <a:xfrm>
              <a:off x="8844708" y="1723444"/>
              <a:ext cx="55423" cy="60985"/>
            </a:xfrm>
            <a:custGeom>
              <a:avLst/>
              <a:gdLst>
                <a:gd name="T0" fmla="*/ 42 w 43"/>
                <a:gd name="T1" fmla="*/ 49 h 50"/>
                <a:gd name="T2" fmla="*/ 24 w 43"/>
                <a:gd name="T3" fmla="*/ 12 h 50"/>
                <a:gd name="T4" fmla="*/ 0 w 43"/>
                <a:gd name="T5" fmla="*/ 0 h 50"/>
                <a:gd name="T6" fmla="*/ 42 w 43"/>
                <a:gd name="T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0">
                  <a:moveTo>
                    <a:pt x="42" y="49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42" y="49"/>
                  </a:lnTo>
                </a:path>
              </a:pathLst>
            </a:custGeom>
            <a:solidFill>
              <a:srgbClr val="F99E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8" name="Freeform 96"/>
            <p:cNvSpPr>
              <a:spLocks noChangeArrowheads="1"/>
            </p:cNvSpPr>
            <p:nvPr/>
          </p:nvSpPr>
          <p:spPr bwMode="auto">
            <a:xfrm>
              <a:off x="8844708" y="1723444"/>
              <a:ext cx="55423" cy="60985"/>
            </a:xfrm>
            <a:custGeom>
              <a:avLst/>
              <a:gdLst>
                <a:gd name="T0" fmla="*/ 42 w 43"/>
                <a:gd name="T1" fmla="*/ 49 h 50"/>
                <a:gd name="T2" fmla="*/ 24 w 43"/>
                <a:gd name="T3" fmla="*/ 12 h 50"/>
                <a:gd name="T4" fmla="*/ 0 w 43"/>
                <a:gd name="T5" fmla="*/ 0 h 50"/>
                <a:gd name="T6" fmla="*/ 42 w 43"/>
                <a:gd name="T7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0">
                  <a:moveTo>
                    <a:pt x="42" y="49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42" y="49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9" name="Freeform 97"/>
            <p:cNvSpPr>
              <a:spLocks noChangeArrowheads="1"/>
            </p:cNvSpPr>
            <p:nvPr/>
          </p:nvSpPr>
          <p:spPr bwMode="auto">
            <a:xfrm>
              <a:off x="8866877" y="1740075"/>
              <a:ext cx="16628" cy="16631"/>
            </a:xfrm>
            <a:custGeom>
              <a:avLst/>
              <a:gdLst>
                <a:gd name="T0" fmla="*/ 6 w 13"/>
                <a:gd name="T1" fmla="*/ 12 h 13"/>
                <a:gd name="T2" fmla="*/ 12 w 13"/>
                <a:gd name="T3" fmla="*/ 12 h 13"/>
                <a:gd name="T4" fmla="*/ 6 w 13"/>
                <a:gd name="T5" fmla="*/ 0 h 13"/>
                <a:gd name="T6" fmla="*/ 0 w 13"/>
                <a:gd name="T7" fmla="*/ 6 h 13"/>
                <a:gd name="T8" fmla="*/ 6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6" y="12"/>
                  </a:moveTo>
                  <a:lnTo>
                    <a:pt x="12" y="12"/>
                  </a:lnTo>
                  <a:lnTo>
                    <a:pt x="6" y="0"/>
                  </a:lnTo>
                  <a:lnTo>
                    <a:pt x="0" y="6"/>
                  </a:lnTo>
                  <a:lnTo>
                    <a:pt x="6" y="12"/>
                  </a:ln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0" name="Freeform 98"/>
            <p:cNvSpPr>
              <a:spLocks noChangeArrowheads="1"/>
            </p:cNvSpPr>
            <p:nvPr/>
          </p:nvSpPr>
          <p:spPr bwMode="auto">
            <a:xfrm>
              <a:off x="8717233" y="1479513"/>
              <a:ext cx="393511" cy="349265"/>
            </a:xfrm>
            <a:custGeom>
              <a:avLst/>
              <a:gdLst>
                <a:gd name="T0" fmla="*/ 7 w 314"/>
                <a:gd name="T1" fmla="*/ 92 h 277"/>
                <a:gd name="T2" fmla="*/ 7 w 314"/>
                <a:gd name="T3" fmla="*/ 92 h 277"/>
                <a:gd name="T4" fmla="*/ 160 w 314"/>
                <a:gd name="T5" fmla="*/ 31 h 277"/>
                <a:gd name="T6" fmla="*/ 252 w 314"/>
                <a:gd name="T7" fmla="*/ 55 h 277"/>
                <a:gd name="T8" fmla="*/ 288 w 314"/>
                <a:gd name="T9" fmla="*/ 276 h 277"/>
                <a:gd name="T10" fmla="*/ 50 w 314"/>
                <a:gd name="T11" fmla="*/ 147 h 277"/>
                <a:gd name="T12" fmla="*/ 0 w 314"/>
                <a:gd name="T13" fmla="*/ 92 h 277"/>
                <a:gd name="T14" fmla="*/ 7 w 314"/>
                <a:gd name="T15" fmla="*/ 9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277">
                  <a:moveTo>
                    <a:pt x="7" y="92"/>
                  </a:moveTo>
                  <a:lnTo>
                    <a:pt x="7" y="92"/>
                  </a:lnTo>
                  <a:cubicBezTo>
                    <a:pt x="31" y="80"/>
                    <a:pt x="123" y="43"/>
                    <a:pt x="160" y="31"/>
                  </a:cubicBezTo>
                  <a:cubicBezTo>
                    <a:pt x="190" y="18"/>
                    <a:pt x="221" y="0"/>
                    <a:pt x="252" y="55"/>
                  </a:cubicBezTo>
                  <a:cubicBezTo>
                    <a:pt x="288" y="104"/>
                    <a:pt x="313" y="214"/>
                    <a:pt x="288" y="276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7" y="92"/>
                    <a:pt x="7" y="92"/>
                    <a:pt x="7" y="92"/>
                  </a:cubicBezTo>
                </a:path>
              </a:pathLst>
            </a:custGeom>
            <a:solidFill>
              <a:srgbClr val="C576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1" name="Freeform 99"/>
            <p:cNvSpPr>
              <a:spLocks noChangeArrowheads="1"/>
            </p:cNvSpPr>
            <p:nvPr/>
          </p:nvSpPr>
          <p:spPr bwMode="auto">
            <a:xfrm>
              <a:off x="7431389" y="975022"/>
              <a:ext cx="2178176" cy="1696426"/>
            </a:xfrm>
            <a:custGeom>
              <a:avLst/>
              <a:gdLst>
                <a:gd name="T0" fmla="*/ 1293 w 1735"/>
                <a:gd name="T1" fmla="*/ 1349 h 1350"/>
                <a:gd name="T2" fmla="*/ 1293 w 1735"/>
                <a:gd name="T3" fmla="*/ 1349 h 1350"/>
                <a:gd name="T4" fmla="*/ 0 w 1735"/>
                <a:gd name="T5" fmla="*/ 650 h 1350"/>
                <a:gd name="T6" fmla="*/ 1293 w 1735"/>
                <a:gd name="T7" fmla="*/ 1349 h 1350"/>
                <a:gd name="T8" fmla="*/ 1734 w 1735"/>
                <a:gd name="T9" fmla="*/ 528 h 1350"/>
                <a:gd name="T10" fmla="*/ 1734 w 1735"/>
                <a:gd name="T11" fmla="*/ 528 h 1350"/>
                <a:gd name="T12" fmla="*/ 919 w 1735"/>
                <a:gd name="T13" fmla="*/ 0 h 1350"/>
                <a:gd name="T14" fmla="*/ 1734 w 1735"/>
                <a:gd name="T15" fmla="*/ 528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5" h="1350">
                  <a:moveTo>
                    <a:pt x="1293" y="1349"/>
                  </a:moveTo>
                  <a:lnTo>
                    <a:pt x="1293" y="1349"/>
                  </a:lnTo>
                  <a:cubicBezTo>
                    <a:pt x="717" y="1153"/>
                    <a:pt x="300" y="822"/>
                    <a:pt x="0" y="650"/>
                  </a:cubicBezTo>
                  <a:cubicBezTo>
                    <a:pt x="184" y="865"/>
                    <a:pt x="594" y="1196"/>
                    <a:pt x="1293" y="1349"/>
                  </a:cubicBezTo>
                  <a:close/>
                  <a:moveTo>
                    <a:pt x="1734" y="528"/>
                  </a:moveTo>
                  <a:lnTo>
                    <a:pt x="1734" y="528"/>
                  </a:lnTo>
                  <a:cubicBezTo>
                    <a:pt x="1373" y="350"/>
                    <a:pt x="1115" y="111"/>
                    <a:pt x="919" y="0"/>
                  </a:cubicBezTo>
                  <a:cubicBezTo>
                    <a:pt x="1042" y="141"/>
                    <a:pt x="1281" y="381"/>
                    <a:pt x="1734" y="528"/>
                  </a:cubicBezTo>
                  <a:close/>
                </a:path>
              </a:pathLst>
            </a:custGeom>
            <a:solidFill>
              <a:srgbClr val="D9F0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3039089" y="2943581"/>
              <a:ext cx="9383969" cy="1243429"/>
            </a:xfrm>
            <a:prstGeom prst="rect">
              <a:avLst/>
            </a:prstGeom>
            <a:noFill/>
          </p:spPr>
          <p:txBody>
            <a:bodyPr wrap="square" lIns="243852" tIns="121926" rIns="243852" bIns="121926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5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THANKS! </a:t>
              </a:r>
              <a:endParaRPr lang="en-US" sz="54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-609734" y="11822413"/>
            <a:ext cx="10956007" cy="2227000"/>
            <a:chOff x="-609734" y="11822413"/>
            <a:chExt cx="10956007" cy="2227000"/>
          </a:xfrm>
        </p:grpSpPr>
        <p:sp>
          <p:nvSpPr>
            <p:cNvPr id="389" name="Freeform 62"/>
            <p:cNvSpPr>
              <a:spLocks noChangeArrowheads="1"/>
            </p:cNvSpPr>
            <p:nvPr/>
          </p:nvSpPr>
          <p:spPr bwMode="auto">
            <a:xfrm>
              <a:off x="-609734" y="11822413"/>
              <a:ext cx="10956007" cy="2226998"/>
            </a:xfrm>
            <a:custGeom>
              <a:avLst/>
              <a:gdLst>
                <a:gd name="T0" fmla="*/ 12346 w 12347"/>
                <a:gd name="T1" fmla="*/ 2508 h 2509"/>
                <a:gd name="T2" fmla="*/ 12346 w 12347"/>
                <a:gd name="T3" fmla="*/ 2508 h 2509"/>
                <a:gd name="T4" fmla="*/ 0 w 12347"/>
                <a:gd name="T5" fmla="*/ 2508 h 2509"/>
                <a:gd name="T6" fmla="*/ 6177 w 12347"/>
                <a:gd name="T7" fmla="*/ 0 h 2509"/>
                <a:gd name="T8" fmla="*/ 12346 w 12347"/>
                <a:gd name="T9" fmla="*/ 2508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47" h="2509">
                  <a:moveTo>
                    <a:pt x="12346" y="2508"/>
                  </a:moveTo>
                  <a:lnTo>
                    <a:pt x="12346" y="2508"/>
                  </a:lnTo>
                  <a:cubicBezTo>
                    <a:pt x="0" y="2508"/>
                    <a:pt x="0" y="2508"/>
                    <a:pt x="0" y="2508"/>
                  </a:cubicBezTo>
                  <a:cubicBezTo>
                    <a:pt x="0" y="2508"/>
                    <a:pt x="2761" y="0"/>
                    <a:pt x="6177" y="0"/>
                  </a:cubicBezTo>
                  <a:cubicBezTo>
                    <a:pt x="9585" y="0"/>
                    <a:pt x="12346" y="2508"/>
                    <a:pt x="12346" y="2508"/>
                  </a:cubicBezTo>
                </a:path>
              </a:pathLst>
            </a:custGeom>
            <a:solidFill>
              <a:srgbClr val="C7CB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390" name="Group 389"/>
            <p:cNvGrpSpPr/>
            <p:nvPr/>
          </p:nvGrpSpPr>
          <p:grpSpPr>
            <a:xfrm>
              <a:off x="2829668" y="11822413"/>
              <a:ext cx="5513220" cy="2227000"/>
              <a:chOff x="2829668" y="11822413"/>
              <a:chExt cx="5513220" cy="2227000"/>
            </a:xfrm>
          </p:grpSpPr>
          <p:sp>
            <p:nvSpPr>
              <p:cNvPr id="391" name="Freeform 64"/>
              <p:cNvSpPr>
                <a:spLocks noChangeArrowheads="1"/>
              </p:cNvSpPr>
              <p:nvPr/>
            </p:nvSpPr>
            <p:spPr bwMode="auto">
              <a:xfrm>
                <a:off x="2829668" y="11822413"/>
                <a:ext cx="5513220" cy="2226998"/>
              </a:xfrm>
              <a:custGeom>
                <a:avLst/>
                <a:gdLst>
                  <a:gd name="T0" fmla="*/ 6214 w 6215"/>
                  <a:gd name="T1" fmla="*/ 1016 h 2509"/>
                  <a:gd name="T2" fmla="*/ 6214 w 6215"/>
                  <a:gd name="T3" fmla="*/ 1016 h 2509"/>
                  <a:gd name="T4" fmla="*/ 2299 w 6215"/>
                  <a:gd name="T5" fmla="*/ 0 h 2509"/>
                  <a:gd name="T6" fmla="*/ 2026 w 6215"/>
                  <a:gd name="T7" fmla="*/ 6 h 2509"/>
                  <a:gd name="T8" fmla="*/ 578 w 6215"/>
                  <a:gd name="T9" fmla="*/ 1454 h 2509"/>
                  <a:gd name="T10" fmla="*/ 0 w 6215"/>
                  <a:gd name="T11" fmla="*/ 2508 h 2509"/>
                  <a:gd name="T12" fmla="*/ 5212 w 6215"/>
                  <a:gd name="T13" fmla="*/ 2508 h 2509"/>
                  <a:gd name="T14" fmla="*/ 6214 w 6215"/>
                  <a:gd name="T15" fmla="*/ 1016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15" h="2509">
                    <a:moveTo>
                      <a:pt x="6214" y="1016"/>
                    </a:moveTo>
                    <a:lnTo>
                      <a:pt x="6214" y="1016"/>
                    </a:lnTo>
                    <a:cubicBezTo>
                      <a:pt x="5149" y="476"/>
                      <a:pt x="3784" y="0"/>
                      <a:pt x="2299" y="0"/>
                    </a:cubicBezTo>
                    <a:cubicBezTo>
                      <a:pt x="2203" y="0"/>
                      <a:pt x="2115" y="0"/>
                      <a:pt x="2026" y="6"/>
                    </a:cubicBezTo>
                    <a:cubicBezTo>
                      <a:pt x="1467" y="394"/>
                      <a:pt x="984" y="870"/>
                      <a:pt x="578" y="1454"/>
                    </a:cubicBezTo>
                    <a:cubicBezTo>
                      <a:pt x="356" y="1797"/>
                      <a:pt x="159" y="2146"/>
                      <a:pt x="0" y="2508"/>
                    </a:cubicBezTo>
                    <a:cubicBezTo>
                      <a:pt x="5212" y="2508"/>
                      <a:pt x="5212" y="2508"/>
                      <a:pt x="5212" y="2508"/>
                    </a:cubicBezTo>
                    <a:cubicBezTo>
                      <a:pt x="5428" y="1924"/>
                      <a:pt x="5695" y="1359"/>
                      <a:pt x="6214" y="1016"/>
                    </a:cubicBezTo>
                  </a:path>
                </a:pathLst>
              </a:custGeom>
              <a:solidFill>
                <a:srgbClr val="764E2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2" name="Freeform 66"/>
              <p:cNvSpPr>
                <a:spLocks noChangeArrowheads="1"/>
              </p:cNvSpPr>
              <p:nvPr/>
            </p:nvSpPr>
            <p:spPr bwMode="auto">
              <a:xfrm>
                <a:off x="6820785" y="12562137"/>
                <a:ext cx="1224726" cy="1487274"/>
              </a:xfrm>
              <a:custGeom>
                <a:avLst/>
                <a:gdLst>
                  <a:gd name="T0" fmla="*/ 1339 w 1379"/>
                  <a:gd name="T1" fmla="*/ 0 h 1677"/>
                  <a:gd name="T2" fmla="*/ 1378 w 1379"/>
                  <a:gd name="T3" fmla="*/ 12 h 1677"/>
                  <a:gd name="T4" fmla="*/ 1378 w 1379"/>
                  <a:gd name="T5" fmla="*/ 12 h 1677"/>
                  <a:gd name="T6" fmla="*/ 1269 w 1379"/>
                  <a:gd name="T7" fmla="*/ 82 h 1677"/>
                  <a:gd name="T8" fmla="*/ 1155 w 1379"/>
                  <a:gd name="T9" fmla="*/ 165 h 1677"/>
                  <a:gd name="T10" fmla="*/ 1022 w 1379"/>
                  <a:gd name="T11" fmla="*/ 292 h 1677"/>
                  <a:gd name="T12" fmla="*/ 876 w 1379"/>
                  <a:gd name="T13" fmla="*/ 450 h 1677"/>
                  <a:gd name="T14" fmla="*/ 800 w 1379"/>
                  <a:gd name="T15" fmla="*/ 539 h 1677"/>
                  <a:gd name="T16" fmla="*/ 730 w 1379"/>
                  <a:gd name="T17" fmla="*/ 641 h 1677"/>
                  <a:gd name="T18" fmla="*/ 692 w 1379"/>
                  <a:gd name="T19" fmla="*/ 692 h 1677"/>
                  <a:gd name="T20" fmla="*/ 660 w 1379"/>
                  <a:gd name="T21" fmla="*/ 749 h 1677"/>
                  <a:gd name="T22" fmla="*/ 597 w 1379"/>
                  <a:gd name="T23" fmla="*/ 857 h 1677"/>
                  <a:gd name="T24" fmla="*/ 533 w 1379"/>
                  <a:gd name="T25" fmla="*/ 977 h 1677"/>
                  <a:gd name="T26" fmla="*/ 482 w 1379"/>
                  <a:gd name="T27" fmla="*/ 1098 h 1677"/>
                  <a:gd name="T28" fmla="*/ 394 w 1379"/>
                  <a:gd name="T29" fmla="*/ 1346 h 1677"/>
                  <a:gd name="T30" fmla="*/ 362 w 1379"/>
                  <a:gd name="T31" fmla="*/ 1466 h 1677"/>
                  <a:gd name="T32" fmla="*/ 330 w 1379"/>
                  <a:gd name="T33" fmla="*/ 1587 h 1677"/>
                  <a:gd name="T34" fmla="*/ 305 w 1379"/>
                  <a:gd name="T35" fmla="*/ 1676 h 1677"/>
                  <a:gd name="T36" fmla="*/ 0 w 1379"/>
                  <a:gd name="T37" fmla="*/ 1676 h 1677"/>
                  <a:gd name="T38" fmla="*/ 13 w 1379"/>
                  <a:gd name="T39" fmla="*/ 1631 h 1677"/>
                  <a:gd name="T40" fmla="*/ 44 w 1379"/>
                  <a:gd name="T41" fmla="*/ 1504 h 1677"/>
                  <a:gd name="T42" fmla="*/ 89 w 1379"/>
                  <a:gd name="T43" fmla="*/ 1377 h 1677"/>
                  <a:gd name="T44" fmla="*/ 146 w 1379"/>
                  <a:gd name="T45" fmla="*/ 1250 h 1677"/>
                  <a:gd name="T46" fmla="*/ 209 w 1379"/>
                  <a:gd name="T47" fmla="*/ 1117 h 1677"/>
                  <a:gd name="T48" fmla="*/ 279 w 1379"/>
                  <a:gd name="T49" fmla="*/ 996 h 1677"/>
                  <a:gd name="T50" fmla="*/ 349 w 1379"/>
                  <a:gd name="T51" fmla="*/ 869 h 1677"/>
                  <a:gd name="T52" fmla="*/ 425 w 1379"/>
                  <a:gd name="T53" fmla="*/ 755 h 1677"/>
                  <a:gd name="T54" fmla="*/ 508 w 1379"/>
                  <a:gd name="T55" fmla="*/ 641 h 1677"/>
                  <a:gd name="T56" fmla="*/ 552 w 1379"/>
                  <a:gd name="T57" fmla="*/ 590 h 1677"/>
                  <a:gd name="T58" fmla="*/ 597 w 1379"/>
                  <a:gd name="T59" fmla="*/ 539 h 1677"/>
                  <a:gd name="T60" fmla="*/ 781 w 1379"/>
                  <a:gd name="T61" fmla="*/ 355 h 1677"/>
                  <a:gd name="T62" fmla="*/ 952 w 1379"/>
                  <a:gd name="T63" fmla="*/ 209 h 1677"/>
                  <a:gd name="T64" fmla="*/ 1117 w 1379"/>
                  <a:gd name="T65" fmla="*/ 108 h 1677"/>
                  <a:gd name="T66" fmla="*/ 1244 w 1379"/>
                  <a:gd name="T67" fmla="*/ 38 h 1677"/>
                  <a:gd name="T68" fmla="*/ 1339 w 1379"/>
                  <a:gd name="T69" fmla="*/ 0 h 1677"/>
                  <a:gd name="T70" fmla="*/ 1339 w 1379"/>
                  <a:gd name="T71" fmla="*/ 0 h 1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79" h="1677">
                    <a:moveTo>
                      <a:pt x="1339" y="0"/>
                    </a:moveTo>
                    <a:cubicBezTo>
                      <a:pt x="1352" y="6"/>
                      <a:pt x="1365" y="6"/>
                      <a:pt x="1378" y="12"/>
                    </a:cubicBezTo>
                    <a:lnTo>
                      <a:pt x="1378" y="12"/>
                    </a:lnTo>
                    <a:cubicBezTo>
                      <a:pt x="1378" y="12"/>
                      <a:pt x="1333" y="38"/>
                      <a:pt x="1269" y="82"/>
                    </a:cubicBezTo>
                    <a:cubicBezTo>
                      <a:pt x="1238" y="101"/>
                      <a:pt x="1200" y="133"/>
                      <a:pt x="1155" y="165"/>
                    </a:cubicBezTo>
                    <a:cubicBezTo>
                      <a:pt x="1117" y="203"/>
                      <a:pt x="1066" y="241"/>
                      <a:pt x="1022" y="292"/>
                    </a:cubicBezTo>
                    <a:cubicBezTo>
                      <a:pt x="971" y="336"/>
                      <a:pt x="920" y="393"/>
                      <a:pt x="876" y="450"/>
                    </a:cubicBezTo>
                    <a:cubicBezTo>
                      <a:pt x="851" y="476"/>
                      <a:pt x="825" y="508"/>
                      <a:pt x="800" y="539"/>
                    </a:cubicBezTo>
                    <a:cubicBezTo>
                      <a:pt x="774" y="578"/>
                      <a:pt x="755" y="609"/>
                      <a:pt x="730" y="641"/>
                    </a:cubicBezTo>
                    <a:cubicBezTo>
                      <a:pt x="717" y="660"/>
                      <a:pt x="705" y="679"/>
                      <a:pt x="692" y="692"/>
                    </a:cubicBezTo>
                    <a:cubicBezTo>
                      <a:pt x="685" y="711"/>
                      <a:pt x="673" y="730"/>
                      <a:pt x="660" y="749"/>
                    </a:cubicBezTo>
                    <a:cubicBezTo>
                      <a:pt x="641" y="781"/>
                      <a:pt x="616" y="819"/>
                      <a:pt x="597" y="857"/>
                    </a:cubicBezTo>
                    <a:cubicBezTo>
                      <a:pt x="578" y="895"/>
                      <a:pt x="552" y="939"/>
                      <a:pt x="533" y="977"/>
                    </a:cubicBezTo>
                    <a:cubicBezTo>
                      <a:pt x="520" y="1015"/>
                      <a:pt x="495" y="1053"/>
                      <a:pt x="482" y="1098"/>
                    </a:cubicBezTo>
                    <a:cubicBezTo>
                      <a:pt x="444" y="1174"/>
                      <a:pt x="419" y="1257"/>
                      <a:pt x="394" y="1346"/>
                    </a:cubicBezTo>
                    <a:cubicBezTo>
                      <a:pt x="381" y="1384"/>
                      <a:pt x="368" y="1428"/>
                      <a:pt x="362" y="1466"/>
                    </a:cubicBezTo>
                    <a:cubicBezTo>
                      <a:pt x="349" y="1510"/>
                      <a:pt x="336" y="1549"/>
                      <a:pt x="330" y="1587"/>
                    </a:cubicBezTo>
                    <a:cubicBezTo>
                      <a:pt x="317" y="1618"/>
                      <a:pt x="311" y="1644"/>
                      <a:pt x="305" y="1676"/>
                    </a:cubicBezTo>
                    <a:cubicBezTo>
                      <a:pt x="305" y="1676"/>
                      <a:pt x="305" y="1676"/>
                      <a:pt x="0" y="1676"/>
                    </a:cubicBezTo>
                    <a:cubicBezTo>
                      <a:pt x="6" y="1663"/>
                      <a:pt x="6" y="1644"/>
                      <a:pt x="13" y="1631"/>
                    </a:cubicBezTo>
                    <a:cubicBezTo>
                      <a:pt x="19" y="1587"/>
                      <a:pt x="32" y="1549"/>
                      <a:pt x="44" y="1504"/>
                    </a:cubicBezTo>
                    <a:cubicBezTo>
                      <a:pt x="57" y="1460"/>
                      <a:pt x="70" y="1415"/>
                      <a:pt x="89" y="1377"/>
                    </a:cubicBezTo>
                    <a:cubicBezTo>
                      <a:pt x="101" y="1333"/>
                      <a:pt x="127" y="1288"/>
                      <a:pt x="146" y="1250"/>
                    </a:cubicBezTo>
                    <a:cubicBezTo>
                      <a:pt x="165" y="1206"/>
                      <a:pt x="184" y="1162"/>
                      <a:pt x="209" y="1117"/>
                    </a:cubicBezTo>
                    <a:cubicBezTo>
                      <a:pt x="228" y="1079"/>
                      <a:pt x="254" y="1035"/>
                      <a:pt x="279" y="996"/>
                    </a:cubicBezTo>
                    <a:cubicBezTo>
                      <a:pt x="298" y="952"/>
                      <a:pt x="324" y="914"/>
                      <a:pt x="349" y="869"/>
                    </a:cubicBezTo>
                    <a:cubicBezTo>
                      <a:pt x="374" y="831"/>
                      <a:pt x="400" y="793"/>
                      <a:pt x="425" y="755"/>
                    </a:cubicBezTo>
                    <a:cubicBezTo>
                      <a:pt x="457" y="717"/>
                      <a:pt x="482" y="679"/>
                      <a:pt x="508" y="641"/>
                    </a:cubicBezTo>
                    <a:cubicBezTo>
                      <a:pt x="527" y="622"/>
                      <a:pt x="539" y="609"/>
                      <a:pt x="552" y="590"/>
                    </a:cubicBezTo>
                    <a:cubicBezTo>
                      <a:pt x="571" y="571"/>
                      <a:pt x="584" y="552"/>
                      <a:pt x="597" y="539"/>
                    </a:cubicBezTo>
                    <a:cubicBezTo>
                      <a:pt x="654" y="469"/>
                      <a:pt x="717" y="412"/>
                      <a:pt x="781" y="355"/>
                    </a:cubicBezTo>
                    <a:cubicBezTo>
                      <a:pt x="838" y="304"/>
                      <a:pt x="895" y="254"/>
                      <a:pt x="952" y="209"/>
                    </a:cubicBezTo>
                    <a:cubicBezTo>
                      <a:pt x="1009" y="171"/>
                      <a:pt x="1066" y="133"/>
                      <a:pt x="1117" y="108"/>
                    </a:cubicBezTo>
                    <a:cubicBezTo>
                      <a:pt x="1162" y="76"/>
                      <a:pt x="1206" y="57"/>
                      <a:pt x="1244" y="38"/>
                    </a:cubicBezTo>
                    <a:cubicBezTo>
                      <a:pt x="1289" y="19"/>
                      <a:pt x="1320" y="6"/>
                      <a:pt x="1339" y="0"/>
                    </a:cubicBezTo>
                    <a:lnTo>
                      <a:pt x="1339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3" name="Freeform 67"/>
              <p:cNvSpPr>
                <a:spLocks noChangeArrowheads="1"/>
              </p:cNvSpPr>
              <p:nvPr/>
            </p:nvSpPr>
            <p:spPr bwMode="auto">
              <a:xfrm>
                <a:off x="6210378" y="12323390"/>
                <a:ext cx="1267767" cy="1726021"/>
              </a:xfrm>
              <a:custGeom>
                <a:avLst/>
                <a:gdLst>
                  <a:gd name="T0" fmla="*/ 1397 w 1430"/>
                  <a:gd name="T1" fmla="*/ 0 h 1944"/>
                  <a:gd name="T2" fmla="*/ 1429 w 1430"/>
                  <a:gd name="T3" fmla="*/ 13 h 1944"/>
                  <a:gd name="T4" fmla="*/ 1333 w 1430"/>
                  <a:gd name="T5" fmla="*/ 102 h 1944"/>
                  <a:gd name="T6" fmla="*/ 1219 w 1430"/>
                  <a:gd name="T7" fmla="*/ 216 h 1944"/>
                  <a:gd name="T8" fmla="*/ 1086 w 1430"/>
                  <a:gd name="T9" fmla="*/ 368 h 1944"/>
                  <a:gd name="T10" fmla="*/ 933 w 1430"/>
                  <a:gd name="T11" fmla="*/ 559 h 1944"/>
                  <a:gd name="T12" fmla="*/ 781 w 1430"/>
                  <a:gd name="T13" fmla="*/ 781 h 1944"/>
                  <a:gd name="T14" fmla="*/ 711 w 1430"/>
                  <a:gd name="T15" fmla="*/ 908 h 1944"/>
                  <a:gd name="T16" fmla="*/ 642 w 1430"/>
                  <a:gd name="T17" fmla="*/ 1035 h 1944"/>
                  <a:gd name="T18" fmla="*/ 572 w 1430"/>
                  <a:gd name="T19" fmla="*/ 1162 h 1944"/>
                  <a:gd name="T20" fmla="*/ 540 w 1430"/>
                  <a:gd name="T21" fmla="*/ 1232 h 1944"/>
                  <a:gd name="T22" fmla="*/ 515 w 1430"/>
                  <a:gd name="T23" fmla="*/ 1302 h 1944"/>
                  <a:gd name="T24" fmla="*/ 413 w 1430"/>
                  <a:gd name="T25" fmla="*/ 1574 h 1944"/>
                  <a:gd name="T26" fmla="*/ 330 w 1430"/>
                  <a:gd name="T27" fmla="*/ 1847 h 1944"/>
                  <a:gd name="T28" fmla="*/ 305 w 1430"/>
                  <a:gd name="T29" fmla="*/ 1943 h 1944"/>
                  <a:gd name="T30" fmla="*/ 0 w 1430"/>
                  <a:gd name="T31" fmla="*/ 1943 h 1944"/>
                  <a:gd name="T32" fmla="*/ 51 w 1430"/>
                  <a:gd name="T33" fmla="*/ 1759 h 1944"/>
                  <a:gd name="T34" fmla="*/ 102 w 1430"/>
                  <a:gd name="T35" fmla="*/ 1619 h 1944"/>
                  <a:gd name="T36" fmla="*/ 165 w 1430"/>
                  <a:gd name="T37" fmla="*/ 1479 h 1944"/>
                  <a:gd name="T38" fmla="*/ 305 w 1430"/>
                  <a:gd name="T39" fmla="*/ 1200 h 1944"/>
                  <a:gd name="T40" fmla="*/ 343 w 1430"/>
                  <a:gd name="T41" fmla="*/ 1130 h 1944"/>
                  <a:gd name="T42" fmla="*/ 387 w 1430"/>
                  <a:gd name="T43" fmla="*/ 1060 h 1944"/>
                  <a:gd name="T44" fmla="*/ 470 w 1430"/>
                  <a:gd name="T45" fmla="*/ 933 h 1944"/>
                  <a:gd name="T46" fmla="*/ 553 w 1430"/>
                  <a:gd name="T47" fmla="*/ 806 h 1944"/>
                  <a:gd name="T48" fmla="*/ 648 w 1430"/>
                  <a:gd name="T49" fmla="*/ 686 h 1944"/>
                  <a:gd name="T50" fmla="*/ 832 w 1430"/>
                  <a:gd name="T51" fmla="*/ 476 h 1944"/>
                  <a:gd name="T52" fmla="*/ 1010 w 1430"/>
                  <a:gd name="T53" fmla="*/ 298 h 1944"/>
                  <a:gd name="T54" fmla="*/ 1168 w 1430"/>
                  <a:gd name="T55" fmla="*/ 159 h 1944"/>
                  <a:gd name="T56" fmla="*/ 1302 w 1430"/>
                  <a:gd name="T57" fmla="*/ 64 h 1944"/>
                  <a:gd name="T58" fmla="*/ 1397 w 1430"/>
                  <a:gd name="T59" fmla="*/ 0 h 1944"/>
                  <a:gd name="T60" fmla="*/ 1397 w 1430"/>
                  <a:gd name="T61" fmla="*/ 0 h 19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30" h="1944">
                    <a:moveTo>
                      <a:pt x="1397" y="0"/>
                    </a:moveTo>
                    <a:cubicBezTo>
                      <a:pt x="1410" y="7"/>
                      <a:pt x="1416" y="13"/>
                      <a:pt x="1429" y="13"/>
                    </a:cubicBezTo>
                    <a:cubicBezTo>
                      <a:pt x="1416" y="25"/>
                      <a:pt x="1384" y="51"/>
                      <a:pt x="1333" y="102"/>
                    </a:cubicBezTo>
                    <a:cubicBezTo>
                      <a:pt x="1302" y="134"/>
                      <a:pt x="1264" y="172"/>
                      <a:pt x="1219" y="216"/>
                    </a:cubicBezTo>
                    <a:cubicBezTo>
                      <a:pt x="1175" y="260"/>
                      <a:pt x="1130" y="311"/>
                      <a:pt x="1086" y="368"/>
                    </a:cubicBezTo>
                    <a:cubicBezTo>
                      <a:pt x="1035" y="425"/>
                      <a:pt x="984" y="489"/>
                      <a:pt x="933" y="559"/>
                    </a:cubicBezTo>
                    <a:cubicBezTo>
                      <a:pt x="883" y="629"/>
                      <a:pt x="832" y="705"/>
                      <a:pt x="781" y="781"/>
                    </a:cubicBezTo>
                    <a:cubicBezTo>
                      <a:pt x="756" y="825"/>
                      <a:pt x="737" y="863"/>
                      <a:pt x="711" y="908"/>
                    </a:cubicBezTo>
                    <a:cubicBezTo>
                      <a:pt x="686" y="946"/>
                      <a:pt x="660" y="990"/>
                      <a:pt x="642" y="1035"/>
                    </a:cubicBezTo>
                    <a:cubicBezTo>
                      <a:pt x="616" y="1079"/>
                      <a:pt x="597" y="1117"/>
                      <a:pt x="572" y="1162"/>
                    </a:cubicBezTo>
                    <a:cubicBezTo>
                      <a:pt x="572" y="1162"/>
                      <a:pt x="572" y="1162"/>
                      <a:pt x="540" y="1232"/>
                    </a:cubicBezTo>
                    <a:cubicBezTo>
                      <a:pt x="540" y="1232"/>
                      <a:pt x="540" y="1232"/>
                      <a:pt x="515" y="1302"/>
                    </a:cubicBezTo>
                    <a:cubicBezTo>
                      <a:pt x="476" y="1390"/>
                      <a:pt x="438" y="1486"/>
                      <a:pt x="413" y="1574"/>
                    </a:cubicBezTo>
                    <a:cubicBezTo>
                      <a:pt x="387" y="1670"/>
                      <a:pt x="356" y="1759"/>
                      <a:pt x="330" y="1847"/>
                    </a:cubicBezTo>
                    <a:cubicBezTo>
                      <a:pt x="324" y="1879"/>
                      <a:pt x="311" y="1911"/>
                      <a:pt x="305" y="1943"/>
                    </a:cubicBezTo>
                    <a:cubicBezTo>
                      <a:pt x="305" y="1943"/>
                      <a:pt x="305" y="1943"/>
                      <a:pt x="0" y="1943"/>
                    </a:cubicBezTo>
                    <a:cubicBezTo>
                      <a:pt x="13" y="1879"/>
                      <a:pt x="32" y="1822"/>
                      <a:pt x="51" y="1759"/>
                    </a:cubicBezTo>
                    <a:cubicBezTo>
                      <a:pt x="64" y="1714"/>
                      <a:pt x="83" y="1663"/>
                      <a:pt x="102" y="1619"/>
                    </a:cubicBezTo>
                    <a:cubicBezTo>
                      <a:pt x="121" y="1574"/>
                      <a:pt x="140" y="1524"/>
                      <a:pt x="165" y="1479"/>
                    </a:cubicBezTo>
                    <a:cubicBezTo>
                      <a:pt x="210" y="1384"/>
                      <a:pt x="254" y="1289"/>
                      <a:pt x="305" y="1200"/>
                    </a:cubicBezTo>
                    <a:cubicBezTo>
                      <a:pt x="305" y="1200"/>
                      <a:pt x="305" y="1200"/>
                      <a:pt x="343" y="1130"/>
                    </a:cubicBezTo>
                    <a:cubicBezTo>
                      <a:pt x="343" y="1130"/>
                      <a:pt x="343" y="1130"/>
                      <a:pt x="387" y="1060"/>
                    </a:cubicBezTo>
                    <a:cubicBezTo>
                      <a:pt x="413" y="1016"/>
                      <a:pt x="438" y="971"/>
                      <a:pt x="470" y="933"/>
                    </a:cubicBezTo>
                    <a:cubicBezTo>
                      <a:pt x="496" y="889"/>
                      <a:pt x="527" y="845"/>
                      <a:pt x="553" y="806"/>
                    </a:cubicBezTo>
                    <a:cubicBezTo>
                      <a:pt x="584" y="768"/>
                      <a:pt x="616" y="724"/>
                      <a:pt x="648" y="686"/>
                    </a:cubicBezTo>
                    <a:cubicBezTo>
                      <a:pt x="705" y="609"/>
                      <a:pt x="769" y="540"/>
                      <a:pt x="832" y="476"/>
                    </a:cubicBezTo>
                    <a:cubicBezTo>
                      <a:pt x="889" y="413"/>
                      <a:pt x="953" y="349"/>
                      <a:pt x="1010" y="298"/>
                    </a:cubicBezTo>
                    <a:cubicBezTo>
                      <a:pt x="1067" y="248"/>
                      <a:pt x="1118" y="197"/>
                      <a:pt x="1168" y="159"/>
                    </a:cubicBezTo>
                    <a:cubicBezTo>
                      <a:pt x="1219" y="121"/>
                      <a:pt x="1264" y="89"/>
                      <a:pt x="1302" y="64"/>
                    </a:cubicBezTo>
                    <a:cubicBezTo>
                      <a:pt x="1340" y="32"/>
                      <a:pt x="1378" y="13"/>
                      <a:pt x="1397" y="0"/>
                    </a:cubicBezTo>
                    <a:lnTo>
                      <a:pt x="1397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4" name="Freeform 68"/>
              <p:cNvSpPr>
                <a:spLocks noChangeArrowheads="1"/>
              </p:cNvSpPr>
              <p:nvPr/>
            </p:nvSpPr>
            <p:spPr bwMode="auto">
              <a:xfrm>
                <a:off x="5529542" y="12155095"/>
                <a:ext cx="1436021" cy="1894317"/>
              </a:xfrm>
              <a:custGeom>
                <a:avLst/>
                <a:gdLst>
                  <a:gd name="T0" fmla="*/ 1613 w 1620"/>
                  <a:gd name="T1" fmla="*/ 0 h 2134"/>
                  <a:gd name="T2" fmla="*/ 1619 w 1620"/>
                  <a:gd name="T3" fmla="*/ 25 h 2134"/>
                  <a:gd name="T4" fmla="*/ 1613 w 1620"/>
                  <a:gd name="T5" fmla="*/ 31 h 2134"/>
                  <a:gd name="T6" fmla="*/ 1587 w 1620"/>
                  <a:gd name="T7" fmla="*/ 38 h 2134"/>
                  <a:gd name="T8" fmla="*/ 1486 w 1620"/>
                  <a:gd name="T9" fmla="*/ 95 h 2134"/>
                  <a:gd name="T10" fmla="*/ 1346 w 1620"/>
                  <a:gd name="T11" fmla="*/ 190 h 2134"/>
                  <a:gd name="T12" fmla="*/ 1181 w 1620"/>
                  <a:gd name="T13" fmla="*/ 342 h 2134"/>
                  <a:gd name="T14" fmla="*/ 1010 w 1620"/>
                  <a:gd name="T15" fmla="*/ 539 h 2134"/>
                  <a:gd name="T16" fmla="*/ 838 w 1620"/>
                  <a:gd name="T17" fmla="*/ 781 h 2134"/>
                  <a:gd name="T18" fmla="*/ 762 w 1620"/>
                  <a:gd name="T19" fmla="*/ 914 h 2134"/>
                  <a:gd name="T20" fmla="*/ 686 w 1620"/>
                  <a:gd name="T21" fmla="*/ 1053 h 2134"/>
                  <a:gd name="T22" fmla="*/ 553 w 1620"/>
                  <a:gd name="T23" fmla="*/ 1345 h 2134"/>
                  <a:gd name="T24" fmla="*/ 495 w 1620"/>
                  <a:gd name="T25" fmla="*/ 1498 h 2134"/>
                  <a:gd name="T26" fmla="*/ 445 w 1620"/>
                  <a:gd name="T27" fmla="*/ 1656 h 2134"/>
                  <a:gd name="T28" fmla="*/ 394 w 1620"/>
                  <a:gd name="T29" fmla="*/ 1809 h 2134"/>
                  <a:gd name="T30" fmla="*/ 349 w 1620"/>
                  <a:gd name="T31" fmla="*/ 1955 h 2134"/>
                  <a:gd name="T32" fmla="*/ 292 w 1620"/>
                  <a:gd name="T33" fmla="*/ 2133 h 2134"/>
                  <a:gd name="T34" fmla="*/ 0 w 1620"/>
                  <a:gd name="T35" fmla="*/ 2133 h 2134"/>
                  <a:gd name="T36" fmla="*/ 70 w 1620"/>
                  <a:gd name="T37" fmla="*/ 1866 h 2134"/>
                  <a:gd name="T38" fmla="*/ 191 w 1620"/>
                  <a:gd name="T39" fmla="*/ 1555 h 2134"/>
                  <a:gd name="T40" fmla="*/ 267 w 1620"/>
                  <a:gd name="T41" fmla="*/ 1403 h 2134"/>
                  <a:gd name="T42" fmla="*/ 343 w 1620"/>
                  <a:gd name="T43" fmla="*/ 1250 h 2134"/>
                  <a:gd name="T44" fmla="*/ 514 w 1620"/>
                  <a:gd name="T45" fmla="*/ 952 h 2134"/>
                  <a:gd name="T46" fmla="*/ 603 w 1620"/>
                  <a:gd name="T47" fmla="*/ 812 h 2134"/>
                  <a:gd name="T48" fmla="*/ 705 w 1620"/>
                  <a:gd name="T49" fmla="*/ 685 h 2134"/>
                  <a:gd name="T50" fmla="*/ 749 w 1620"/>
                  <a:gd name="T51" fmla="*/ 622 h 2134"/>
                  <a:gd name="T52" fmla="*/ 806 w 1620"/>
                  <a:gd name="T53" fmla="*/ 558 h 2134"/>
                  <a:gd name="T54" fmla="*/ 908 w 1620"/>
                  <a:gd name="T55" fmla="*/ 450 h 2134"/>
                  <a:gd name="T56" fmla="*/ 1111 w 1620"/>
                  <a:gd name="T57" fmla="*/ 260 h 2134"/>
                  <a:gd name="T58" fmla="*/ 1301 w 1620"/>
                  <a:gd name="T59" fmla="*/ 127 h 2134"/>
                  <a:gd name="T60" fmla="*/ 1467 w 1620"/>
                  <a:gd name="T61" fmla="*/ 51 h 2134"/>
                  <a:gd name="T62" fmla="*/ 1613 w 1620"/>
                  <a:gd name="T63" fmla="*/ 0 h 2134"/>
                  <a:gd name="T64" fmla="*/ 1613 w 1620"/>
                  <a:gd name="T65" fmla="*/ 0 h 2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0" h="2134">
                    <a:moveTo>
                      <a:pt x="1613" y="0"/>
                    </a:moveTo>
                    <a:cubicBezTo>
                      <a:pt x="1613" y="0"/>
                      <a:pt x="1613" y="0"/>
                      <a:pt x="1619" y="25"/>
                    </a:cubicBezTo>
                    <a:cubicBezTo>
                      <a:pt x="1619" y="25"/>
                      <a:pt x="1619" y="25"/>
                      <a:pt x="1613" y="31"/>
                    </a:cubicBezTo>
                    <a:cubicBezTo>
                      <a:pt x="1606" y="31"/>
                      <a:pt x="1600" y="38"/>
                      <a:pt x="1587" y="38"/>
                    </a:cubicBezTo>
                    <a:cubicBezTo>
                      <a:pt x="1562" y="51"/>
                      <a:pt x="1530" y="70"/>
                      <a:pt x="1486" y="95"/>
                    </a:cubicBezTo>
                    <a:cubicBezTo>
                      <a:pt x="1448" y="120"/>
                      <a:pt x="1397" y="152"/>
                      <a:pt x="1346" y="190"/>
                    </a:cubicBezTo>
                    <a:cubicBezTo>
                      <a:pt x="1295" y="235"/>
                      <a:pt x="1238" y="279"/>
                      <a:pt x="1181" y="342"/>
                    </a:cubicBezTo>
                    <a:cubicBezTo>
                      <a:pt x="1124" y="400"/>
                      <a:pt x="1067" y="463"/>
                      <a:pt x="1010" y="539"/>
                    </a:cubicBezTo>
                    <a:cubicBezTo>
                      <a:pt x="953" y="609"/>
                      <a:pt x="895" y="692"/>
                      <a:pt x="838" y="781"/>
                    </a:cubicBezTo>
                    <a:cubicBezTo>
                      <a:pt x="813" y="819"/>
                      <a:pt x="787" y="869"/>
                      <a:pt x="762" y="914"/>
                    </a:cubicBezTo>
                    <a:cubicBezTo>
                      <a:pt x="737" y="958"/>
                      <a:pt x="711" y="1003"/>
                      <a:pt x="686" y="1053"/>
                    </a:cubicBezTo>
                    <a:cubicBezTo>
                      <a:pt x="635" y="1149"/>
                      <a:pt x="591" y="1244"/>
                      <a:pt x="553" y="1345"/>
                    </a:cubicBezTo>
                    <a:cubicBezTo>
                      <a:pt x="533" y="1396"/>
                      <a:pt x="508" y="1447"/>
                      <a:pt x="495" y="1498"/>
                    </a:cubicBezTo>
                    <a:cubicBezTo>
                      <a:pt x="476" y="1549"/>
                      <a:pt x="457" y="1599"/>
                      <a:pt x="445" y="1656"/>
                    </a:cubicBezTo>
                    <a:cubicBezTo>
                      <a:pt x="426" y="1707"/>
                      <a:pt x="413" y="1758"/>
                      <a:pt x="394" y="1809"/>
                    </a:cubicBezTo>
                    <a:cubicBezTo>
                      <a:pt x="381" y="1860"/>
                      <a:pt x="368" y="1904"/>
                      <a:pt x="349" y="1955"/>
                    </a:cubicBezTo>
                    <a:cubicBezTo>
                      <a:pt x="337" y="2018"/>
                      <a:pt x="311" y="2075"/>
                      <a:pt x="292" y="2133"/>
                    </a:cubicBezTo>
                    <a:cubicBezTo>
                      <a:pt x="292" y="2133"/>
                      <a:pt x="292" y="2133"/>
                      <a:pt x="0" y="2133"/>
                    </a:cubicBezTo>
                    <a:cubicBezTo>
                      <a:pt x="13" y="2044"/>
                      <a:pt x="38" y="1955"/>
                      <a:pt x="70" y="1866"/>
                    </a:cubicBezTo>
                    <a:cubicBezTo>
                      <a:pt x="102" y="1764"/>
                      <a:pt x="146" y="1663"/>
                      <a:pt x="191" y="1555"/>
                    </a:cubicBezTo>
                    <a:cubicBezTo>
                      <a:pt x="216" y="1504"/>
                      <a:pt x="242" y="1453"/>
                      <a:pt x="267" y="1403"/>
                    </a:cubicBezTo>
                    <a:cubicBezTo>
                      <a:pt x="292" y="1352"/>
                      <a:pt x="318" y="1301"/>
                      <a:pt x="343" y="1250"/>
                    </a:cubicBezTo>
                    <a:cubicBezTo>
                      <a:pt x="394" y="1149"/>
                      <a:pt x="451" y="1047"/>
                      <a:pt x="514" y="952"/>
                    </a:cubicBezTo>
                    <a:cubicBezTo>
                      <a:pt x="540" y="907"/>
                      <a:pt x="572" y="857"/>
                      <a:pt x="603" y="812"/>
                    </a:cubicBezTo>
                    <a:cubicBezTo>
                      <a:pt x="635" y="768"/>
                      <a:pt x="667" y="723"/>
                      <a:pt x="705" y="685"/>
                    </a:cubicBezTo>
                    <a:cubicBezTo>
                      <a:pt x="717" y="660"/>
                      <a:pt x="737" y="641"/>
                      <a:pt x="749" y="622"/>
                    </a:cubicBezTo>
                    <a:cubicBezTo>
                      <a:pt x="768" y="596"/>
                      <a:pt x="787" y="577"/>
                      <a:pt x="806" y="558"/>
                    </a:cubicBezTo>
                    <a:cubicBezTo>
                      <a:pt x="838" y="520"/>
                      <a:pt x="870" y="482"/>
                      <a:pt x="908" y="450"/>
                    </a:cubicBezTo>
                    <a:cubicBezTo>
                      <a:pt x="978" y="381"/>
                      <a:pt x="1048" y="317"/>
                      <a:pt x="1111" y="260"/>
                    </a:cubicBezTo>
                    <a:cubicBezTo>
                      <a:pt x="1181" y="209"/>
                      <a:pt x="1244" y="165"/>
                      <a:pt x="1301" y="127"/>
                    </a:cubicBezTo>
                    <a:cubicBezTo>
                      <a:pt x="1365" y="95"/>
                      <a:pt x="1422" y="70"/>
                      <a:pt x="1467" y="51"/>
                    </a:cubicBezTo>
                    <a:cubicBezTo>
                      <a:pt x="1543" y="12"/>
                      <a:pt x="1594" y="0"/>
                      <a:pt x="1613" y="0"/>
                    </a:cubicBezTo>
                    <a:lnTo>
                      <a:pt x="1613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5" name="Freeform 69"/>
              <p:cNvSpPr>
                <a:spLocks noChangeArrowheads="1"/>
              </p:cNvSpPr>
              <p:nvPr/>
            </p:nvSpPr>
            <p:spPr bwMode="auto">
              <a:xfrm>
                <a:off x="4825227" y="11986798"/>
                <a:ext cx="1545581" cy="2062615"/>
              </a:xfrm>
              <a:custGeom>
                <a:avLst/>
                <a:gdLst>
                  <a:gd name="T0" fmla="*/ 1695 w 1740"/>
                  <a:gd name="T1" fmla="*/ 0 h 2325"/>
                  <a:gd name="T2" fmla="*/ 1733 w 1740"/>
                  <a:gd name="T3" fmla="*/ 7 h 2325"/>
                  <a:gd name="T4" fmla="*/ 1739 w 1740"/>
                  <a:gd name="T5" fmla="*/ 19 h 2325"/>
                  <a:gd name="T6" fmla="*/ 1726 w 1740"/>
                  <a:gd name="T7" fmla="*/ 26 h 2325"/>
                  <a:gd name="T8" fmla="*/ 1695 w 1740"/>
                  <a:gd name="T9" fmla="*/ 38 h 2325"/>
                  <a:gd name="T10" fmla="*/ 1587 w 1740"/>
                  <a:gd name="T11" fmla="*/ 95 h 2325"/>
                  <a:gd name="T12" fmla="*/ 1428 w 1740"/>
                  <a:gd name="T13" fmla="*/ 203 h 2325"/>
                  <a:gd name="T14" fmla="*/ 1244 w 1740"/>
                  <a:gd name="T15" fmla="*/ 375 h 2325"/>
                  <a:gd name="T16" fmla="*/ 1053 w 1740"/>
                  <a:gd name="T17" fmla="*/ 597 h 2325"/>
                  <a:gd name="T18" fmla="*/ 869 w 1740"/>
                  <a:gd name="T19" fmla="*/ 870 h 2325"/>
                  <a:gd name="T20" fmla="*/ 844 w 1740"/>
                  <a:gd name="T21" fmla="*/ 902 h 2325"/>
                  <a:gd name="T22" fmla="*/ 825 w 1740"/>
                  <a:gd name="T23" fmla="*/ 940 h 2325"/>
                  <a:gd name="T24" fmla="*/ 781 w 1740"/>
                  <a:gd name="T25" fmla="*/ 1016 h 2325"/>
                  <a:gd name="T26" fmla="*/ 698 w 1740"/>
                  <a:gd name="T27" fmla="*/ 1175 h 2325"/>
                  <a:gd name="T28" fmla="*/ 552 w 1740"/>
                  <a:gd name="T29" fmla="*/ 1511 h 2325"/>
                  <a:gd name="T30" fmla="*/ 489 w 1740"/>
                  <a:gd name="T31" fmla="*/ 1683 h 2325"/>
                  <a:gd name="T32" fmla="*/ 438 w 1740"/>
                  <a:gd name="T33" fmla="*/ 1854 h 2325"/>
                  <a:gd name="T34" fmla="*/ 342 w 1740"/>
                  <a:gd name="T35" fmla="*/ 2190 h 2325"/>
                  <a:gd name="T36" fmla="*/ 304 w 1740"/>
                  <a:gd name="T37" fmla="*/ 2324 h 2325"/>
                  <a:gd name="T38" fmla="*/ 0 w 1740"/>
                  <a:gd name="T39" fmla="*/ 2324 h 2325"/>
                  <a:gd name="T40" fmla="*/ 57 w 1740"/>
                  <a:gd name="T41" fmla="*/ 2108 h 2325"/>
                  <a:gd name="T42" fmla="*/ 114 w 1740"/>
                  <a:gd name="T43" fmla="*/ 1936 h 2325"/>
                  <a:gd name="T44" fmla="*/ 152 w 1740"/>
                  <a:gd name="T45" fmla="*/ 1847 h 2325"/>
                  <a:gd name="T46" fmla="*/ 184 w 1740"/>
                  <a:gd name="T47" fmla="*/ 1765 h 2325"/>
                  <a:gd name="T48" fmla="*/ 266 w 1740"/>
                  <a:gd name="T49" fmla="*/ 1587 h 2325"/>
                  <a:gd name="T50" fmla="*/ 342 w 1740"/>
                  <a:gd name="T51" fmla="*/ 1416 h 2325"/>
                  <a:gd name="T52" fmla="*/ 527 w 1740"/>
                  <a:gd name="T53" fmla="*/ 1079 h 2325"/>
                  <a:gd name="T54" fmla="*/ 622 w 1740"/>
                  <a:gd name="T55" fmla="*/ 921 h 2325"/>
                  <a:gd name="T56" fmla="*/ 673 w 1740"/>
                  <a:gd name="T57" fmla="*/ 845 h 2325"/>
                  <a:gd name="T58" fmla="*/ 704 w 1740"/>
                  <a:gd name="T59" fmla="*/ 813 h 2325"/>
                  <a:gd name="T60" fmla="*/ 730 w 1740"/>
                  <a:gd name="T61" fmla="*/ 775 h 2325"/>
                  <a:gd name="T62" fmla="*/ 781 w 1740"/>
                  <a:gd name="T63" fmla="*/ 705 h 2325"/>
                  <a:gd name="T64" fmla="*/ 838 w 1740"/>
                  <a:gd name="T65" fmla="*/ 635 h 2325"/>
                  <a:gd name="T66" fmla="*/ 952 w 1740"/>
                  <a:gd name="T67" fmla="*/ 508 h 2325"/>
                  <a:gd name="T68" fmla="*/ 1174 w 1740"/>
                  <a:gd name="T69" fmla="*/ 299 h 2325"/>
                  <a:gd name="T70" fmla="*/ 1390 w 1740"/>
                  <a:gd name="T71" fmla="*/ 146 h 2325"/>
                  <a:gd name="T72" fmla="*/ 1561 w 1740"/>
                  <a:gd name="T73" fmla="*/ 51 h 2325"/>
                  <a:gd name="T74" fmla="*/ 1695 w 1740"/>
                  <a:gd name="T75" fmla="*/ 0 h 2325"/>
                  <a:gd name="T76" fmla="*/ 1695 w 1740"/>
                  <a:gd name="T77" fmla="*/ 0 h 2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40" h="2325">
                    <a:moveTo>
                      <a:pt x="1695" y="0"/>
                    </a:moveTo>
                    <a:cubicBezTo>
                      <a:pt x="1707" y="7"/>
                      <a:pt x="1720" y="7"/>
                      <a:pt x="1733" y="7"/>
                    </a:cubicBezTo>
                    <a:cubicBezTo>
                      <a:pt x="1733" y="7"/>
                      <a:pt x="1733" y="7"/>
                      <a:pt x="1739" y="19"/>
                    </a:cubicBezTo>
                    <a:cubicBezTo>
                      <a:pt x="1739" y="19"/>
                      <a:pt x="1733" y="19"/>
                      <a:pt x="1726" y="26"/>
                    </a:cubicBezTo>
                    <a:cubicBezTo>
                      <a:pt x="1720" y="26"/>
                      <a:pt x="1707" y="32"/>
                      <a:pt x="1695" y="38"/>
                    </a:cubicBezTo>
                    <a:cubicBezTo>
                      <a:pt x="1669" y="51"/>
                      <a:pt x="1631" y="70"/>
                      <a:pt x="1587" y="95"/>
                    </a:cubicBezTo>
                    <a:cubicBezTo>
                      <a:pt x="1542" y="121"/>
                      <a:pt x="1485" y="159"/>
                      <a:pt x="1428" y="203"/>
                    </a:cubicBezTo>
                    <a:cubicBezTo>
                      <a:pt x="1371" y="254"/>
                      <a:pt x="1307" y="305"/>
                      <a:pt x="1244" y="375"/>
                    </a:cubicBezTo>
                    <a:cubicBezTo>
                      <a:pt x="1180" y="438"/>
                      <a:pt x="1117" y="515"/>
                      <a:pt x="1053" y="597"/>
                    </a:cubicBezTo>
                    <a:cubicBezTo>
                      <a:pt x="990" y="679"/>
                      <a:pt x="926" y="768"/>
                      <a:pt x="869" y="870"/>
                    </a:cubicBezTo>
                    <a:cubicBezTo>
                      <a:pt x="857" y="883"/>
                      <a:pt x="850" y="889"/>
                      <a:pt x="844" y="902"/>
                    </a:cubicBezTo>
                    <a:cubicBezTo>
                      <a:pt x="838" y="914"/>
                      <a:pt x="831" y="927"/>
                      <a:pt x="825" y="940"/>
                    </a:cubicBezTo>
                    <a:cubicBezTo>
                      <a:pt x="812" y="965"/>
                      <a:pt x="793" y="990"/>
                      <a:pt x="781" y="1016"/>
                    </a:cubicBezTo>
                    <a:cubicBezTo>
                      <a:pt x="755" y="1073"/>
                      <a:pt x="723" y="1124"/>
                      <a:pt x="698" y="1175"/>
                    </a:cubicBezTo>
                    <a:cubicBezTo>
                      <a:pt x="647" y="1283"/>
                      <a:pt x="596" y="1397"/>
                      <a:pt x="552" y="1511"/>
                    </a:cubicBezTo>
                    <a:cubicBezTo>
                      <a:pt x="533" y="1568"/>
                      <a:pt x="508" y="1619"/>
                      <a:pt x="489" y="1683"/>
                    </a:cubicBezTo>
                    <a:cubicBezTo>
                      <a:pt x="476" y="1740"/>
                      <a:pt x="451" y="1797"/>
                      <a:pt x="438" y="1854"/>
                    </a:cubicBezTo>
                    <a:cubicBezTo>
                      <a:pt x="406" y="1968"/>
                      <a:pt x="374" y="2082"/>
                      <a:pt x="342" y="2190"/>
                    </a:cubicBezTo>
                    <a:cubicBezTo>
                      <a:pt x="330" y="2235"/>
                      <a:pt x="317" y="2279"/>
                      <a:pt x="304" y="2324"/>
                    </a:cubicBezTo>
                    <a:cubicBezTo>
                      <a:pt x="304" y="2324"/>
                      <a:pt x="304" y="2324"/>
                      <a:pt x="0" y="2324"/>
                    </a:cubicBezTo>
                    <a:cubicBezTo>
                      <a:pt x="19" y="2254"/>
                      <a:pt x="38" y="2178"/>
                      <a:pt x="57" y="2108"/>
                    </a:cubicBezTo>
                    <a:cubicBezTo>
                      <a:pt x="76" y="2051"/>
                      <a:pt x="95" y="1994"/>
                      <a:pt x="114" y="1936"/>
                    </a:cubicBezTo>
                    <a:cubicBezTo>
                      <a:pt x="127" y="1905"/>
                      <a:pt x="139" y="1879"/>
                      <a:pt x="152" y="1847"/>
                    </a:cubicBezTo>
                    <a:cubicBezTo>
                      <a:pt x="165" y="1822"/>
                      <a:pt x="178" y="1790"/>
                      <a:pt x="184" y="1765"/>
                    </a:cubicBezTo>
                    <a:cubicBezTo>
                      <a:pt x="209" y="1708"/>
                      <a:pt x="235" y="1651"/>
                      <a:pt x="266" y="1587"/>
                    </a:cubicBezTo>
                    <a:cubicBezTo>
                      <a:pt x="292" y="1530"/>
                      <a:pt x="317" y="1473"/>
                      <a:pt x="342" y="1416"/>
                    </a:cubicBezTo>
                    <a:cubicBezTo>
                      <a:pt x="400" y="1302"/>
                      <a:pt x="463" y="1187"/>
                      <a:pt x="527" y="1079"/>
                    </a:cubicBezTo>
                    <a:cubicBezTo>
                      <a:pt x="558" y="1029"/>
                      <a:pt x="590" y="972"/>
                      <a:pt x="622" y="921"/>
                    </a:cubicBezTo>
                    <a:cubicBezTo>
                      <a:pt x="641" y="895"/>
                      <a:pt x="660" y="870"/>
                      <a:pt x="673" y="845"/>
                    </a:cubicBezTo>
                    <a:cubicBezTo>
                      <a:pt x="685" y="832"/>
                      <a:pt x="692" y="819"/>
                      <a:pt x="704" y="813"/>
                    </a:cubicBezTo>
                    <a:cubicBezTo>
                      <a:pt x="711" y="800"/>
                      <a:pt x="717" y="787"/>
                      <a:pt x="730" y="775"/>
                    </a:cubicBezTo>
                    <a:cubicBezTo>
                      <a:pt x="749" y="749"/>
                      <a:pt x="762" y="724"/>
                      <a:pt x="781" y="705"/>
                    </a:cubicBezTo>
                    <a:cubicBezTo>
                      <a:pt x="800" y="679"/>
                      <a:pt x="819" y="660"/>
                      <a:pt x="838" y="635"/>
                    </a:cubicBezTo>
                    <a:cubicBezTo>
                      <a:pt x="876" y="591"/>
                      <a:pt x="914" y="546"/>
                      <a:pt x="952" y="508"/>
                    </a:cubicBezTo>
                    <a:cubicBezTo>
                      <a:pt x="1028" y="432"/>
                      <a:pt x="1104" y="356"/>
                      <a:pt x="1174" y="299"/>
                    </a:cubicBezTo>
                    <a:cubicBezTo>
                      <a:pt x="1250" y="235"/>
                      <a:pt x="1320" y="184"/>
                      <a:pt x="1390" y="146"/>
                    </a:cubicBezTo>
                    <a:cubicBezTo>
                      <a:pt x="1453" y="102"/>
                      <a:pt x="1510" y="70"/>
                      <a:pt x="1561" y="51"/>
                    </a:cubicBezTo>
                    <a:cubicBezTo>
                      <a:pt x="1625" y="26"/>
                      <a:pt x="1669" y="7"/>
                      <a:pt x="1695" y="0"/>
                    </a:cubicBezTo>
                    <a:lnTo>
                      <a:pt x="1695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6" name="Freeform 70"/>
              <p:cNvSpPr>
                <a:spLocks noChangeArrowheads="1"/>
              </p:cNvSpPr>
              <p:nvPr/>
            </p:nvSpPr>
            <p:spPr bwMode="auto">
              <a:xfrm>
                <a:off x="4101348" y="11873295"/>
                <a:ext cx="1655138" cy="2176116"/>
              </a:xfrm>
              <a:custGeom>
                <a:avLst/>
                <a:gdLst>
                  <a:gd name="T0" fmla="*/ 1796 w 1867"/>
                  <a:gd name="T1" fmla="*/ 0 h 2452"/>
                  <a:gd name="T2" fmla="*/ 1866 w 1867"/>
                  <a:gd name="T3" fmla="*/ 13 h 2452"/>
                  <a:gd name="T4" fmla="*/ 1866 w 1867"/>
                  <a:gd name="T5" fmla="*/ 13 h 2452"/>
                  <a:gd name="T6" fmla="*/ 1834 w 1867"/>
                  <a:gd name="T7" fmla="*/ 26 h 2452"/>
                  <a:gd name="T8" fmla="*/ 1714 w 1867"/>
                  <a:gd name="T9" fmla="*/ 83 h 2452"/>
                  <a:gd name="T10" fmla="*/ 1549 w 1867"/>
                  <a:gd name="T11" fmla="*/ 203 h 2452"/>
                  <a:gd name="T12" fmla="*/ 1358 w 1867"/>
                  <a:gd name="T13" fmla="*/ 375 h 2452"/>
                  <a:gd name="T14" fmla="*/ 1155 w 1867"/>
                  <a:gd name="T15" fmla="*/ 610 h 2452"/>
                  <a:gd name="T16" fmla="*/ 958 w 1867"/>
                  <a:gd name="T17" fmla="*/ 895 h 2452"/>
                  <a:gd name="T18" fmla="*/ 774 w 1867"/>
                  <a:gd name="T19" fmla="*/ 1219 h 2452"/>
                  <a:gd name="T20" fmla="*/ 730 w 1867"/>
                  <a:gd name="T21" fmla="*/ 1302 h 2452"/>
                  <a:gd name="T22" fmla="*/ 692 w 1867"/>
                  <a:gd name="T23" fmla="*/ 1390 h 2452"/>
                  <a:gd name="T24" fmla="*/ 647 w 1867"/>
                  <a:gd name="T25" fmla="*/ 1479 h 2452"/>
                  <a:gd name="T26" fmla="*/ 609 w 1867"/>
                  <a:gd name="T27" fmla="*/ 1568 h 2452"/>
                  <a:gd name="T28" fmla="*/ 577 w 1867"/>
                  <a:gd name="T29" fmla="*/ 1657 h 2452"/>
                  <a:gd name="T30" fmla="*/ 539 w 1867"/>
                  <a:gd name="T31" fmla="*/ 1746 h 2452"/>
                  <a:gd name="T32" fmla="*/ 508 w 1867"/>
                  <a:gd name="T33" fmla="*/ 1835 h 2452"/>
                  <a:gd name="T34" fmla="*/ 476 w 1867"/>
                  <a:gd name="T35" fmla="*/ 1924 h 2452"/>
                  <a:gd name="T36" fmla="*/ 419 w 1867"/>
                  <a:gd name="T37" fmla="*/ 2101 h 2452"/>
                  <a:gd name="T38" fmla="*/ 362 w 1867"/>
                  <a:gd name="T39" fmla="*/ 2279 h 2452"/>
                  <a:gd name="T40" fmla="*/ 305 w 1867"/>
                  <a:gd name="T41" fmla="*/ 2444 h 2452"/>
                  <a:gd name="T42" fmla="*/ 305 w 1867"/>
                  <a:gd name="T43" fmla="*/ 2451 h 2452"/>
                  <a:gd name="T44" fmla="*/ 0 w 1867"/>
                  <a:gd name="T45" fmla="*/ 2451 h 2452"/>
                  <a:gd name="T46" fmla="*/ 25 w 1867"/>
                  <a:gd name="T47" fmla="*/ 2355 h 2452"/>
                  <a:gd name="T48" fmla="*/ 82 w 1867"/>
                  <a:gd name="T49" fmla="*/ 2184 h 2452"/>
                  <a:gd name="T50" fmla="*/ 228 w 1867"/>
                  <a:gd name="T51" fmla="*/ 1828 h 2452"/>
                  <a:gd name="T52" fmla="*/ 273 w 1867"/>
                  <a:gd name="T53" fmla="*/ 1733 h 2452"/>
                  <a:gd name="T54" fmla="*/ 317 w 1867"/>
                  <a:gd name="T55" fmla="*/ 1644 h 2452"/>
                  <a:gd name="T56" fmla="*/ 362 w 1867"/>
                  <a:gd name="T57" fmla="*/ 1556 h 2452"/>
                  <a:gd name="T58" fmla="*/ 406 w 1867"/>
                  <a:gd name="T59" fmla="*/ 1467 h 2452"/>
                  <a:gd name="T60" fmla="*/ 450 w 1867"/>
                  <a:gd name="T61" fmla="*/ 1378 h 2452"/>
                  <a:gd name="T62" fmla="*/ 501 w 1867"/>
                  <a:gd name="T63" fmla="*/ 1289 h 2452"/>
                  <a:gd name="T64" fmla="*/ 552 w 1867"/>
                  <a:gd name="T65" fmla="*/ 1206 h 2452"/>
                  <a:gd name="T66" fmla="*/ 603 w 1867"/>
                  <a:gd name="T67" fmla="*/ 1117 h 2452"/>
                  <a:gd name="T68" fmla="*/ 704 w 1867"/>
                  <a:gd name="T69" fmla="*/ 959 h 2452"/>
                  <a:gd name="T70" fmla="*/ 819 w 1867"/>
                  <a:gd name="T71" fmla="*/ 800 h 2452"/>
                  <a:gd name="T72" fmla="*/ 933 w 1867"/>
                  <a:gd name="T73" fmla="*/ 654 h 2452"/>
                  <a:gd name="T74" fmla="*/ 990 w 1867"/>
                  <a:gd name="T75" fmla="*/ 591 h 2452"/>
                  <a:gd name="T76" fmla="*/ 1054 w 1867"/>
                  <a:gd name="T77" fmla="*/ 521 h 2452"/>
                  <a:gd name="T78" fmla="*/ 1288 w 1867"/>
                  <a:gd name="T79" fmla="*/ 299 h 2452"/>
                  <a:gd name="T80" fmla="*/ 1504 w 1867"/>
                  <a:gd name="T81" fmla="*/ 140 h 2452"/>
                  <a:gd name="T82" fmla="*/ 1695 w 1867"/>
                  <a:gd name="T83" fmla="*/ 38 h 2452"/>
                  <a:gd name="T84" fmla="*/ 1796 w 1867"/>
                  <a:gd name="T85" fmla="*/ 0 h 2452"/>
                  <a:gd name="T86" fmla="*/ 1796 w 1867"/>
                  <a:gd name="T87" fmla="*/ 0 h 2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67" h="2452">
                    <a:moveTo>
                      <a:pt x="1796" y="0"/>
                    </a:moveTo>
                    <a:cubicBezTo>
                      <a:pt x="1815" y="7"/>
                      <a:pt x="1841" y="7"/>
                      <a:pt x="1866" y="13"/>
                    </a:cubicBezTo>
                    <a:lnTo>
                      <a:pt x="1866" y="13"/>
                    </a:lnTo>
                    <a:cubicBezTo>
                      <a:pt x="1854" y="13"/>
                      <a:pt x="1847" y="19"/>
                      <a:pt x="1834" y="26"/>
                    </a:cubicBezTo>
                    <a:cubicBezTo>
                      <a:pt x="1803" y="38"/>
                      <a:pt x="1765" y="57"/>
                      <a:pt x="1714" y="83"/>
                    </a:cubicBezTo>
                    <a:cubicBezTo>
                      <a:pt x="1669" y="115"/>
                      <a:pt x="1612" y="153"/>
                      <a:pt x="1549" y="203"/>
                    </a:cubicBezTo>
                    <a:cubicBezTo>
                      <a:pt x="1485" y="248"/>
                      <a:pt x="1422" y="305"/>
                      <a:pt x="1358" y="375"/>
                    </a:cubicBezTo>
                    <a:cubicBezTo>
                      <a:pt x="1288" y="445"/>
                      <a:pt x="1219" y="527"/>
                      <a:pt x="1155" y="610"/>
                    </a:cubicBezTo>
                    <a:cubicBezTo>
                      <a:pt x="1085" y="699"/>
                      <a:pt x="1022" y="794"/>
                      <a:pt x="958" y="895"/>
                    </a:cubicBezTo>
                    <a:cubicBezTo>
                      <a:pt x="895" y="997"/>
                      <a:pt x="831" y="1105"/>
                      <a:pt x="774" y="1219"/>
                    </a:cubicBezTo>
                    <a:cubicBezTo>
                      <a:pt x="762" y="1244"/>
                      <a:pt x="743" y="1276"/>
                      <a:pt x="730" y="1302"/>
                    </a:cubicBezTo>
                    <a:cubicBezTo>
                      <a:pt x="717" y="1333"/>
                      <a:pt x="704" y="1359"/>
                      <a:pt x="692" y="1390"/>
                    </a:cubicBezTo>
                    <a:cubicBezTo>
                      <a:pt x="679" y="1416"/>
                      <a:pt x="660" y="1448"/>
                      <a:pt x="647" y="1479"/>
                    </a:cubicBezTo>
                    <a:cubicBezTo>
                      <a:pt x="647" y="1479"/>
                      <a:pt x="647" y="1479"/>
                      <a:pt x="609" y="1568"/>
                    </a:cubicBezTo>
                    <a:cubicBezTo>
                      <a:pt x="609" y="1568"/>
                      <a:pt x="609" y="1568"/>
                      <a:pt x="577" y="1657"/>
                    </a:cubicBezTo>
                    <a:cubicBezTo>
                      <a:pt x="565" y="1683"/>
                      <a:pt x="552" y="1714"/>
                      <a:pt x="539" y="1746"/>
                    </a:cubicBezTo>
                    <a:cubicBezTo>
                      <a:pt x="527" y="1771"/>
                      <a:pt x="520" y="1803"/>
                      <a:pt x="508" y="1835"/>
                    </a:cubicBezTo>
                    <a:cubicBezTo>
                      <a:pt x="495" y="1867"/>
                      <a:pt x="489" y="1892"/>
                      <a:pt x="476" y="1924"/>
                    </a:cubicBezTo>
                    <a:cubicBezTo>
                      <a:pt x="457" y="1987"/>
                      <a:pt x="438" y="2044"/>
                      <a:pt x="419" y="2101"/>
                    </a:cubicBezTo>
                    <a:cubicBezTo>
                      <a:pt x="400" y="2165"/>
                      <a:pt x="381" y="2222"/>
                      <a:pt x="362" y="2279"/>
                    </a:cubicBezTo>
                    <a:cubicBezTo>
                      <a:pt x="343" y="2336"/>
                      <a:pt x="324" y="2393"/>
                      <a:pt x="305" y="2444"/>
                    </a:cubicBezTo>
                    <a:lnTo>
                      <a:pt x="305" y="2451"/>
                    </a:lnTo>
                    <a:cubicBezTo>
                      <a:pt x="305" y="2451"/>
                      <a:pt x="305" y="2451"/>
                      <a:pt x="0" y="2451"/>
                    </a:cubicBezTo>
                    <a:cubicBezTo>
                      <a:pt x="13" y="2419"/>
                      <a:pt x="19" y="2387"/>
                      <a:pt x="25" y="2355"/>
                    </a:cubicBezTo>
                    <a:cubicBezTo>
                      <a:pt x="44" y="2298"/>
                      <a:pt x="63" y="2241"/>
                      <a:pt x="82" y="2184"/>
                    </a:cubicBezTo>
                    <a:cubicBezTo>
                      <a:pt x="127" y="2063"/>
                      <a:pt x="171" y="1943"/>
                      <a:pt x="228" y="1828"/>
                    </a:cubicBezTo>
                    <a:cubicBezTo>
                      <a:pt x="241" y="1797"/>
                      <a:pt x="260" y="1765"/>
                      <a:pt x="273" y="1733"/>
                    </a:cubicBezTo>
                    <a:cubicBezTo>
                      <a:pt x="286" y="1708"/>
                      <a:pt x="298" y="1676"/>
                      <a:pt x="317" y="1644"/>
                    </a:cubicBezTo>
                    <a:cubicBezTo>
                      <a:pt x="330" y="1619"/>
                      <a:pt x="343" y="1587"/>
                      <a:pt x="362" y="1556"/>
                    </a:cubicBezTo>
                    <a:cubicBezTo>
                      <a:pt x="362" y="1556"/>
                      <a:pt x="362" y="1556"/>
                      <a:pt x="406" y="1467"/>
                    </a:cubicBezTo>
                    <a:cubicBezTo>
                      <a:pt x="406" y="1467"/>
                      <a:pt x="406" y="1467"/>
                      <a:pt x="450" y="1378"/>
                    </a:cubicBezTo>
                    <a:cubicBezTo>
                      <a:pt x="470" y="1353"/>
                      <a:pt x="482" y="1321"/>
                      <a:pt x="501" y="1289"/>
                    </a:cubicBezTo>
                    <a:cubicBezTo>
                      <a:pt x="514" y="1264"/>
                      <a:pt x="533" y="1232"/>
                      <a:pt x="552" y="1206"/>
                    </a:cubicBezTo>
                    <a:cubicBezTo>
                      <a:pt x="565" y="1175"/>
                      <a:pt x="584" y="1149"/>
                      <a:pt x="603" y="1117"/>
                    </a:cubicBezTo>
                    <a:cubicBezTo>
                      <a:pt x="635" y="1067"/>
                      <a:pt x="673" y="1010"/>
                      <a:pt x="704" y="959"/>
                    </a:cubicBezTo>
                    <a:cubicBezTo>
                      <a:pt x="743" y="902"/>
                      <a:pt x="781" y="851"/>
                      <a:pt x="819" y="800"/>
                    </a:cubicBezTo>
                    <a:cubicBezTo>
                      <a:pt x="857" y="749"/>
                      <a:pt x="895" y="705"/>
                      <a:pt x="933" y="654"/>
                    </a:cubicBezTo>
                    <a:cubicBezTo>
                      <a:pt x="952" y="635"/>
                      <a:pt x="971" y="610"/>
                      <a:pt x="990" y="591"/>
                    </a:cubicBezTo>
                    <a:cubicBezTo>
                      <a:pt x="1009" y="565"/>
                      <a:pt x="1028" y="546"/>
                      <a:pt x="1054" y="521"/>
                    </a:cubicBezTo>
                    <a:cubicBezTo>
                      <a:pt x="1130" y="438"/>
                      <a:pt x="1206" y="369"/>
                      <a:pt x="1288" y="299"/>
                    </a:cubicBezTo>
                    <a:cubicBezTo>
                      <a:pt x="1365" y="235"/>
                      <a:pt x="1441" y="184"/>
                      <a:pt x="1504" y="140"/>
                    </a:cubicBezTo>
                    <a:cubicBezTo>
                      <a:pt x="1574" y="96"/>
                      <a:pt x="1638" y="64"/>
                      <a:pt x="1695" y="38"/>
                    </a:cubicBezTo>
                    <a:cubicBezTo>
                      <a:pt x="1733" y="26"/>
                      <a:pt x="1765" y="13"/>
                      <a:pt x="1796" y="0"/>
                    </a:cubicBezTo>
                    <a:lnTo>
                      <a:pt x="1796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7" name="Freeform 71"/>
              <p:cNvSpPr>
                <a:spLocks noChangeArrowheads="1"/>
              </p:cNvSpPr>
              <p:nvPr/>
            </p:nvSpPr>
            <p:spPr bwMode="auto">
              <a:xfrm>
                <a:off x="3338340" y="11822413"/>
                <a:ext cx="1780352" cy="2226998"/>
              </a:xfrm>
              <a:custGeom>
                <a:avLst/>
                <a:gdLst>
                  <a:gd name="T0" fmla="*/ 1923 w 2007"/>
                  <a:gd name="T1" fmla="*/ 0 h 2509"/>
                  <a:gd name="T2" fmla="*/ 2006 w 2007"/>
                  <a:gd name="T3" fmla="*/ 6 h 2509"/>
                  <a:gd name="T4" fmla="*/ 1930 w 2007"/>
                  <a:gd name="T5" fmla="*/ 57 h 2509"/>
                  <a:gd name="T6" fmla="*/ 1765 w 2007"/>
                  <a:gd name="T7" fmla="*/ 178 h 2509"/>
                  <a:gd name="T8" fmla="*/ 1568 w 2007"/>
                  <a:gd name="T9" fmla="*/ 356 h 2509"/>
                  <a:gd name="T10" fmla="*/ 1352 w 2007"/>
                  <a:gd name="T11" fmla="*/ 584 h 2509"/>
                  <a:gd name="T12" fmla="*/ 1136 w 2007"/>
                  <a:gd name="T13" fmla="*/ 857 h 2509"/>
                  <a:gd name="T14" fmla="*/ 1028 w 2007"/>
                  <a:gd name="T15" fmla="*/ 1003 h 2509"/>
                  <a:gd name="T16" fmla="*/ 927 w 2007"/>
                  <a:gd name="T17" fmla="*/ 1162 h 2509"/>
                  <a:gd name="T18" fmla="*/ 825 w 2007"/>
                  <a:gd name="T19" fmla="*/ 1327 h 2509"/>
                  <a:gd name="T20" fmla="*/ 774 w 2007"/>
                  <a:gd name="T21" fmla="*/ 1410 h 2509"/>
                  <a:gd name="T22" fmla="*/ 730 w 2007"/>
                  <a:gd name="T23" fmla="*/ 1492 h 2509"/>
                  <a:gd name="T24" fmla="*/ 685 w 2007"/>
                  <a:gd name="T25" fmla="*/ 1581 h 2509"/>
                  <a:gd name="T26" fmla="*/ 647 w 2007"/>
                  <a:gd name="T27" fmla="*/ 1663 h 2509"/>
                  <a:gd name="T28" fmla="*/ 603 w 2007"/>
                  <a:gd name="T29" fmla="*/ 1752 h 2509"/>
                  <a:gd name="T30" fmla="*/ 565 w 2007"/>
                  <a:gd name="T31" fmla="*/ 1841 h 2509"/>
                  <a:gd name="T32" fmla="*/ 527 w 2007"/>
                  <a:gd name="T33" fmla="*/ 1924 h 2509"/>
                  <a:gd name="T34" fmla="*/ 495 w 2007"/>
                  <a:gd name="T35" fmla="*/ 2012 h 2509"/>
                  <a:gd name="T36" fmla="*/ 457 w 2007"/>
                  <a:gd name="T37" fmla="*/ 2095 h 2509"/>
                  <a:gd name="T38" fmla="*/ 425 w 2007"/>
                  <a:gd name="T39" fmla="*/ 2178 h 2509"/>
                  <a:gd name="T40" fmla="*/ 285 w 2007"/>
                  <a:gd name="T41" fmla="*/ 2501 h 2509"/>
                  <a:gd name="T42" fmla="*/ 285 w 2007"/>
                  <a:gd name="T43" fmla="*/ 2508 h 2509"/>
                  <a:gd name="T44" fmla="*/ 0 w 2007"/>
                  <a:gd name="T45" fmla="*/ 2508 h 2509"/>
                  <a:gd name="T46" fmla="*/ 25 w 2007"/>
                  <a:gd name="T47" fmla="*/ 2406 h 2509"/>
                  <a:gd name="T48" fmla="*/ 152 w 2007"/>
                  <a:gd name="T49" fmla="*/ 2063 h 2509"/>
                  <a:gd name="T50" fmla="*/ 190 w 2007"/>
                  <a:gd name="T51" fmla="*/ 1974 h 2509"/>
                  <a:gd name="T52" fmla="*/ 235 w 2007"/>
                  <a:gd name="T53" fmla="*/ 1892 h 2509"/>
                  <a:gd name="T54" fmla="*/ 330 w 2007"/>
                  <a:gd name="T55" fmla="*/ 1720 h 2509"/>
                  <a:gd name="T56" fmla="*/ 432 w 2007"/>
                  <a:gd name="T57" fmla="*/ 1549 h 2509"/>
                  <a:gd name="T58" fmla="*/ 482 w 2007"/>
                  <a:gd name="T59" fmla="*/ 1460 h 2509"/>
                  <a:gd name="T60" fmla="*/ 533 w 2007"/>
                  <a:gd name="T61" fmla="*/ 1378 h 2509"/>
                  <a:gd name="T62" fmla="*/ 590 w 2007"/>
                  <a:gd name="T63" fmla="*/ 1295 h 2509"/>
                  <a:gd name="T64" fmla="*/ 647 w 2007"/>
                  <a:gd name="T65" fmla="*/ 1213 h 2509"/>
                  <a:gd name="T66" fmla="*/ 762 w 2007"/>
                  <a:gd name="T67" fmla="*/ 1048 h 2509"/>
                  <a:gd name="T68" fmla="*/ 882 w 2007"/>
                  <a:gd name="T69" fmla="*/ 895 h 2509"/>
                  <a:gd name="T70" fmla="*/ 1003 w 2007"/>
                  <a:gd name="T71" fmla="*/ 749 h 2509"/>
                  <a:gd name="T72" fmla="*/ 1066 w 2007"/>
                  <a:gd name="T73" fmla="*/ 679 h 2509"/>
                  <a:gd name="T74" fmla="*/ 1130 w 2007"/>
                  <a:gd name="T75" fmla="*/ 616 h 2509"/>
                  <a:gd name="T76" fmla="*/ 1257 w 2007"/>
                  <a:gd name="T77" fmla="*/ 489 h 2509"/>
                  <a:gd name="T78" fmla="*/ 1498 w 2007"/>
                  <a:gd name="T79" fmla="*/ 279 h 2509"/>
                  <a:gd name="T80" fmla="*/ 1720 w 2007"/>
                  <a:gd name="T81" fmla="*/ 121 h 2509"/>
                  <a:gd name="T82" fmla="*/ 1898 w 2007"/>
                  <a:gd name="T83" fmla="*/ 13 h 2509"/>
                  <a:gd name="T84" fmla="*/ 1923 w 2007"/>
                  <a:gd name="T85" fmla="*/ 0 h 2509"/>
                  <a:gd name="T86" fmla="*/ 1923 w 2007"/>
                  <a:gd name="T87" fmla="*/ 0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07" h="2509">
                    <a:moveTo>
                      <a:pt x="1923" y="0"/>
                    </a:moveTo>
                    <a:cubicBezTo>
                      <a:pt x="1955" y="0"/>
                      <a:pt x="1980" y="0"/>
                      <a:pt x="2006" y="6"/>
                    </a:cubicBezTo>
                    <a:cubicBezTo>
                      <a:pt x="1987" y="19"/>
                      <a:pt x="1955" y="38"/>
                      <a:pt x="1930" y="57"/>
                    </a:cubicBezTo>
                    <a:cubicBezTo>
                      <a:pt x="1879" y="89"/>
                      <a:pt x="1828" y="133"/>
                      <a:pt x="1765" y="178"/>
                    </a:cubicBezTo>
                    <a:cubicBezTo>
                      <a:pt x="1701" y="229"/>
                      <a:pt x="1638" y="292"/>
                      <a:pt x="1568" y="356"/>
                    </a:cubicBezTo>
                    <a:cubicBezTo>
                      <a:pt x="1498" y="426"/>
                      <a:pt x="1428" y="502"/>
                      <a:pt x="1352" y="584"/>
                    </a:cubicBezTo>
                    <a:cubicBezTo>
                      <a:pt x="1282" y="667"/>
                      <a:pt x="1206" y="756"/>
                      <a:pt x="1136" y="857"/>
                    </a:cubicBezTo>
                    <a:cubicBezTo>
                      <a:pt x="1098" y="902"/>
                      <a:pt x="1066" y="952"/>
                      <a:pt x="1028" y="1003"/>
                    </a:cubicBezTo>
                    <a:cubicBezTo>
                      <a:pt x="996" y="1060"/>
                      <a:pt x="958" y="1111"/>
                      <a:pt x="927" y="1162"/>
                    </a:cubicBezTo>
                    <a:cubicBezTo>
                      <a:pt x="889" y="1219"/>
                      <a:pt x="857" y="1270"/>
                      <a:pt x="825" y="1327"/>
                    </a:cubicBezTo>
                    <a:cubicBezTo>
                      <a:pt x="806" y="1352"/>
                      <a:pt x="793" y="1378"/>
                      <a:pt x="774" y="1410"/>
                    </a:cubicBezTo>
                    <a:cubicBezTo>
                      <a:pt x="762" y="1435"/>
                      <a:pt x="749" y="1467"/>
                      <a:pt x="730" y="1492"/>
                    </a:cubicBezTo>
                    <a:cubicBezTo>
                      <a:pt x="730" y="1492"/>
                      <a:pt x="730" y="1492"/>
                      <a:pt x="685" y="1581"/>
                    </a:cubicBezTo>
                    <a:cubicBezTo>
                      <a:pt x="673" y="1606"/>
                      <a:pt x="660" y="1638"/>
                      <a:pt x="647" y="1663"/>
                    </a:cubicBezTo>
                    <a:cubicBezTo>
                      <a:pt x="628" y="1695"/>
                      <a:pt x="616" y="1720"/>
                      <a:pt x="603" y="1752"/>
                    </a:cubicBezTo>
                    <a:cubicBezTo>
                      <a:pt x="590" y="1778"/>
                      <a:pt x="578" y="1809"/>
                      <a:pt x="565" y="1841"/>
                    </a:cubicBezTo>
                    <a:cubicBezTo>
                      <a:pt x="552" y="1867"/>
                      <a:pt x="539" y="1898"/>
                      <a:pt x="527" y="1924"/>
                    </a:cubicBezTo>
                    <a:cubicBezTo>
                      <a:pt x="520" y="1955"/>
                      <a:pt x="508" y="1981"/>
                      <a:pt x="495" y="2012"/>
                    </a:cubicBezTo>
                    <a:cubicBezTo>
                      <a:pt x="482" y="2038"/>
                      <a:pt x="470" y="2070"/>
                      <a:pt x="457" y="2095"/>
                    </a:cubicBezTo>
                    <a:cubicBezTo>
                      <a:pt x="444" y="2127"/>
                      <a:pt x="438" y="2152"/>
                      <a:pt x="425" y="2178"/>
                    </a:cubicBezTo>
                    <a:cubicBezTo>
                      <a:pt x="374" y="2292"/>
                      <a:pt x="330" y="2400"/>
                      <a:pt x="285" y="2501"/>
                    </a:cubicBezTo>
                    <a:cubicBezTo>
                      <a:pt x="285" y="2501"/>
                      <a:pt x="285" y="2501"/>
                      <a:pt x="285" y="2508"/>
                    </a:cubicBezTo>
                    <a:cubicBezTo>
                      <a:pt x="285" y="2508"/>
                      <a:pt x="285" y="2508"/>
                      <a:pt x="0" y="2508"/>
                    </a:cubicBezTo>
                    <a:cubicBezTo>
                      <a:pt x="6" y="2469"/>
                      <a:pt x="19" y="2438"/>
                      <a:pt x="25" y="2406"/>
                    </a:cubicBezTo>
                    <a:cubicBezTo>
                      <a:pt x="63" y="2292"/>
                      <a:pt x="101" y="2178"/>
                      <a:pt x="152" y="2063"/>
                    </a:cubicBezTo>
                    <a:cubicBezTo>
                      <a:pt x="165" y="2038"/>
                      <a:pt x="178" y="2006"/>
                      <a:pt x="190" y="1974"/>
                    </a:cubicBezTo>
                    <a:cubicBezTo>
                      <a:pt x="203" y="1949"/>
                      <a:pt x="216" y="1917"/>
                      <a:pt x="235" y="1892"/>
                    </a:cubicBezTo>
                    <a:cubicBezTo>
                      <a:pt x="260" y="1835"/>
                      <a:pt x="292" y="1778"/>
                      <a:pt x="330" y="1720"/>
                    </a:cubicBezTo>
                    <a:cubicBezTo>
                      <a:pt x="362" y="1663"/>
                      <a:pt x="393" y="1606"/>
                      <a:pt x="432" y="1549"/>
                    </a:cubicBezTo>
                    <a:cubicBezTo>
                      <a:pt x="444" y="1517"/>
                      <a:pt x="463" y="1492"/>
                      <a:pt x="482" y="1460"/>
                    </a:cubicBezTo>
                    <a:cubicBezTo>
                      <a:pt x="482" y="1460"/>
                      <a:pt x="482" y="1460"/>
                      <a:pt x="533" y="1378"/>
                    </a:cubicBezTo>
                    <a:cubicBezTo>
                      <a:pt x="552" y="1346"/>
                      <a:pt x="571" y="1321"/>
                      <a:pt x="590" y="1295"/>
                    </a:cubicBezTo>
                    <a:cubicBezTo>
                      <a:pt x="609" y="1263"/>
                      <a:pt x="628" y="1238"/>
                      <a:pt x="647" y="1213"/>
                    </a:cubicBezTo>
                    <a:cubicBezTo>
                      <a:pt x="679" y="1156"/>
                      <a:pt x="723" y="1105"/>
                      <a:pt x="762" y="1048"/>
                    </a:cubicBezTo>
                    <a:cubicBezTo>
                      <a:pt x="800" y="997"/>
                      <a:pt x="838" y="946"/>
                      <a:pt x="882" y="895"/>
                    </a:cubicBezTo>
                    <a:cubicBezTo>
                      <a:pt x="920" y="844"/>
                      <a:pt x="965" y="794"/>
                      <a:pt x="1003" y="749"/>
                    </a:cubicBezTo>
                    <a:cubicBezTo>
                      <a:pt x="1028" y="724"/>
                      <a:pt x="1047" y="705"/>
                      <a:pt x="1066" y="679"/>
                    </a:cubicBezTo>
                    <a:cubicBezTo>
                      <a:pt x="1092" y="660"/>
                      <a:pt x="1111" y="635"/>
                      <a:pt x="1130" y="616"/>
                    </a:cubicBezTo>
                    <a:cubicBezTo>
                      <a:pt x="1174" y="572"/>
                      <a:pt x="1212" y="533"/>
                      <a:pt x="1257" y="489"/>
                    </a:cubicBezTo>
                    <a:cubicBezTo>
                      <a:pt x="1339" y="413"/>
                      <a:pt x="1422" y="343"/>
                      <a:pt x="1498" y="279"/>
                    </a:cubicBezTo>
                    <a:cubicBezTo>
                      <a:pt x="1580" y="222"/>
                      <a:pt x="1650" y="165"/>
                      <a:pt x="1720" y="121"/>
                    </a:cubicBezTo>
                    <a:cubicBezTo>
                      <a:pt x="1790" y="76"/>
                      <a:pt x="1847" y="38"/>
                      <a:pt x="1898" y="13"/>
                    </a:cubicBezTo>
                    <a:cubicBezTo>
                      <a:pt x="1911" y="6"/>
                      <a:pt x="1917" y="6"/>
                      <a:pt x="1923" y="0"/>
                    </a:cubicBezTo>
                    <a:lnTo>
                      <a:pt x="1923" y="0"/>
                    </a:lnTo>
                  </a:path>
                </a:pathLst>
              </a:custGeom>
              <a:solidFill>
                <a:srgbClr val="7E57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52366" tIns="76183" rIns="152366" bIns="76183" anchor="ctr"/>
              <a:lstStyle/>
              <a:p>
                <a:endParaRPr lang="en-US" dirty="0">
                  <a:latin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9" name="Group 398"/>
          <p:cNvGrpSpPr/>
          <p:nvPr/>
        </p:nvGrpSpPr>
        <p:grpSpPr>
          <a:xfrm>
            <a:off x="430324" y="11984699"/>
            <a:ext cx="841264" cy="2168288"/>
            <a:chOff x="11144496" y="9395810"/>
            <a:chExt cx="841264" cy="2168288"/>
          </a:xfrm>
        </p:grpSpPr>
        <p:sp>
          <p:nvSpPr>
            <p:cNvPr id="494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5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6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7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00" name="Group 399"/>
          <p:cNvGrpSpPr/>
          <p:nvPr/>
        </p:nvGrpSpPr>
        <p:grpSpPr>
          <a:xfrm>
            <a:off x="859169" y="11177869"/>
            <a:ext cx="841264" cy="2168288"/>
            <a:chOff x="11144496" y="9395810"/>
            <a:chExt cx="841264" cy="2168288"/>
          </a:xfrm>
        </p:grpSpPr>
        <p:sp>
          <p:nvSpPr>
            <p:cNvPr id="490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1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2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3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1481691" y="12083082"/>
            <a:ext cx="841264" cy="2168288"/>
            <a:chOff x="11144496" y="9395810"/>
            <a:chExt cx="841264" cy="2168288"/>
          </a:xfrm>
        </p:grpSpPr>
        <p:sp>
          <p:nvSpPr>
            <p:cNvPr id="486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7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8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9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1988404" y="10895740"/>
            <a:ext cx="841264" cy="2168288"/>
            <a:chOff x="11144496" y="9395810"/>
            <a:chExt cx="841264" cy="2168288"/>
          </a:xfrm>
        </p:grpSpPr>
        <p:sp>
          <p:nvSpPr>
            <p:cNvPr id="482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3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4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5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72" name="Group 471"/>
          <p:cNvGrpSpPr/>
          <p:nvPr/>
        </p:nvGrpSpPr>
        <p:grpSpPr>
          <a:xfrm>
            <a:off x="3016107" y="10738269"/>
            <a:ext cx="841264" cy="2168288"/>
            <a:chOff x="11144496" y="9395810"/>
            <a:chExt cx="841264" cy="2168288"/>
          </a:xfrm>
        </p:grpSpPr>
        <p:sp>
          <p:nvSpPr>
            <p:cNvPr id="478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9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0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1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73" name="Group 472"/>
          <p:cNvGrpSpPr/>
          <p:nvPr/>
        </p:nvGrpSpPr>
        <p:grpSpPr>
          <a:xfrm>
            <a:off x="2446293" y="11454868"/>
            <a:ext cx="841264" cy="2168288"/>
            <a:chOff x="11144496" y="9395810"/>
            <a:chExt cx="841264" cy="2168288"/>
          </a:xfrm>
        </p:grpSpPr>
        <p:sp>
          <p:nvSpPr>
            <p:cNvPr id="474" name="Freeform 35"/>
            <p:cNvSpPr>
              <a:spLocks noChangeArrowheads="1"/>
            </p:cNvSpPr>
            <p:nvPr/>
          </p:nvSpPr>
          <p:spPr bwMode="auto">
            <a:xfrm>
              <a:off x="11144496" y="9395810"/>
              <a:ext cx="422589" cy="1819954"/>
            </a:xfrm>
            <a:custGeom>
              <a:avLst/>
              <a:gdLst>
                <a:gd name="T0" fmla="*/ 476 w 477"/>
                <a:gd name="T1" fmla="*/ 0 h 2052"/>
                <a:gd name="T2" fmla="*/ 0 w 477"/>
                <a:gd name="T3" fmla="*/ 2051 h 2052"/>
                <a:gd name="T4" fmla="*/ 476 w 477"/>
                <a:gd name="T5" fmla="*/ 2051 h 2052"/>
                <a:gd name="T6" fmla="*/ 476 w 477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7" h="2052">
                  <a:moveTo>
                    <a:pt x="476" y="0"/>
                  </a:moveTo>
                  <a:lnTo>
                    <a:pt x="0" y="2051"/>
                  </a:lnTo>
                  <a:lnTo>
                    <a:pt x="476" y="2051"/>
                  </a:lnTo>
                  <a:lnTo>
                    <a:pt x="476" y="0"/>
                  </a:lnTo>
                </a:path>
              </a:pathLst>
            </a:custGeom>
            <a:solidFill>
              <a:srgbClr val="858C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5" name="Freeform 36"/>
            <p:cNvSpPr>
              <a:spLocks noChangeArrowheads="1"/>
            </p:cNvSpPr>
            <p:nvPr/>
          </p:nvSpPr>
          <p:spPr bwMode="auto">
            <a:xfrm>
              <a:off x="11567085" y="9395810"/>
              <a:ext cx="418675" cy="1819954"/>
            </a:xfrm>
            <a:custGeom>
              <a:avLst/>
              <a:gdLst>
                <a:gd name="T0" fmla="*/ 0 w 471"/>
                <a:gd name="T1" fmla="*/ 0 h 2052"/>
                <a:gd name="T2" fmla="*/ 0 w 471"/>
                <a:gd name="T3" fmla="*/ 2051 h 2052"/>
                <a:gd name="T4" fmla="*/ 470 w 471"/>
                <a:gd name="T5" fmla="*/ 2051 h 2052"/>
                <a:gd name="T6" fmla="*/ 0 w 471"/>
                <a:gd name="T7" fmla="*/ 0 h 2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1" h="2052">
                  <a:moveTo>
                    <a:pt x="0" y="0"/>
                  </a:moveTo>
                  <a:lnTo>
                    <a:pt x="0" y="2051"/>
                  </a:lnTo>
                  <a:lnTo>
                    <a:pt x="470" y="2051"/>
                  </a:lnTo>
                  <a:lnTo>
                    <a:pt x="0" y="0"/>
                  </a:lnTo>
                </a:path>
              </a:pathLst>
            </a:custGeom>
            <a:solidFill>
              <a:srgbClr val="737A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6" name="Freeform 37"/>
            <p:cNvSpPr>
              <a:spLocks noChangeArrowheads="1"/>
            </p:cNvSpPr>
            <p:nvPr/>
          </p:nvSpPr>
          <p:spPr bwMode="auto">
            <a:xfrm>
              <a:off x="11289272" y="10014201"/>
              <a:ext cx="277814" cy="1549896"/>
            </a:xfrm>
            <a:custGeom>
              <a:avLst/>
              <a:gdLst>
                <a:gd name="T0" fmla="*/ 305 w 312"/>
                <a:gd name="T1" fmla="*/ 0 h 1746"/>
                <a:gd name="T2" fmla="*/ 292 w 312"/>
                <a:gd name="T3" fmla="*/ 482 h 1746"/>
                <a:gd name="T4" fmla="*/ 146 w 312"/>
                <a:gd name="T5" fmla="*/ 336 h 1746"/>
                <a:gd name="T6" fmla="*/ 292 w 312"/>
                <a:gd name="T7" fmla="*/ 539 h 1746"/>
                <a:gd name="T8" fmla="*/ 286 w 312"/>
                <a:gd name="T9" fmla="*/ 748 h 1746"/>
                <a:gd name="T10" fmla="*/ 57 w 312"/>
                <a:gd name="T11" fmla="*/ 533 h 1746"/>
                <a:gd name="T12" fmla="*/ 280 w 312"/>
                <a:gd name="T13" fmla="*/ 831 h 1746"/>
                <a:gd name="T14" fmla="*/ 273 w 312"/>
                <a:gd name="T15" fmla="*/ 1060 h 1746"/>
                <a:gd name="T16" fmla="*/ 0 w 312"/>
                <a:gd name="T17" fmla="*/ 793 h 1746"/>
                <a:gd name="T18" fmla="*/ 273 w 312"/>
                <a:gd name="T19" fmla="*/ 1136 h 1746"/>
                <a:gd name="T20" fmla="*/ 248 w 312"/>
                <a:gd name="T21" fmla="*/ 1745 h 1746"/>
                <a:gd name="T22" fmla="*/ 311 w 312"/>
                <a:gd name="T23" fmla="*/ 1745 h 1746"/>
                <a:gd name="T24" fmla="*/ 311 w 312"/>
                <a:gd name="T25" fmla="*/ 101 h 1746"/>
                <a:gd name="T26" fmla="*/ 305 w 312"/>
                <a:gd name="T27" fmla="*/ 0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" h="1746">
                  <a:moveTo>
                    <a:pt x="305" y="0"/>
                  </a:moveTo>
                  <a:lnTo>
                    <a:pt x="292" y="482"/>
                  </a:lnTo>
                  <a:lnTo>
                    <a:pt x="146" y="336"/>
                  </a:lnTo>
                  <a:lnTo>
                    <a:pt x="292" y="539"/>
                  </a:lnTo>
                  <a:lnTo>
                    <a:pt x="286" y="748"/>
                  </a:lnTo>
                  <a:lnTo>
                    <a:pt x="57" y="533"/>
                  </a:lnTo>
                  <a:lnTo>
                    <a:pt x="280" y="831"/>
                  </a:lnTo>
                  <a:lnTo>
                    <a:pt x="273" y="1060"/>
                  </a:lnTo>
                  <a:lnTo>
                    <a:pt x="0" y="793"/>
                  </a:lnTo>
                  <a:lnTo>
                    <a:pt x="273" y="1136"/>
                  </a:lnTo>
                  <a:lnTo>
                    <a:pt x="248" y="1745"/>
                  </a:lnTo>
                  <a:lnTo>
                    <a:pt x="311" y="1745"/>
                  </a:lnTo>
                  <a:lnTo>
                    <a:pt x="311" y="101"/>
                  </a:lnTo>
                  <a:lnTo>
                    <a:pt x="305" y="0"/>
                  </a:lnTo>
                </a:path>
              </a:pathLst>
            </a:custGeom>
            <a:solidFill>
              <a:srgbClr val="29190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7" name="Freeform 38"/>
            <p:cNvSpPr>
              <a:spLocks noChangeArrowheads="1"/>
            </p:cNvSpPr>
            <p:nvPr/>
          </p:nvSpPr>
          <p:spPr bwMode="auto">
            <a:xfrm>
              <a:off x="11567087" y="10104223"/>
              <a:ext cx="269986" cy="1459875"/>
            </a:xfrm>
            <a:custGeom>
              <a:avLst/>
              <a:gdLst>
                <a:gd name="T0" fmla="*/ 26 w 306"/>
                <a:gd name="T1" fmla="*/ 1041 h 1645"/>
                <a:gd name="T2" fmla="*/ 305 w 306"/>
                <a:gd name="T3" fmla="*/ 692 h 1645"/>
                <a:gd name="T4" fmla="*/ 26 w 306"/>
                <a:gd name="T5" fmla="*/ 959 h 1645"/>
                <a:gd name="T6" fmla="*/ 19 w 306"/>
                <a:gd name="T7" fmla="*/ 736 h 1645"/>
                <a:gd name="T8" fmla="*/ 248 w 306"/>
                <a:gd name="T9" fmla="*/ 432 h 1645"/>
                <a:gd name="T10" fmla="*/ 19 w 306"/>
                <a:gd name="T11" fmla="*/ 654 h 1645"/>
                <a:gd name="T12" fmla="*/ 13 w 306"/>
                <a:gd name="T13" fmla="*/ 432 h 1645"/>
                <a:gd name="T14" fmla="*/ 153 w 306"/>
                <a:gd name="T15" fmla="*/ 229 h 1645"/>
                <a:gd name="T16" fmla="*/ 7 w 306"/>
                <a:gd name="T17" fmla="*/ 381 h 1645"/>
                <a:gd name="T18" fmla="*/ 0 w 306"/>
                <a:gd name="T19" fmla="*/ 0 h 1645"/>
                <a:gd name="T20" fmla="*/ 0 w 306"/>
                <a:gd name="T21" fmla="*/ 1644 h 1645"/>
                <a:gd name="T22" fmla="*/ 51 w 306"/>
                <a:gd name="T23" fmla="*/ 1644 h 1645"/>
                <a:gd name="T24" fmla="*/ 26 w 306"/>
                <a:gd name="T25" fmla="*/ 104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645">
                  <a:moveTo>
                    <a:pt x="26" y="1041"/>
                  </a:moveTo>
                  <a:lnTo>
                    <a:pt x="305" y="692"/>
                  </a:lnTo>
                  <a:lnTo>
                    <a:pt x="26" y="959"/>
                  </a:lnTo>
                  <a:lnTo>
                    <a:pt x="19" y="736"/>
                  </a:lnTo>
                  <a:lnTo>
                    <a:pt x="248" y="432"/>
                  </a:lnTo>
                  <a:lnTo>
                    <a:pt x="19" y="654"/>
                  </a:lnTo>
                  <a:lnTo>
                    <a:pt x="13" y="432"/>
                  </a:lnTo>
                  <a:lnTo>
                    <a:pt x="153" y="229"/>
                  </a:lnTo>
                  <a:lnTo>
                    <a:pt x="7" y="381"/>
                  </a:lnTo>
                  <a:lnTo>
                    <a:pt x="0" y="0"/>
                  </a:lnTo>
                  <a:lnTo>
                    <a:pt x="0" y="1644"/>
                  </a:lnTo>
                  <a:lnTo>
                    <a:pt x="51" y="1644"/>
                  </a:lnTo>
                  <a:lnTo>
                    <a:pt x="26" y="1041"/>
                  </a:lnTo>
                </a:path>
              </a:pathLst>
            </a:custGeom>
            <a:solidFill>
              <a:srgbClr val="1C0D0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98" name="Group 497"/>
          <p:cNvGrpSpPr/>
          <p:nvPr/>
        </p:nvGrpSpPr>
        <p:grpSpPr>
          <a:xfrm>
            <a:off x="9481529" y="10204922"/>
            <a:ext cx="17471953" cy="3557717"/>
            <a:chOff x="12910965" y="6836131"/>
            <a:chExt cx="10956007" cy="2230911"/>
          </a:xfrm>
        </p:grpSpPr>
        <p:sp>
          <p:nvSpPr>
            <p:cNvPr id="499" name="Freeform 63"/>
            <p:cNvSpPr>
              <a:spLocks noChangeArrowheads="1"/>
            </p:cNvSpPr>
            <p:nvPr/>
          </p:nvSpPr>
          <p:spPr bwMode="auto">
            <a:xfrm>
              <a:off x="12910965" y="6843960"/>
              <a:ext cx="5239317" cy="2223082"/>
            </a:xfrm>
            <a:custGeom>
              <a:avLst/>
              <a:gdLst>
                <a:gd name="T0" fmla="*/ 5904 w 5905"/>
                <a:gd name="T1" fmla="*/ 0 h 2503"/>
                <a:gd name="T2" fmla="*/ 5904 w 5905"/>
                <a:gd name="T3" fmla="*/ 0 h 2503"/>
                <a:gd name="T4" fmla="*/ 0 w 5905"/>
                <a:gd name="T5" fmla="*/ 2502 h 2503"/>
                <a:gd name="T6" fmla="*/ 3878 w 5905"/>
                <a:gd name="T7" fmla="*/ 2502 h 2503"/>
                <a:gd name="T8" fmla="*/ 4456 w 5905"/>
                <a:gd name="T9" fmla="*/ 1448 h 2503"/>
                <a:gd name="T10" fmla="*/ 5904 w 5905"/>
                <a:gd name="T11" fmla="*/ 0 h 2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5" h="2503">
                  <a:moveTo>
                    <a:pt x="5904" y="0"/>
                  </a:moveTo>
                  <a:lnTo>
                    <a:pt x="5904" y="0"/>
                  </a:lnTo>
                  <a:cubicBezTo>
                    <a:pt x="2615" y="127"/>
                    <a:pt x="0" y="2502"/>
                    <a:pt x="0" y="2502"/>
                  </a:cubicBezTo>
                  <a:cubicBezTo>
                    <a:pt x="3878" y="2502"/>
                    <a:pt x="3878" y="2502"/>
                    <a:pt x="3878" y="2502"/>
                  </a:cubicBezTo>
                  <a:cubicBezTo>
                    <a:pt x="4037" y="2140"/>
                    <a:pt x="4234" y="1791"/>
                    <a:pt x="4456" y="1448"/>
                  </a:cubicBezTo>
                  <a:cubicBezTo>
                    <a:pt x="4862" y="864"/>
                    <a:pt x="5345" y="388"/>
                    <a:pt x="5904" y="0"/>
                  </a:cubicBezTo>
                </a:path>
              </a:pathLst>
            </a:custGeom>
            <a:solidFill>
              <a:srgbClr val="C7CB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0" name="Freeform 64"/>
            <p:cNvSpPr>
              <a:spLocks noChangeArrowheads="1"/>
            </p:cNvSpPr>
            <p:nvPr/>
          </p:nvSpPr>
          <p:spPr bwMode="auto">
            <a:xfrm>
              <a:off x="16350367" y="6836131"/>
              <a:ext cx="5513220" cy="2226998"/>
            </a:xfrm>
            <a:custGeom>
              <a:avLst/>
              <a:gdLst>
                <a:gd name="T0" fmla="*/ 6214 w 6215"/>
                <a:gd name="T1" fmla="*/ 1016 h 2509"/>
                <a:gd name="T2" fmla="*/ 6214 w 6215"/>
                <a:gd name="T3" fmla="*/ 1016 h 2509"/>
                <a:gd name="T4" fmla="*/ 2299 w 6215"/>
                <a:gd name="T5" fmla="*/ 0 h 2509"/>
                <a:gd name="T6" fmla="*/ 2026 w 6215"/>
                <a:gd name="T7" fmla="*/ 6 h 2509"/>
                <a:gd name="T8" fmla="*/ 578 w 6215"/>
                <a:gd name="T9" fmla="*/ 1454 h 2509"/>
                <a:gd name="T10" fmla="*/ 0 w 6215"/>
                <a:gd name="T11" fmla="*/ 2508 h 2509"/>
                <a:gd name="T12" fmla="*/ 5212 w 6215"/>
                <a:gd name="T13" fmla="*/ 2508 h 2509"/>
                <a:gd name="T14" fmla="*/ 6214 w 6215"/>
                <a:gd name="T15" fmla="*/ 1016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15" h="2509">
                  <a:moveTo>
                    <a:pt x="6214" y="1016"/>
                  </a:moveTo>
                  <a:lnTo>
                    <a:pt x="6214" y="1016"/>
                  </a:lnTo>
                  <a:cubicBezTo>
                    <a:pt x="5149" y="476"/>
                    <a:pt x="3784" y="0"/>
                    <a:pt x="2299" y="0"/>
                  </a:cubicBezTo>
                  <a:cubicBezTo>
                    <a:pt x="2203" y="0"/>
                    <a:pt x="2115" y="0"/>
                    <a:pt x="2026" y="6"/>
                  </a:cubicBezTo>
                  <a:cubicBezTo>
                    <a:pt x="1467" y="394"/>
                    <a:pt x="984" y="870"/>
                    <a:pt x="578" y="1454"/>
                  </a:cubicBezTo>
                  <a:cubicBezTo>
                    <a:pt x="356" y="1797"/>
                    <a:pt x="159" y="2146"/>
                    <a:pt x="0" y="2508"/>
                  </a:cubicBezTo>
                  <a:cubicBezTo>
                    <a:pt x="5212" y="2508"/>
                    <a:pt x="5212" y="2508"/>
                    <a:pt x="5212" y="2508"/>
                  </a:cubicBezTo>
                  <a:cubicBezTo>
                    <a:pt x="5428" y="1924"/>
                    <a:pt x="5695" y="1359"/>
                    <a:pt x="6214" y="1016"/>
                  </a:cubicBezTo>
                </a:path>
              </a:pathLst>
            </a:custGeom>
            <a:solidFill>
              <a:srgbClr val="764E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1" name="Freeform 65"/>
            <p:cNvSpPr>
              <a:spLocks noChangeArrowheads="1"/>
            </p:cNvSpPr>
            <p:nvPr/>
          </p:nvSpPr>
          <p:spPr bwMode="auto">
            <a:xfrm>
              <a:off x="20975368" y="7740238"/>
              <a:ext cx="2891604" cy="1326804"/>
            </a:xfrm>
            <a:custGeom>
              <a:avLst/>
              <a:gdLst>
                <a:gd name="T0" fmla="*/ 1002 w 3257"/>
                <a:gd name="T1" fmla="*/ 0 h 1493"/>
                <a:gd name="T2" fmla="*/ 1002 w 3257"/>
                <a:gd name="T3" fmla="*/ 0 h 1493"/>
                <a:gd name="T4" fmla="*/ 0 w 3257"/>
                <a:gd name="T5" fmla="*/ 1492 h 1493"/>
                <a:gd name="T6" fmla="*/ 3256 w 3257"/>
                <a:gd name="T7" fmla="*/ 1492 h 1493"/>
                <a:gd name="T8" fmla="*/ 1002 w 3257"/>
                <a:gd name="T9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7" h="1493">
                  <a:moveTo>
                    <a:pt x="1002" y="0"/>
                  </a:moveTo>
                  <a:lnTo>
                    <a:pt x="1002" y="0"/>
                  </a:lnTo>
                  <a:cubicBezTo>
                    <a:pt x="483" y="343"/>
                    <a:pt x="216" y="908"/>
                    <a:pt x="0" y="1492"/>
                  </a:cubicBezTo>
                  <a:cubicBezTo>
                    <a:pt x="3256" y="1492"/>
                    <a:pt x="3256" y="1492"/>
                    <a:pt x="3256" y="1492"/>
                  </a:cubicBezTo>
                  <a:cubicBezTo>
                    <a:pt x="3256" y="1492"/>
                    <a:pt x="2380" y="692"/>
                    <a:pt x="1002" y="0"/>
                  </a:cubicBezTo>
                </a:path>
              </a:pathLst>
            </a:custGeom>
            <a:solidFill>
              <a:srgbClr val="C7CB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2" name="Freeform 66"/>
            <p:cNvSpPr>
              <a:spLocks noChangeArrowheads="1"/>
            </p:cNvSpPr>
            <p:nvPr/>
          </p:nvSpPr>
          <p:spPr bwMode="auto">
            <a:xfrm>
              <a:off x="20341484" y="7575855"/>
              <a:ext cx="1224726" cy="1487274"/>
            </a:xfrm>
            <a:custGeom>
              <a:avLst/>
              <a:gdLst>
                <a:gd name="T0" fmla="*/ 1339 w 1379"/>
                <a:gd name="T1" fmla="*/ 0 h 1677"/>
                <a:gd name="T2" fmla="*/ 1378 w 1379"/>
                <a:gd name="T3" fmla="*/ 12 h 1677"/>
                <a:gd name="T4" fmla="*/ 1378 w 1379"/>
                <a:gd name="T5" fmla="*/ 12 h 1677"/>
                <a:gd name="T6" fmla="*/ 1269 w 1379"/>
                <a:gd name="T7" fmla="*/ 82 h 1677"/>
                <a:gd name="T8" fmla="*/ 1155 w 1379"/>
                <a:gd name="T9" fmla="*/ 165 h 1677"/>
                <a:gd name="T10" fmla="*/ 1022 w 1379"/>
                <a:gd name="T11" fmla="*/ 292 h 1677"/>
                <a:gd name="T12" fmla="*/ 876 w 1379"/>
                <a:gd name="T13" fmla="*/ 450 h 1677"/>
                <a:gd name="T14" fmla="*/ 800 w 1379"/>
                <a:gd name="T15" fmla="*/ 539 h 1677"/>
                <a:gd name="T16" fmla="*/ 730 w 1379"/>
                <a:gd name="T17" fmla="*/ 641 h 1677"/>
                <a:gd name="T18" fmla="*/ 692 w 1379"/>
                <a:gd name="T19" fmla="*/ 692 h 1677"/>
                <a:gd name="T20" fmla="*/ 660 w 1379"/>
                <a:gd name="T21" fmla="*/ 749 h 1677"/>
                <a:gd name="T22" fmla="*/ 597 w 1379"/>
                <a:gd name="T23" fmla="*/ 857 h 1677"/>
                <a:gd name="T24" fmla="*/ 533 w 1379"/>
                <a:gd name="T25" fmla="*/ 977 h 1677"/>
                <a:gd name="T26" fmla="*/ 482 w 1379"/>
                <a:gd name="T27" fmla="*/ 1098 h 1677"/>
                <a:gd name="T28" fmla="*/ 394 w 1379"/>
                <a:gd name="T29" fmla="*/ 1346 h 1677"/>
                <a:gd name="T30" fmla="*/ 362 w 1379"/>
                <a:gd name="T31" fmla="*/ 1466 h 1677"/>
                <a:gd name="T32" fmla="*/ 330 w 1379"/>
                <a:gd name="T33" fmla="*/ 1587 h 1677"/>
                <a:gd name="T34" fmla="*/ 305 w 1379"/>
                <a:gd name="T35" fmla="*/ 1676 h 1677"/>
                <a:gd name="T36" fmla="*/ 0 w 1379"/>
                <a:gd name="T37" fmla="*/ 1676 h 1677"/>
                <a:gd name="T38" fmla="*/ 13 w 1379"/>
                <a:gd name="T39" fmla="*/ 1631 h 1677"/>
                <a:gd name="T40" fmla="*/ 44 w 1379"/>
                <a:gd name="T41" fmla="*/ 1504 h 1677"/>
                <a:gd name="T42" fmla="*/ 89 w 1379"/>
                <a:gd name="T43" fmla="*/ 1377 h 1677"/>
                <a:gd name="T44" fmla="*/ 146 w 1379"/>
                <a:gd name="T45" fmla="*/ 1250 h 1677"/>
                <a:gd name="T46" fmla="*/ 209 w 1379"/>
                <a:gd name="T47" fmla="*/ 1117 h 1677"/>
                <a:gd name="T48" fmla="*/ 279 w 1379"/>
                <a:gd name="T49" fmla="*/ 996 h 1677"/>
                <a:gd name="T50" fmla="*/ 349 w 1379"/>
                <a:gd name="T51" fmla="*/ 869 h 1677"/>
                <a:gd name="T52" fmla="*/ 425 w 1379"/>
                <a:gd name="T53" fmla="*/ 755 h 1677"/>
                <a:gd name="T54" fmla="*/ 508 w 1379"/>
                <a:gd name="T55" fmla="*/ 641 h 1677"/>
                <a:gd name="T56" fmla="*/ 552 w 1379"/>
                <a:gd name="T57" fmla="*/ 590 h 1677"/>
                <a:gd name="T58" fmla="*/ 597 w 1379"/>
                <a:gd name="T59" fmla="*/ 539 h 1677"/>
                <a:gd name="T60" fmla="*/ 781 w 1379"/>
                <a:gd name="T61" fmla="*/ 355 h 1677"/>
                <a:gd name="T62" fmla="*/ 952 w 1379"/>
                <a:gd name="T63" fmla="*/ 209 h 1677"/>
                <a:gd name="T64" fmla="*/ 1117 w 1379"/>
                <a:gd name="T65" fmla="*/ 108 h 1677"/>
                <a:gd name="T66" fmla="*/ 1244 w 1379"/>
                <a:gd name="T67" fmla="*/ 38 h 1677"/>
                <a:gd name="T68" fmla="*/ 1339 w 1379"/>
                <a:gd name="T69" fmla="*/ 0 h 1677"/>
                <a:gd name="T70" fmla="*/ 1339 w 1379"/>
                <a:gd name="T71" fmla="*/ 0 h 1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79" h="1677">
                  <a:moveTo>
                    <a:pt x="1339" y="0"/>
                  </a:moveTo>
                  <a:cubicBezTo>
                    <a:pt x="1352" y="6"/>
                    <a:pt x="1365" y="6"/>
                    <a:pt x="1378" y="12"/>
                  </a:cubicBezTo>
                  <a:lnTo>
                    <a:pt x="1378" y="12"/>
                  </a:lnTo>
                  <a:cubicBezTo>
                    <a:pt x="1378" y="12"/>
                    <a:pt x="1333" y="38"/>
                    <a:pt x="1269" y="82"/>
                  </a:cubicBezTo>
                  <a:cubicBezTo>
                    <a:pt x="1238" y="101"/>
                    <a:pt x="1200" y="133"/>
                    <a:pt x="1155" y="165"/>
                  </a:cubicBezTo>
                  <a:cubicBezTo>
                    <a:pt x="1117" y="203"/>
                    <a:pt x="1066" y="241"/>
                    <a:pt x="1022" y="292"/>
                  </a:cubicBezTo>
                  <a:cubicBezTo>
                    <a:pt x="971" y="336"/>
                    <a:pt x="920" y="393"/>
                    <a:pt x="876" y="450"/>
                  </a:cubicBezTo>
                  <a:cubicBezTo>
                    <a:pt x="851" y="476"/>
                    <a:pt x="825" y="508"/>
                    <a:pt x="800" y="539"/>
                  </a:cubicBezTo>
                  <a:cubicBezTo>
                    <a:pt x="774" y="578"/>
                    <a:pt x="755" y="609"/>
                    <a:pt x="730" y="641"/>
                  </a:cubicBezTo>
                  <a:cubicBezTo>
                    <a:pt x="717" y="660"/>
                    <a:pt x="705" y="679"/>
                    <a:pt x="692" y="692"/>
                  </a:cubicBezTo>
                  <a:cubicBezTo>
                    <a:pt x="685" y="711"/>
                    <a:pt x="673" y="730"/>
                    <a:pt x="660" y="749"/>
                  </a:cubicBezTo>
                  <a:cubicBezTo>
                    <a:pt x="641" y="781"/>
                    <a:pt x="616" y="819"/>
                    <a:pt x="597" y="857"/>
                  </a:cubicBezTo>
                  <a:cubicBezTo>
                    <a:pt x="578" y="895"/>
                    <a:pt x="552" y="939"/>
                    <a:pt x="533" y="977"/>
                  </a:cubicBezTo>
                  <a:cubicBezTo>
                    <a:pt x="520" y="1015"/>
                    <a:pt x="495" y="1053"/>
                    <a:pt x="482" y="1098"/>
                  </a:cubicBezTo>
                  <a:cubicBezTo>
                    <a:pt x="444" y="1174"/>
                    <a:pt x="419" y="1257"/>
                    <a:pt x="394" y="1346"/>
                  </a:cubicBezTo>
                  <a:cubicBezTo>
                    <a:pt x="381" y="1384"/>
                    <a:pt x="368" y="1428"/>
                    <a:pt x="362" y="1466"/>
                  </a:cubicBezTo>
                  <a:cubicBezTo>
                    <a:pt x="349" y="1510"/>
                    <a:pt x="336" y="1549"/>
                    <a:pt x="330" y="1587"/>
                  </a:cubicBezTo>
                  <a:cubicBezTo>
                    <a:pt x="317" y="1618"/>
                    <a:pt x="311" y="1644"/>
                    <a:pt x="305" y="1676"/>
                  </a:cubicBezTo>
                  <a:cubicBezTo>
                    <a:pt x="305" y="1676"/>
                    <a:pt x="305" y="1676"/>
                    <a:pt x="0" y="1676"/>
                  </a:cubicBezTo>
                  <a:cubicBezTo>
                    <a:pt x="6" y="1663"/>
                    <a:pt x="6" y="1644"/>
                    <a:pt x="13" y="1631"/>
                  </a:cubicBezTo>
                  <a:cubicBezTo>
                    <a:pt x="19" y="1587"/>
                    <a:pt x="32" y="1549"/>
                    <a:pt x="44" y="1504"/>
                  </a:cubicBezTo>
                  <a:cubicBezTo>
                    <a:pt x="57" y="1460"/>
                    <a:pt x="70" y="1415"/>
                    <a:pt x="89" y="1377"/>
                  </a:cubicBezTo>
                  <a:cubicBezTo>
                    <a:pt x="101" y="1333"/>
                    <a:pt x="127" y="1288"/>
                    <a:pt x="146" y="1250"/>
                  </a:cubicBezTo>
                  <a:cubicBezTo>
                    <a:pt x="165" y="1206"/>
                    <a:pt x="184" y="1162"/>
                    <a:pt x="209" y="1117"/>
                  </a:cubicBezTo>
                  <a:cubicBezTo>
                    <a:pt x="228" y="1079"/>
                    <a:pt x="254" y="1035"/>
                    <a:pt x="279" y="996"/>
                  </a:cubicBezTo>
                  <a:cubicBezTo>
                    <a:pt x="298" y="952"/>
                    <a:pt x="324" y="914"/>
                    <a:pt x="349" y="869"/>
                  </a:cubicBezTo>
                  <a:cubicBezTo>
                    <a:pt x="374" y="831"/>
                    <a:pt x="400" y="793"/>
                    <a:pt x="425" y="755"/>
                  </a:cubicBezTo>
                  <a:cubicBezTo>
                    <a:pt x="457" y="717"/>
                    <a:pt x="482" y="679"/>
                    <a:pt x="508" y="641"/>
                  </a:cubicBezTo>
                  <a:cubicBezTo>
                    <a:pt x="527" y="622"/>
                    <a:pt x="539" y="609"/>
                    <a:pt x="552" y="590"/>
                  </a:cubicBezTo>
                  <a:cubicBezTo>
                    <a:pt x="571" y="571"/>
                    <a:pt x="584" y="552"/>
                    <a:pt x="597" y="539"/>
                  </a:cubicBezTo>
                  <a:cubicBezTo>
                    <a:pt x="654" y="469"/>
                    <a:pt x="717" y="412"/>
                    <a:pt x="781" y="355"/>
                  </a:cubicBezTo>
                  <a:cubicBezTo>
                    <a:pt x="838" y="304"/>
                    <a:pt x="895" y="254"/>
                    <a:pt x="952" y="209"/>
                  </a:cubicBezTo>
                  <a:cubicBezTo>
                    <a:pt x="1009" y="171"/>
                    <a:pt x="1066" y="133"/>
                    <a:pt x="1117" y="108"/>
                  </a:cubicBezTo>
                  <a:cubicBezTo>
                    <a:pt x="1162" y="76"/>
                    <a:pt x="1206" y="57"/>
                    <a:pt x="1244" y="38"/>
                  </a:cubicBezTo>
                  <a:cubicBezTo>
                    <a:pt x="1289" y="19"/>
                    <a:pt x="1320" y="6"/>
                    <a:pt x="1339" y="0"/>
                  </a:cubicBezTo>
                  <a:lnTo>
                    <a:pt x="1339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3" name="Freeform 67"/>
            <p:cNvSpPr>
              <a:spLocks noChangeArrowheads="1"/>
            </p:cNvSpPr>
            <p:nvPr/>
          </p:nvSpPr>
          <p:spPr bwMode="auto">
            <a:xfrm>
              <a:off x="19731077" y="7337108"/>
              <a:ext cx="1267767" cy="1726021"/>
            </a:xfrm>
            <a:custGeom>
              <a:avLst/>
              <a:gdLst>
                <a:gd name="T0" fmla="*/ 1397 w 1430"/>
                <a:gd name="T1" fmla="*/ 0 h 1944"/>
                <a:gd name="T2" fmla="*/ 1429 w 1430"/>
                <a:gd name="T3" fmla="*/ 13 h 1944"/>
                <a:gd name="T4" fmla="*/ 1333 w 1430"/>
                <a:gd name="T5" fmla="*/ 102 h 1944"/>
                <a:gd name="T6" fmla="*/ 1219 w 1430"/>
                <a:gd name="T7" fmla="*/ 216 h 1944"/>
                <a:gd name="T8" fmla="*/ 1086 w 1430"/>
                <a:gd name="T9" fmla="*/ 368 h 1944"/>
                <a:gd name="T10" fmla="*/ 933 w 1430"/>
                <a:gd name="T11" fmla="*/ 559 h 1944"/>
                <a:gd name="T12" fmla="*/ 781 w 1430"/>
                <a:gd name="T13" fmla="*/ 781 h 1944"/>
                <a:gd name="T14" fmla="*/ 711 w 1430"/>
                <a:gd name="T15" fmla="*/ 908 h 1944"/>
                <a:gd name="T16" fmla="*/ 642 w 1430"/>
                <a:gd name="T17" fmla="*/ 1035 h 1944"/>
                <a:gd name="T18" fmla="*/ 572 w 1430"/>
                <a:gd name="T19" fmla="*/ 1162 h 1944"/>
                <a:gd name="T20" fmla="*/ 540 w 1430"/>
                <a:gd name="T21" fmla="*/ 1232 h 1944"/>
                <a:gd name="T22" fmla="*/ 515 w 1430"/>
                <a:gd name="T23" fmla="*/ 1302 h 1944"/>
                <a:gd name="T24" fmla="*/ 413 w 1430"/>
                <a:gd name="T25" fmla="*/ 1574 h 1944"/>
                <a:gd name="T26" fmla="*/ 330 w 1430"/>
                <a:gd name="T27" fmla="*/ 1847 h 1944"/>
                <a:gd name="T28" fmla="*/ 305 w 1430"/>
                <a:gd name="T29" fmla="*/ 1943 h 1944"/>
                <a:gd name="T30" fmla="*/ 0 w 1430"/>
                <a:gd name="T31" fmla="*/ 1943 h 1944"/>
                <a:gd name="T32" fmla="*/ 51 w 1430"/>
                <a:gd name="T33" fmla="*/ 1759 h 1944"/>
                <a:gd name="T34" fmla="*/ 102 w 1430"/>
                <a:gd name="T35" fmla="*/ 1619 h 1944"/>
                <a:gd name="T36" fmla="*/ 165 w 1430"/>
                <a:gd name="T37" fmla="*/ 1479 h 1944"/>
                <a:gd name="T38" fmla="*/ 305 w 1430"/>
                <a:gd name="T39" fmla="*/ 1200 h 1944"/>
                <a:gd name="T40" fmla="*/ 343 w 1430"/>
                <a:gd name="T41" fmla="*/ 1130 h 1944"/>
                <a:gd name="T42" fmla="*/ 387 w 1430"/>
                <a:gd name="T43" fmla="*/ 1060 h 1944"/>
                <a:gd name="T44" fmla="*/ 470 w 1430"/>
                <a:gd name="T45" fmla="*/ 933 h 1944"/>
                <a:gd name="T46" fmla="*/ 553 w 1430"/>
                <a:gd name="T47" fmla="*/ 806 h 1944"/>
                <a:gd name="T48" fmla="*/ 648 w 1430"/>
                <a:gd name="T49" fmla="*/ 686 h 1944"/>
                <a:gd name="T50" fmla="*/ 832 w 1430"/>
                <a:gd name="T51" fmla="*/ 476 h 1944"/>
                <a:gd name="T52" fmla="*/ 1010 w 1430"/>
                <a:gd name="T53" fmla="*/ 298 h 1944"/>
                <a:gd name="T54" fmla="*/ 1168 w 1430"/>
                <a:gd name="T55" fmla="*/ 159 h 1944"/>
                <a:gd name="T56" fmla="*/ 1302 w 1430"/>
                <a:gd name="T57" fmla="*/ 64 h 1944"/>
                <a:gd name="T58" fmla="*/ 1397 w 1430"/>
                <a:gd name="T59" fmla="*/ 0 h 1944"/>
                <a:gd name="T60" fmla="*/ 1397 w 1430"/>
                <a:gd name="T61" fmla="*/ 0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1944">
                  <a:moveTo>
                    <a:pt x="1397" y="0"/>
                  </a:moveTo>
                  <a:cubicBezTo>
                    <a:pt x="1410" y="7"/>
                    <a:pt x="1416" y="13"/>
                    <a:pt x="1429" y="13"/>
                  </a:cubicBezTo>
                  <a:cubicBezTo>
                    <a:pt x="1416" y="25"/>
                    <a:pt x="1384" y="51"/>
                    <a:pt x="1333" y="102"/>
                  </a:cubicBezTo>
                  <a:cubicBezTo>
                    <a:pt x="1302" y="134"/>
                    <a:pt x="1264" y="172"/>
                    <a:pt x="1219" y="216"/>
                  </a:cubicBezTo>
                  <a:cubicBezTo>
                    <a:pt x="1175" y="260"/>
                    <a:pt x="1130" y="311"/>
                    <a:pt x="1086" y="368"/>
                  </a:cubicBezTo>
                  <a:cubicBezTo>
                    <a:pt x="1035" y="425"/>
                    <a:pt x="984" y="489"/>
                    <a:pt x="933" y="559"/>
                  </a:cubicBezTo>
                  <a:cubicBezTo>
                    <a:pt x="883" y="629"/>
                    <a:pt x="832" y="705"/>
                    <a:pt x="781" y="781"/>
                  </a:cubicBezTo>
                  <a:cubicBezTo>
                    <a:pt x="756" y="825"/>
                    <a:pt x="737" y="863"/>
                    <a:pt x="711" y="908"/>
                  </a:cubicBezTo>
                  <a:cubicBezTo>
                    <a:pt x="686" y="946"/>
                    <a:pt x="660" y="990"/>
                    <a:pt x="642" y="1035"/>
                  </a:cubicBezTo>
                  <a:cubicBezTo>
                    <a:pt x="616" y="1079"/>
                    <a:pt x="597" y="1117"/>
                    <a:pt x="572" y="1162"/>
                  </a:cubicBezTo>
                  <a:cubicBezTo>
                    <a:pt x="572" y="1162"/>
                    <a:pt x="572" y="1162"/>
                    <a:pt x="540" y="1232"/>
                  </a:cubicBezTo>
                  <a:cubicBezTo>
                    <a:pt x="540" y="1232"/>
                    <a:pt x="540" y="1232"/>
                    <a:pt x="515" y="1302"/>
                  </a:cubicBezTo>
                  <a:cubicBezTo>
                    <a:pt x="476" y="1390"/>
                    <a:pt x="438" y="1486"/>
                    <a:pt x="413" y="1574"/>
                  </a:cubicBezTo>
                  <a:cubicBezTo>
                    <a:pt x="387" y="1670"/>
                    <a:pt x="356" y="1759"/>
                    <a:pt x="330" y="1847"/>
                  </a:cubicBezTo>
                  <a:cubicBezTo>
                    <a:pt x="324" y="1879"/>
                    <a:pt x="311" y="1911"/>
                    <a:pt x="305" y="1943"/>
                  </a:cubicBezTo>
                  <a:cubicBezTo>
                    <a:pt x="305" y="1943"/>
                    <a:pt x="305" y="1943"/>
                    <a:pt x="0" y="1943"/>
                  </a:cubicBezTo>
                  <a:cubicBezTo>
                    <a:pt x="13" y="1879"/>
                    <a:pt x="32" y="1822"/>
                    <a:pt x="51" y="1759"/>
                  </a:cubicBezTo>
                  <a:cubicBezTo>
                    <a:pt x="64" y="1714"/>
                    <a:pt x="83" y="1663"/>
                    <a:pt x="102" y="1619"/>
                  </a:cubicBezTo>
                  <a:cubicBezTo>
                    <a:pt x="121" y="1574"/>
                    <a:pt x="140" y="1524"/>
                    <a:pt x="165" y="1479"/>
                  </a:cubicBezTo>
                  <a:cubicBezTo>
                    <a:pt x="210" y="1384"/>
                    <a:pt x="254" y="1289"/>
                    <a:pt x="305" y="1200"/>
                  </a:cubicBezTo>
                  <a:cubicBezTo>
                    <a:pt x="305" y="1200"/>
                    <a:pt x="305" y="1200"/>
                    <a:pt x="343" y="1130"/>
                  </a:cubicBezTo>
                  <a:cubicBezTo>
                    <a:pt x="343" y="1130"/>
                    <a:pt x="343" y="1130"/>
                    <a:pt x="387" y="1060"/>
                  </a:cubicBezTo>
                  <a:cubicBezTo>
                    <a:pt x="413" y="1016"/>
                    <a:pt x="438" y="971"/>
                    <a:pt x="470" y="933"/>
                  </a:cubicBezTo>
                  <a:cubicBezTo>
                    <a:pt x="496" y="889"/>
                    <a:pt x="527" y="845"/>
                    <a:pt x="553" y="806"/>
                  </a:cubicBezTo>
                  <a:cubicBezTo>
                    <a:pt x="584" y="768"/>
                    <a:pt x="616" y="724"/>
                    <a:pt x="648" y="686"/>
                  </a:cubicBezTo>
                  <a:cubicBezTo>
                    <a:pt x="705" y="609"/>
                    <a:pt x="769" y="540"/>
                    <a:pt x="832" y="476"/>
                  </a:cubicBezTo>
                  <a:cubicBezTo>
                    <a:pt x="889" y="413"/>
                    <a:pt x="953" y="349"/>
                    <a:pt x="1010" y="298"/>
                  </a:cubicBezTo>
                  <a:cubicBezTo>
                    <a:pt x="1067" y="248"/>
                    <a:pt x="1118" y="197"/>
                    <a:pt x="1168" y="159"/>
                  </a:cubicBezTo>
                  <a:cubicBezTo>
                    <a:pt x="1219" y="121"/>
                    <a:pt x="1264" y="89"/>
                    <a:pt x="1302" y="64"/>
                  </a:cubicBezTo>
                  <a:cubicBezTo>
                    <a:pt x="1340" y="32"/>
                    <a:pt x="1378" y="13"/>
                    <a:pt x="1397" y="0"/>
                  </a:cubicBezTo>
                  <a:lnTo>
                    <a:pt x="1397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4" name="Freeform 68"/>
            <p:cNvSpPr>
              <a:spLocks noChangeArrowheads="1"/>
            </p:cNvSpPr>
            <p:nvPr/>
          </p:nvSpPr>
          <p:spPr bwMode="auto">
            <a:xfrm>
              <a:off x="19050241" y="7168813"/>
              <a:ext cx="1436021" cy="1894317"/>
            </a:xfrm>
            <a:custGeom>
              <a:avLst/>
              <a:gdLst>
                <a:gd name="T0" fmla="*/ 1613 w 1620"/>
                <a:gd name="T1" fmla="*/ 0 h 2134"/>
                <a:gd name="T2" fmla="*/ 1619 w 1620"/>
                <a:gd name="T3" fmla="*/ 25 h 2134"/>
                <a:gd name="T4" fmla="*/ 1613 w 1620"/>
                <a:gd name="T5" fmla="*/ 31 h 2134"/>
                <a:gd name="T6" fmla="*/ 1587 w 1620"/>
                <a:gd name="T7" fmla="*/ 38 h 2134"/>
                <a:gd name="T8" fmla="*/ 1486 w 1620"/>
                <a:gd name="T9" fmla="*/ 95 h 2134"/>
                <a:gd name="T10" fmla="*/ 1346 w 1620"/>
                <a:gd name="T11" fmla="*/ 190 h 2134"/>
                <a:gd name="T12" fmla="*/ 1181 w 1620"/>
                <a:gd name="T13" fmla="*/ 342 h 2134"/>
                <a:gd name="T14" fmla="*/ 1010 w 1620"/>
                <a:gd name="T15" fmla="*/ 539 h 2134"/>
                <a:gd name="T16" fmla="*/ 838 w 1620"/>
                <a:gd name="T17" fmla="*/ 781 h 2134"/>
                <a:gd name="T18" fmla="*/ 762 w 1620"/>
                <a:gd name="T19" fmla="*/ 914 h 2134"/>
                <a:gd name="T20" fmla="*/ 686 w 1620"/>
                <a:gd name="T21" fmla="*/ 1053 h 2134"/>
                <a:gd name="T22" fmla="*/ 553 w 1620"/>
                <a:gd name="T23" fmla="*/ 1345 h 2134"/>
                <a:gd name="T24" fmla="*/ 495 w 1620"/>
                <a:gd name="T25" fmla="*/ 1498 h 2134"/>
                <a:gd name="T26" fmla="*/ 445 w 1620"/>
                <a:gd name="T27" fmla="*/ 1656 h 2134"/>
                <a:gd name="T28" fmla="*/ 394 w 1620"/>
                <a:gd name="T29" fmla="*/ 1809 h 2134"/>
                <a:gd name="T30" fmla="*/ 349 w 1620"/>
                <a:gd name="T31" fmla="*/ 1955 h 2134"/>
                <a:gd name="T32" fmla="*/ 292 w 1620"/>
                <a:gd name="T33" fmla="*/ 2133 h 2134"/>
                <a:gd name="T34" fmla="*/ 0 w 1620"/>
                <a:gd name="T35" fmla="*/ 2133 h 2134"/>
                <a:gd name="T36" fmla="*/ 70 w 1620"/>
                <a:gd name="T37" fmla="*/ 1866 h 2134"/>
                <a:gd name="T38" fmla="*/ 191 w 1620"/>
                <a:gd name="T39" fmla="*/ 1555 h 2134"/>
                <a:gd name="T40" fmla="*/ 267 w 1620"/>
                <a:gd name="T41" fmla="*/ 1403 h 2134"/>
                <a:gd name="T42" fmla="*/ 343 w 1620"/>
                <a:gd name="T43" fmla="*/ 1250 h 2134"/>
                <a:gd name="T44" fmla="*/ 514 w 1620"/>
                <a:gd name="T45" fmla="*/ 952 h 2134"/>
                <a:gd name="T46" fmla="*/ 603 w 1620"/>
                <a:gd name="T47" fmla="*/ 812 h 2134"/>
                <a:gd name="T48" fmla="*/ 705 w 1620"/>
                <a:gd name="T49" fmla="*/ 685 h 2134"/>
                <a:gd name="T50" fmla="*/ 749 w 1620"/>
                <a:gd name="T51" fmla="*/ 622 h 2134"/>
                <a:gd name="T52" fmla="*/ 806 w 1620"/>
                <a:gd name="T53" fmla="*/ 558 h 2134"/>
                <a:gd name="T54" fmla="*/ 908 w 1620"/>
                <a:gd name="T55" fmla="*/ 450 h 2134"/>
                <a:gd name="T56" fmla="*/ 1111 w 1620"/>
                <a:gd name="T57" fmla="*/ 260 h 2134"/>
                <a:gd name="T58" fmla="*/ 1301 w 1620"/>
                <a:gd name="T59" fmla="*/ 127 h 2134"/>
                <a:gd name="T60" fmla="*/ 1467 w 1620"/>
                <a:gd name="T61" fmla="*/ 51 h 2134"/>
                <a:gd name="T62" fmla="*/ 1613 w 1620"/>
                <a:gd name="T63" fmla="*/ 0 h 2134"/>
                <a:gd name="T64" fmla="*/ 1613 w 1620"/>
                <a:gd name="T65" fmla="*/ 0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20" h="2134">
                  <a:moveTo>
                    <a:pt x="1613" y="0"/>
                  </a:moveTo>
                  <a:cubicBezTo>
                    <a:pt x="1613" y="0"/>
                    <a:pt x="1613" y="0"/>
                    <a:pt x="1619" y="25"/>
                  </a:cubicBezTo>
                  <a:cubicBezTo>
                    <a:pt x="1619" y="25"/>
                    <a:pt x="1619" y="25"/>
                    <a:pt x="1613" y="31"/>
                  </a:cubicBezTo>
                  <a:cubicBezTo>
                    <a:pt x="1606" y="31"/>
                    <a:pt x="1600" y="38"/>
                    <a:pt x="1587" y="38"/>
                  </a:cubicBezTo>
                  <a:cubicBezTo>
                    <a:pt x="1562" y="51"/>
                    <a:pt x="1530" y="70"/>
                    <a:pt x="1486" y="95"/>
                  </a:cubicBezTo>
                  <a:cubicBezTo>
                    <a:pt x="1448" y="120"/>
                    <a:pt x="1397" y="152"/>
                    <a:pt x="1346" y="190"/>
                  </a:cubicBezTo>
                  <a:cubicBezTo>
                    <a:pt x="1295" y="235"/>
                    <a:pt x="1238" y="279"/>
                    <a:pt x="1181" y="342"/>
                  </a:cubicBezTo>
                  <a:cubicBezTo>
                    <a:pt x="1124" y="400"/>
                    <a:pt x="1067" y="463"/>
                    <a:pt x="1010" y="539"/>
                  </a:cubicBezTo>
                  <a:cubicBezTo>
                    <a:pt x="953" y="609"/>
                    <a:pt x="895" y="692"/>
                    <a:pt x="838" y="781"/>
                  </a:cubicBezTo>
                  <a:cubicBezTo>
                    <a:pt x="813" y="819"/>
                    <a:pt x="787" y="869"/>
                    <a:pt x="762" y="914"/>
                  </a:cubicBezTo>
                  <a:cubicBezTo>
                    <a:pt x="737" y="958"/>
                    <a:pt x="711" y="1003"/>
                    <a:pt x="686" y="1053"/>
                  </a:cubicBezTo>
                  <a:cubicBezTo>
                    <a:pt x="635" y="1149"/>
                    <a:pt x="591" y="1244"/>
                    <a:pt x="553" y="1345"/>
                  </a:cubicBezTo>
                  <a:cubicBezTo>
                    <a:pt x="533" y="1396"/>
                    <a:pt x="508" y="1447"/>
                    <a:pt x="495" y="1498"/>
                  </a:cubicBezTo>
                  <a:cubicBezTo>
                    <a:pt x="476" y="1549"/>
                    <a:pt x="457" y="1599"/>
                    <a:pt x="445" y="1656"/>
                  </a:cubicBezTo>
                  <a:cubicBezTo>
                    <a:pt x="426" y="1707"/>
                    <a:pt x="413" y="1758"/>
                    <a:pt x="394" y="1809"/>
                  </a:cubicBezTo>
                  <a:cubicBezTo>
                    <a:pt x="381" y="1860"/>
                    <a:pt x="368" y="1904"/>
                    <a:pt x="349" y="1955"/>
                  </a:cubicBezTo>
                  <a:cubicBezTo>
                    <a:pt x="337" y="2018"/>
                    <a:pt x="311" y="2075"/>
                    <a:pt x="292" y="2133"/>
                  </a:cubicBezTo>
                  <a:cubicBezTo>
                    <a:pt x="292" y="2133"/>
                    <a:pt x="292" y="2133"/>
                    <a:pt x="0" y="2133"/>
                  </a:cubicBezTo>
                  <a:cubicBezTo>
                    <a:pt x="13" y="2044"/>
                    <a:pt x="38" y="1955"/>
                    <a:pt x="70" y="1866"/>
                  </a:cubicBezTo>
                  <a:cubicBezTo>
                    <a:pt x="102" y="1764"/>
                    <a:pt x="146" y="1663"/>
                    <a:pt x="191" y="1555"/>
                  </a:cubicBezTo>
                  <a:cubicBezTo>
                    <a:pt x="216" y="1504"/>
                    <a:pt x="242" y="1453"/>
                    <a:pt x="267" y="1403"/>
                  </a:cubicBezTo>
                  <a:cubicBezTo>
                    <a:pt x="292" y="1352"/>
                    <a:pt x="318" y="1301"/>
                    <a:pt x="343" y="1250"/>
                  </a:cubicBezTo>
                  <a:cubicBezTo>
                    <a:pt x="394" y="1149"/>
                    <a:pt x="451" y="1047"/>
                    <a:pt x="514" y="952"/>
                  </a:cubicBezTo>
                  <a:cubicBezTo>
                    <a:pt x="540" y="907"/>
                    <a:pt x="572" y="857"/>
                    <a:pt x="603" y="812"/>
                  </a:cubicBezTo>
                  <a:cubicBezTo>
                    <a:pt x="635" y="768"/>
                    <a:pt x="667" y="723"/>
                    <a:pt x="705" y="685"/>
                  </a:cubicBezTo>
                  <a:cubicBezTo>
                    <a:pt x="717" y="660"/>
                    <a:pt x="737" y="641"/>
                    <a:pt x="749" y="622"/>
                  </a:cubicBezTo>
                  <a:cubicBezTo>
                    <a:pt x="768" y="596"/>
                    <a:pt x="787" y="577"/>
                    <a:pt x="806" y="558"/>
                  </a:cubicBezTo>
                  <a:cubicBezTo>
                    <a:pt x="838" y="520"/>
                    <a:pt x="870" y="482"/>
                    <a:pt x="908" y="450"/>
                  </a:cubicBezTo>
                  <a:cubicBezTo>
                    <a:pt x="978" y="381"/>
                    <a:pt x="1048" y="317"/>
                    <a:pt x="1111" y="260"/>
                  </a:cubicBezTo>
                  <a:cubicBezTo>
                    <a:pt x="1181" y="209"/>
                    <a:pt x="1244" y="165"/>
                    <a:pt x="1301" y="127"/>
                  </a:cubicBezTo>
                  <a:cubicBezTo>
                    <a:pt x="1365" y="95"/>
                    <a:pt x="1422" y="70"/>
                    <a:pt x="1467" y="51"/>
                  </a:cubicBezTo>
                  <a:cubicBezTo>
                    <a:pt x="1543" y="12"/>
                    <a:pt x="1594" y="0"/>
                    <a:pt x="1613" y="0"/>
                  </a:cubicBezTo>
                  <a:lnTo>
                    <a:pt x="1613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5" name="Freeform 69"/>
            <p:cNvSpPr>
              <a:spLocks noChangeArrowheads="1"/>
            </p:cNvSpPr>
            <p:nvPr/>
          </p:nvSpPr>
          <p:spPr bwMode="auto">
            <a:xfrm>
              <a:off x="18345926" y="7000516"/>
              <a:ext cx="1545581" cy="2062615"/>
            </a:xfrm>
            <a:custGeom>
              <a:avLst/>
              <a:gdLst>
                <a:gd name="T0" fmla="*/ 1695 w 1740"/>
                <a:gd name="T1" fmla="*/ 0 h 2325"/>
                <a:gd name="T2" fmla="*/ 1733 w 1740"/>
                <a:gd name="T3" fmla="*/ 7 h 2325"/>
                <a:gd name="T4" fmla="*/ 1739 w 1740"/>
                <a:gd name="T5" fmla="*/ 19 h 2325"/>
                <a:gd name="T6" fmla="*/ 1726 w 1740"/>
                <a:gd name="T7" fmla="*/ 26 h 2325"/>
                <a:gd name="T8" fmla="*/ 1695 w 1740"/>
                <a:gd name="T9" fmla="*/ 38 h 2325"/>
                <a:gd name="T10" fmla="*/ 1587 w 1740"/>
                <a:gd name="T11" fmla="*/ 95 h 2325"/>
                <a:gd name="T12" fmla="*/ 1428 w 1740"/>
                <a:gd name="T13" fmla="*/ 203 h 2325"/>
                <a:gd name="T14" fmla="*/ 1244 w 1740"/>
                <a:gd name="T15" fmla="*/ 375 h 2325"/>
                <a:gd name="T16" fmla="*/ 1053 w 1740"/>
                <a:gd name="T17" fmla="*/ 597 h 2325"/>
                <a:gd name="T18" fmla="*/ 869 w 1740"/>
                <a:gd name="T19" fmla="*/ 870 h 2325"/>
                <a:gd name="T20" fmla="*/ 844 w 1740"/>
                <a:gd name="T21" fmla="*/ 902 h 2325"/>
                <a:gd name="T22" fmla="*/ 825 w 1740"/>
                <a:gd name="T23" fmla="*/ 940 h 2325"/>
                <a:gd name="T24" fmla="*/ 781 w 1740"/>
                <a:gd name="T25" fmla="*/ 1016 h 2325"/>
                <a:gd name="T26" fmla="*/ 698 w 1740"/>
                <a:gd name="T27" fmla="*/ 1175 h 2325"/>
                <a:gd name="T28" fmla="*/ 552 w 1740"/>
                <a:gd name="T29" fmla="*/ 1511 h 2325"/>
                <a:gd name="T30" fmla="*/ 489 w 1740"/>
                <a:gd name="T31" fmla="*/ 1683 h 2325"/>
                <a:gd name="T32" fmla="*/ 438 w 1740"/>
                <a:gd name="T33" fmla="*/ 1854 h 2325"/>
                <a:gd name="T34" fmla="*/ 342 w 1740"/>
                <a:gd name="T35" fmla="*/ 2190 h 2325"/>
                <a:gd name="T36" fmla="*/ 304 w 1740"/>
                <a:gd name="T37" fmla="*/ 2324 h 2325"/>
                <a:gd name="T38" fmla="*/ 0 w 1740"/>
                <a:gd name="T39" fmla="*/ 2324 h 2325"/>
                <a:gd name="T40" fmla="*/ 57 w 1740"/>
                <a:gd name="T41" fmla="*/ 2108 h 2325"/>
                <a:gd name="T42" fmla="*/ 114 w 1740"/>
                <a:gd name="T43" fmla="*/ 1936 h 2325"/>
                <a:gd name="T44" fmla="*/ 152 w 1740"/>
                <a:gd name="T45" fmla="*/ 1847 h 2325"/>
                <a:gd name="T46" fmla="*/ 184 w 1740"/>
                <a:gd name="T47" fmla="*/ 1765 h 2325"/>
                <a:gd name="T48" fmla="*/ 266 w 1740"/>
                <a:gd name="T49" fmla="*/ 1587 h 2325"/>
                <a:gd name="T50" fmla="*/ 342 w 1740"/>
                <a:gd name="T51" fmla="*/ 1416 h 2325"/>
                <a:gd name="T52" fmla="*/ 527 w 1740"/>
                <a:gd name="T53" fmla="*/ 1079 h 2325"/>
                <a:gd name="T54" fmla="*/ 622 w 1740"/>
                <a:gd name="T55" fmla="*/ 921 h 2325"/>
                <a:gd name="T56" fmla="*/ 673 w 1740"/>
                <a:gd name="T57" fmla="*/ 845 h 2325"/>
                <a:gd name="T58" fmla="*/ 704 w 1740"/>
                <a:gd name="T59" fmla="*/ 813 h 2325"/>
                <a:gd name="T60" fmla="*/ 730 w 1740"/>
                <a:gd name="T61" fmla="*/ 775 h 2325"/>
                <a:gd name="T62" fmla="*/ 781 w 1740"/>
                <a:gd name="T63" fmla="*/ 705 h 2325"/>
                <a:gd name="T64" fmla="*/ 838 w 1740"/>
                <a:gd name="T65" fmla="*/ 635 h 2325"/>
                <a:gd name="T66" fmla="*/ 952 w 1740"/>
                <a:gd name="T67" fmla="*/ 508 h 2325"/>
                <a:gd name="T68" fmla="*/ 1174 w 1740"/>
                <a:gd name="T69" fmla="*/ 299 h 2325"/>
                <a:gd name="T70" fmla="*/ 1390 w 1740"/>
                <a:gd name="T71" fmla="*/ 146 h 2325"/>
                <a:gd name="T72" fmla="*/ 1561 w 1740"/>
                <a:gd name="T73" fmla="*/ 51 h 2325"/>
                <a:gd name="T74" fmla="*/ 1695 w 1740"/>
                <a:gd name="T75" fmla="*/ 0 h 2325"/>
                <a:gd name="T76" fmla="*/ 1695 w 1740"/>
                <a:gd name="T77" fmla="*/ 0 h 2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0" h="2325">
                  <a:moveTo>
                    <a:pt x="1695" y="0"/>
                  </a:moveTo>
                  <a:cubicBezTo>
                    <a:pt x="1707" y="7"/>
                    <a:pt x="1720" y="7"/>
                    <a:pt x="1733" y="7"/>
                  </a:cubicBezTo>
                  <a:cubicBezTo>
                    <a:pt x="1733" y="7"/>
                    <a:pt x="1733" y="7"/>
                    <a:pt x="1739" y="19"/>
                  </a:cubicBezTo>
                  <a:cubicBezTo>
                    <a:pt x="1739" y="19"/>
                    <a:pt x="1733" y="19"/>
                    <a:pt x="1726" y="26"/>
                  </a:cubicBezTo>
                  <a:cubicBezTo>
                    <a:pt x="1720" y="26"/>
                    <a:pt x="1707" y="32"/>
                    <a:pt x="1695" y="38"/>
                  </a:cubicBezTo>
                  <a:cubicBezTo>
                    <a:pt x="1669" y="51"/>
                    <a:pt x="1631" y="70"/>
                    <a:pt x="1587" y="95"/>
                  </a:cubicBezTo>
                  <a:cubicBezTo>
                    <a:pt x="1542" y="121"/>
                    <a:pt x="1485" y="159"/>
                    <a:pt x="1428" y="203"/>
                  </a:cubicBezTo>
                  <a:cubicBezTo>
                    <a:pt x="1371" y="254"/>
                    <a:pt x="1307" y="305"/>
                    <a:pt x="1244" y="375"/>
                  </a:cubicBezTo>
                  <a:cubicBezTo>
                    <a:pt x="1180" y="438"/>
                    <a:pt x="1117" y="515"/>
                    <a:pt x="1053" y="597"/>
                  </a:cubicBezTo>
                  <a:cubicBezTo>
                    <a:pt x="990" y="679"/>
                    <a:pt x="926" y="768"/>
                    <a:pt x="869" y="870"/>
                  </a:cubicBezTo>
                  <a:cubicBezTo>
                    <a:pt x="857" y="883"/>
                    <a:pt x="850" y="889"/>
                    <a:pt x="844" y="902"/>
                  </a:cubicBezTo>
                  <a:cubicBezTo>
                    <a:pt x="838" y="914"/>
                    <a:pt x="831" y="927"/>
                    <a:pt x="825" y="940"/>
                  </a:cubicBezTo>
                  <a:cubicBezTo>
                    <a:pt x="812" y="965"/>
                    <a:pt x="793" y="990"/>
                    <a:pt x="781" y="1016"/>
                  </a:cubicBezTo>
                  <a:cubicBezTo>
                    <a:pt x="755" y="1073"/>
                    <a:pt x="723" y="1124"/>
                    <a:pt x="698" y="1175"/>
                  </a:cubicBezTo>
                  <a:cubicBezTo>
                    <a:pt x="647" y="1283"/>
                    <a:pt x="596" y="1397"/>
                    <a:pt x="552" y="1511"/>
                  </a:cubicBezTo>
                  <a:cubicBezTo>
                    <a:pt x="533" y="1568"/>
                    <a:pt x="508" y="1619"/>
                    <a:pt x="489" y="1683"/>
                  </a:cubicBezTo>
                  <a:cubicBezTo>
                    <a:pt x="476" y="1740"/>
                    <a:pt x="451" y="1797"/>
                    <a:pt x="438" y="1854"/>
                  </a:cubicBezTo>
                  <a:cubicBezTo>
                    <a:pt x="406" y="1968"/>
                    <a:pt x="374" y="2082"/>
                    <a:pt x="342" y="2190"/>
                  </a:cubicBezTo>
                  <a:cubicBezTo>
                    <a:pt x="330" y="2235"/>
                    <a:pt x="317" y="2279"/>
                    <a:pt x="304" y="2324"/>
                  </a:cubicBezTo>
                  <a:cubicBezTo>
                    <a:pt x="304" y="2324"/>
                    <a:pt x="304" y="2324"/>
                    <a:pt x="0" y="2324"/>
                  </a:cubicBezTo>
                  <a:cubicBezTo>
                    <a:pt x="19" y="2254"/>
                    <a:pt x="38" y="2178"/>
                    <a:pt x="57" y="2108"/>
                  </a:cubicBezTo>
                  <a:cubicBezTo>
                    <a:pt x="76" y="2051"/>
                    <a:pt x="95" y="1994"/>
                    <a:pt x="114" y="1936"/>
                  </a:cubicBezTo>
                  <a:cubicBezTo>
                    <a:pt x="127" y="1905"/>
                    <a:pt x="139" y="1879"/>
                    <a:pt x="152" y="1847"/>
                  </a:cubicBezTo>
                  <a:cubicBezTo>
                    <a:pt x="165" y="1822"/>
                    <a:pt x="178" y="1790"/>
                    <a:pt x="184" y="1765"/>
                  </a:cubicBezTo>
                  <a:cubicBezTo>
                    <a:pt x="209" y="1708"/>
                    <a:pt x="235" y="1651"/>
                    <a:pt x="266" y="1587"/>
                  </a:cubicBezTo>
                  <a:cubicBezTo>
                    <a:pt x="292" y="1530"/>
                    <a:pt x="317" y="1473"/>
                    <a:pt x="342" y="1416"/>
                  </a:cubicBezTo>
                  <a:cubicBezTo>
                    <a:pt x="400" y="1302"/>
                    <a:pt x="463" y="1187"/>
                    <a:pt x="527" y="1079"/>
                  </a:cubicBezTo>
                  <a:cubicBezTo>
                    <a:pt x="558" y="1029"/>
                    <a:pt x="590" y="972"/>
                    <a:pt x="622" y="921"/>
                  </a:cubicBezTo>
                  <a:cubicBezTo>
                    <a:pt x="641" y="895"/>
                    <a:pt x="660" y="870"/>
                    <a:pt x="673" y="845"/>
                  </a:cubicBezTo>
                  <a:cubicBezTo>
                    <a:pt x="685" y="832"/>
                    <a:pt x="692" y="819"/>
                    <a:pt x="704" y="813"/>
                  </a:cubicBezTo>
                  <a:cubicBezTo>
                    <a:pt x="711" y="800"/>
                    <a:pt x="717" y="787"/>
                    <a:pt x="730" y="775"/>
                  </a:cubicBezTo>
                  <a:cubicBezTo>
                    <a:pt x="749" y="749"/>
                    <a:pt x="762" y="724"/>
                    <a:pt x="781" y="705"/>
                  </a:cubicBezTo>
                  <a:cubicBezTo>
                    <a:pt x="800" y="679"/>
                    <a:pt x="819" y="660"/>
                    <a:pt x="838" y="635"/>
                  </a:cubicBezTo>
                  <a:cubicBezTo>
                    <a:pt x="876" y="591"/>
                    <a:pt x="914" y="546"/>
                    <a:pt x="952" y="508"/>
                  </a:cubicBezTo>
                  <a:cubicBezTo>
                    <a:pt x="1028" y="432"/>
                    <a:pt x="1104" y="356"/>
                    <a:pt x="1174" y="299"/>
                  </a:cubicBezTo>
                  <a:cubicBezTo>
                    <a:pt x="1250" y="235"/>
                    <a:pt x="1320" y="184"/>
                    <a:pt x="1390" y="146"/>
                  </a:cubicBezTo>
                  <a:cubicBezTo>
                    <a:pt x="1453" y="102"/>
                    <a:pt x="1510" y="70"/>
                    <a:pt x="1561" y="51"/>
                  </a:cubicBezTo>
                  <a:cubicBezTo>
                    <a:pt x="1625" y="26"/>
                    <a:pt x="1669" y="7"/>
                    <a:pt x="1695" y="0"/>
                  </a:cubicBezTo>
                  <a:lnTo>
                    <a:pt x="1695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6" name="Freeform 70"/>
            <p:cNvSpPr>
              <a:spLocks noChangeArrowheads="1"/>
            </p:cNvSpPr>
            <p:nvPr/>
          </p:nvSpPr>
          <p:spPr bwMode="auto">
            <a:xfrm>
              <a:off x="17622047" y="6887013"/>
              <a:ext cx="1655138" cy="2176116"/>
            </a:xfrm>
            <a:custGeom>
              <a:avLst/>
              <a:gdLst>
                <a:gd name="T0" fmla="*/ 1796 w 1867"/>
                <a:gd name="T1" fmla="*/ 0 h 2452"/>
                <a:gd name="T2" fmla="*/ 1866 w 1867"/>
                <a:gd name="T3" fmla="*/ 13 h 2452"/>
                <a:gd name="T4" fmla="*/ 1866 w 1867"/>
                <a:gd name="T5" fmla="*/ 13 h 2452"/>
                <a:gd name="T6" fmla="*/ 1834 w 1867"/>
                <a:gd name="T7" fmla="*/ 26 h 2452"/>
                <a:gd name="T8" fmla="*/ 1714 w 1867"/>
                <a:gd name="T9" fmla="*/ 83 h 2452"/>
                <a:gd name="T10" fmla="*/ 1549 w 1867"/>
                <a:gd name="T11" fmla="*/ 203 h 2452"/>
                <a:gd name="T12" fmla="*/ 1358 w 1867"/>
                <a:gd name="T13" fmla="*/ 375 h 2452"/>
                <a:gd name="T14" fmla="*/ 1155 w 1867"/>
                <a:gd name="T15" fmla="*/ 610 h 2452"/>
                <a:gd name="T16" fmla="*/ 958 w 1867"/>
                <a:gd name="T17" fmla="*/ 895 h 2452"/>
                <a:gd name="T18" fmla="*/ 774 w 1867"/>
                <a:gd name="T19" fmla="*/ 1219 h 2452"/>
                <a:gd name="T20" fmla="*/ 730 w 1867"/>
                <a:gd name="T21" fmla="*/ 1302 h 2452"/>
                <a:gd name="T22" fmla="*/ 692 w 1867"/>
                <a:gd name="T23" fmla="*/ 1390 h 2452"/>
                <a:gd name="T24" fmla="*/ 647 w 1867"/>
                <a:gd name="T25" fmla="*/ 1479 h 2452"/>
                <a:gd name="T26" fmla="*/ 609 w 1867"/>
                <a:gd name="T27" fmla="*/ 1568 h 2452"/>
                <a:gd name="T28" fmla="*/ 577 w 1867"/>
                <a:gd name="T29" fmla="*/ 1657 h 2452"/>
                <a:gd name="T30" fmla="*/ 539 w 1867"/>
                <a:gd name="T31" fmla="*/ 1746 h 2452"/>
                <a:gd name="T32" fmla="*/ 508 w 1867"/>
                <a:gd name="T33" fmla="*/ 1835 h 2452"/>
                <a:gd name="T34" fmla="*/ 476 w 1867"/>
                <a:gd name="T35" fmla="*/ 1924 h 2452"/>
                <a:gd name="T36" fmla="*/ 419 w 1867"/>
                <a:gd name="T37" fmla="*/ 2101 h 2452"/>
                <a:gd name="T38" fmla="*/ 362 w 1867"/>
                <a:gd name="T39" fmla="*/ 2279 h 2452"/>
                <a:gd name="T40" fmla="*/ 305 w 1867"/>
                <a:gd name="T41" fmla="*/ 2444 h 2452"/>
                <a:gd name="T42" fmla="*/ 305 w 1867"/>
                <a:gd name="T43" fmla="*/ 2451 h 2452"/>
                <a:gd name="T44" fmla="*/ 0 w 1867"/>
                <a:gd name="T45" fmla="*/ 2451 h 2452"/>
                <a:gd name="T46" fmla="*/ 25 w 1867"/>
                <a:gd name="T47" fmla="*/ 2355 h 2452"/>
                <a:gd name="T48" fmla="*/ 82 w 1867"/>
                <a:gd name="T49" fmla="*/ 2184 h 2452"/>
                <a:gd name="T50" fmla="*/ 228 w 1867"/>
                <a:gd name="T51" fmla="*/ 1828 h 2452"/>
                <a:gd name="T52" fmla="*/ 273 w 1867"/>
                <a:gd name="T53" fmla="*/ 1733 h 2452"/>
                <a:gd name="T54" fmla="*/ 317 w 1867"/>
                <a:gd name="T55" fmla="*/ 1644 h 2452"/>
                <a:gd name="T56" fmla="*/ 362 w 1867"/>
                <a:gd name="T57" fmla="*/ 1556 h 2452"/>
                <a:gd name="T58" fmla="*/ 406 w 1867"/>
                <a:gd name="T59" fmla="*/ 1467 h 2452"/>
                <a:gd name="T60" fmla="*/ 450 w 1867"/>
                <a:gd name="T61" fmla="*/ 1378 h 2452"/>
                <a:gd name="T62" fmla="*/ 501 w 1867"/>
                <a:gd name="T63" fmla="*/ 1289 h 2452"/>
                <a:gd name="T64" fmla="*/ 552 w 1867"/>
                <a:gd name="T65" fmla="*/ 1206 h 2452"/>
                <a:gd name="T66" fmla="*/ 603 w 1867"/>
                <a:gd name="T67" fmla="*/ 1117 h 2452"/>
                <a:gd name="T68" fmla="*/ 704 w 1867"/>
                <a:gd name="T69" fmla="*/ 959 h 2452"/>
                <a:gd name="T70" fmla="*/ 819 w 1867"/>
                <a:gd name="T71" fmla="*/ 800 h 2452"/>
                <a:gd name="T72" fmla="*/ 933 w 1867"/>
                <a:gd name="T73" fmla="*/ 654 h 2452"/>
                <a:gd name="T74" fmla="*/ 990 w 1867"/>
                <a:gd name="T75" fmla="*/ 591 h 2452"/>
                <a:gd name="T76" fmla="*/ 1054 w 1867"/>
                <a:gd name="T77" fmla="*/ 521 h 2452"/>
                <a:gd name="T78" fmla="*/ 1288 w 1867"/>
                <a:gd name="T79" fmla="*/ 299 h 2452"/>
                <a:gd name="T80" fmla="*/ 1504 w 1867"/>
                <a:gd name="T81" fmla="*/ 140 h 2452"/>
                <a:gd name="T82" fmla="*/ 1695 w 1867"/>
                <a:gd name="T83" fmla="*/ 38 h 2452"/>
                <a:gd name="T84" fmla="*/ 1796 w 1867"/>
                <a:gd name="T85" fmla="*/ 0 h 2452"/>
                <a:gd name="T86" fmla="*/ 1796 w 1867"/>
                <a:gd name="T87" fmla="*/ 0 h 2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7" h="2452">
                  <a:moveTo>
                    <a:pt x="1796" y="0"/>
                  </a:moveTo>
                  <a:cubicBezTo>
                    <a:pt x="1815" y="7"/>
                    <a:pt x="1841" y="7"/>
                    <a:pt x="1866" y="13"/>
                  </a:cubicBezTo>
                  <a:lnTo>
                    <a:pt x="1866" y="13"/>
                  </a:lnTo>
                  <a:cubicBezTo>
                    <a:pt x="1854" y="13"/>
                    <a:pt x="1847" y="19"/>
                    <a:pt x="1834" y="26"/>
                  </a:cubicBezTo>
                  <a:cubicBezTo>
                    <a:pt x="1803" y="38"/>
                    <a:pt x="1765" y="57"/>
                    <a:pt x="1714" y="83"/>
                  </a:cubicBezTo>
                  <a:cubicBezTo>
                    <a:pt x="1669" y="115"/>
                    <a:pt x="1612" y="153"/>
                    <a:pt x="1549" y="203"/>
                  </a:cubicBezTo>
                  <a:cubicBezTo>
                    <a:pt x="1485" y="248"/>
                    <a:pt x="1422" y="305"/>
                    <a:pt x="1358" y="375"/>
                  </a:cubicBezTo>
                  <a:cubicBezTo>
                    <a:pt x="1288" y="445"/>
                    <a:pt x="1219" y="527"/>
                    <a:pt x="1155" y="610"/>
                  </a:cubicBezTo>
                  <a:cubicBezTo>
                    <a:pt x="1085" y="699"/>
                    <a:pt x="1022" y="794"/>
                    <a:pt x="958" y="895"/>
                  </a:cubicBezTo>
                  <a:cubicBezTo>
                    <a:pt x="895" y="997"/>
                    <a:pt x="831" y="1105"/>
                    <a:pt x="774" y="1219"/>
                  </a:cubicBezTo>
                  <a:cubicBezTo>
                    <a:pt x="762" y="1244"/>
                    <a:pt x="743" y="1276"/>
                    <a:pt x="730" y="1302"/>
                  </a:cubicBezTo>
                  <a:cubicBezTo>
                    <a:pt x="717" y="1333"/>
                    <a:pt x="704" y="1359"/>
                    <a:pt x="692" y="1390"/>
                  </a:cubicBezTo>
                  <a:cubicBezTo>
                    <a:pt x="679" y="1416"/>
                    <a:pt x="660" y="1448"/>
                    <a:pt x="647" y="1479"/>
                  </a:cubicBezTo>
                  <a:cubicBezTo>
                    <a:pt x="647" y="1479"/>
                    <a:pt x="647" y="1479"/>
                    <a:pt x="609" y="1568"/>
                  </a:cubicBezTo>
                  <a:cubicBezTo>
                    <a:pt x="609" y="1568"/>
                    <a:pt x="609" y="1568"/>
                    <a:pt x="577" y="1657"/>
                  </a:cubicBezTo>
                  <a:cubicBezTo>
                    <a:pt x="565" y="1683"/>
                    <a:pt x="552" y="1714"/>
                    <a:pt x="539" y="1746"/>
                  </a:cubicBezTo>
                  <a:cubicBezTo>
                    <a:pt x="527" y="1771"/>
                    <a:pt x="520" y="1803"/>
                    <a:pt x="508" y="1835"/>
                  </a:cubicBezTo>
                  <a:cubicBezTo>
                    <a:pt x="495" y="1867"/>
                    <a:pt x="489" y="1892"/>
                    <a:pt x="476" y="1924"/>
                  </a:cubicBezTo>
                  <a:cubicBezTo>
                    <a:pt x="457" y="1987"/>
                    <a:pt x="438" y="2044"/>
                    <a:pt x="419" y="2101"/>
                  </a:cubicBezTo>
                  <a:cubicBezTo>
                    <a:pt x="400" y="2165"/>
                    <a:pt x="381" y="2222"/>
                    <a:pt x="362" y="2279"/>
                  </a:cubicBezTo>
                  <a:cubicBezTo>
                    <a:pt x="343" y="2336"/>
                    <a:pt x="324" y="2393"/>
                    <a:pt x="305" y="2444"/>
                  </a:cubicBezTo>
                  <a:lnTo>
                    <a:pt x="305" y="2451"/>
                  </a:lnTo>
                  <a:cubicBezTo>
                    <a:pt x="305" y="2451"/>
                    <a:pt x="305" y="2451"/>
                    <a:pt x="0" y="2451"/>
                  </a:cubicBezTo>
                  <a:cubicBezTo>
                    <a:pt x="13" y="2419"/>
                    <a:pt x="19" y="2387"/>
                    <a:pt x="25" y="2355"/>
                  </a:cubicBezTo>
                  <a:cubicBezTo>
                    <a:pt x="44" y="2298"/>
                    <a:pt x="63" y="2241"/>
                    <a:pt x="82" y="2184"/>
                  </a:cubicBezTo>
                  <a:cubicBezTo>
                    <a:pt x="127" y="2063"/>
                    <a:pt x="171" y="1943"/>
                    <a:pt x="228" y="1828"/>
                  </a:cubicBezTo>
                  <a:cubicBezTo>
                    <a:pt x="241" y="1797"/>
                    <a:pt x="260" y="1765"/>
                    <a:pt x="273" y="1733"/>
                  </a:cubicBezTo>
                  <a:cubicBezTo>
                    <a:pt x="286" y="1708"/>
                    <a:pt x="298" y="1676"/>
                    <a:pt x="317" y="1644"/>
                  </a:cubicBezTo>
                  <a:cubicBezTo>
                    <a:pt x="330" y="1619"/>
                    <a:pt x="343" y="1587"/>
                    <a:pt x="362" y="1556"/>
                  </a:cubicBezTo>
                  <a:cubicBezTo>
                    <a:pt x="362" y="1556"/>
                    <a:pt x="362" y="1556"/>
                    <a:pt x="406" y="1467"/>
                  </a:cubicBezTo>
                  <a:cubicBezTo>
                    <a:pt x="406" y="1467"/>
                    <a:pt x="406" y="1467"/>
                    <a:pt x="450" y="1378"/>
                  </a:cubicBezTo>
                  <a:cubicBezTo>
                    <a:pt x="470" y="1353"/>
                    <a:pt x="482" y="1321"/>
                    <a:pt x="501" y="1289"/>
                  </a:cubicBezTo>
                  <a:cubicBezTo>
                    <a:pt x="514" y="1264"/>
                    <a:pt x="533" y="1232"/>
                    <a:pt x="552" y="1206"/>
                  </a:cubicBezTo>
                  <a:cubicBezTo>
                    <a:pt x="565" y="1175"/>
                    <a:pt x="584" y="1149"/>
                    <a:pt x="603" y="1117"/>
                  </a:cubicBezTo>
                  <a:cubicBezTo>
                    <a:pt x="635" y="1067"/>
                    <a:pt x="673" y="1010"/>
                    <a:pt x="704" y="959"/>
                  </a:cubicBezTo>
                  <a:cubicBezTo>
                    <a:pt x="743" y="902"/>
                    <a:pt x="781" y="851"/>
                    <a:pt x="819" y="800"/>
                  </a:cubicBezTo>
                  <a:cubicBezTo>
                    <a:pt x="857" y="749"/>
                    <a:pt x="895" y="705"/>
                    <a:pt x="933" y="654"/>
                  </a:cubicBezTo>
                  <a:cubicBezTo>
                    <a:pt x="952" y="635"/>
                    <a:pt x="971" y="610"/>
                    <a:pt x="990" y="591"/>
                  </a:cubicBezTo>
                  <a:cubicBezTo>
                    <a:pt x="1009" y="565"/>
                    <a:pt x="1028" y="546"/>
                    <a:pt x="1054" y="521"/>
                  </a:cubicBezTo>
                  <a:cubicBezTo>
                    <a:pt x="1130" y="438"/>
                    <a:pt x="1206" y="369"/>
                    <a:pt x="1288" y="299"/>
                  </a:cubicBezTo>
                  <a:cubicBezTo>
                    <a:pt x="1365" y="235"/>
                    <a:pt x="1441" y="184"/>
                    <a:pt x="1504" y="140"/>
                  </a:cubicBezTo>
                  <a:cubicBezTo>
                    <a:pt x="1574" y="96"/>
                    <a:pt x="1638" y="64"/>
                    <a:pt x="1695" y="38"/>
                  </a:cubicBezTo>
                  <a:cubicBezTo>
                    <a:pt x="1733" y="26"/>
                    <a:pt x="1765" y="13"/>
                    <a:pt x="1796" y="0"/>
                  </a:cubicBezTo>
                  <a:lnTo>
                    <a:pt x="1796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7" name="Freeform 71"/>
            <p:cNvSpPr>
              <a:spLocks noChangeArrowheads="1"/>
            </p:cNvSpPr>
            <p:nvPr/>
          </p:nvSpPr>
          <p:spPr bwMode="auto">
            <a:xfrm>
              <a:off x="16859039" y="6836131"/>
              <a:ext cx="1780352" cy="2226998"/>
            </a:xfrm>
            <a:custGeom>
              <a:avLst/>
              <a:gdLst>
                <a:gd name="T0" fmla="*/ 1923 w 2007"/>
                <a:gd name="T1" fmla="*/ 0 h 2509"/>
                <a:gd name="T2" fmla="*/ 2006 w 2007"/>
                <a:gd name="T3" fmla="*/ 6 h 2509"/>
                <a:gd name="T4" fmla="*/ 1930 w 2007"/>
                <a:gd name="T5" fmla="*/ 57 h 2509"/>
                <a:gd name="T6" fmla="*/ 1765 w 2007"/>
                <a:gd name="T7" fmla="*/ 178 h 2509"/>
                <a:gd name="T8" fmla="*/ 1568 w 2007"/>
                <a:gd name="T9" fmla="*/ 356 h 2509"/>
                <a:gd name="T10" fmla="*/ 1352 w 2007"/>
                <a:gd name="T11" fmla="*/ 584 h 2509"/>
                <a:gd name="T12" fmla="*/ 1136 w 2007"/>
                <a:gd name="T13" fmla="*/ 857 h 2509"/>
                <a:gd name="T14" fmla="*/ 1028 w 2007"/>
                <a:gd name="T15" fmla="*/ 1003 h 2509"/>
                <a:gd name="T16" fmla="*/ 927 w 2007"/>
                <a:gd name="T17" fmla="*/ 1162 h 2509"/>
                <a:gd name="T18" fmla="*/ 825 w 2007"/>
                <a:gd name="T19" fmla="*/ 1327 h 2509"/>
                <a:gd name="T20" fmla="*/ 774 w 2007"/>
                <a:gd name="T21" fmla="*/ 1410 h 2509"/>
                <a:gd name="T22" fmla="*/ 730 w 2007"/>
                <a:gd name="T23" fmla="*/ 1492 h 2509"/>
                <a:gd name="T24" fmla="*/ 685 w 2007"/>
                <a:gd name="T25" fmla="*/ 1581 h 2509"/>
                <a:gd name="T26" fmla="*/ 647 w 2007"/>
                <a:gd name="T27" fmla="*/ 1663 h 2509"/>
                <a:gd name="T28" fmla="*/ 603 w 2007"/>
                <a:gd name="T29" fmla="*/ 1752 h 2509"/>
                <a:gd name="T30" fmla="*/ 565 w 2007"/>
                <a:gd name="T31" fmla="*/ 1841 h 2509"/>
                <a:gd name="T32" fmla="*/ 527 w 2007"/>
                <a:gd name="T33" fmla="*/ 1924 h 2509"/>
                <a:gd name="T34" fmla="*/ 495 w 2007"/>
                <a:gd name="T35" fmla="*/ 2012 h 2509"/>
                <a:gd name="T36" fmla="*/ 457 w 2007"/>
                <a:gd name="T37" fmla="*/ 2095 h 2509"/>
                <a:gd name="T38" fmla="*/ 425 w 2007"/>
                <a:gd name="T39" fmla="*/ 2178 h 2509"/>
                <a:gd name="T40" fmla="*/ 285 w 2007"/>
                <a:gd name="T41" fmla="*/ 2501 h 2509"/>
                <a:gd name="T42" fmla="*/ 285 w 2007"/>
                <a:gd name="T43" fmla="*/ 2508 h 2509"/>
                <a:gd name="T44" fmla="*/ 0 w 2007"/>
                <a:gd name="T45" fmla="*/ 2508 h 2509"/>
                <a:gd name="T46" fmla="*/ 25 w 2007"/>
                <a:gd name="T47" fmla="*/ 2406 h 2509"/>
                <a:gd name="T48" fmla="*/ 152 w 2007"/>
                <a:gd name="T49" fmla="*/ 2063 h 2509"/>
                <a:gd name="T50" fmla="*/ 190 w 2007"/>
                <a:gd name="T51" fmla="*/ 1974 h 2509"/>
                <a:gd name="T52" fmla="*/ 235 w 2007"/>
                <a:gd name="T53" fmla="*/ 1892 h 2509"/>
                <a:gd name="T54" fmla="*/ 330 w 2007"/>
                <a:gd name="T55" fmla="*/ 1720 h 2509"/>
                <a:gd name="T56" fmla="*/ 432 w 2007"/>
                <a:gd name="T57" fmla="*/ 1549 h 2509"/>
                <a:gd name="T58" fmla="*/ 482 w 2007"/>
                <a:gd name="T59" fmla="*/ 1460 h 2509"/>
                <a:gd name="T60" fmla="*/ 533 w 2007"/>
                <a:gd name="T61" fmla="*/ 1378 h 2509"/>
                <a:gd name="T62" fmla="*/ 590 w 2007"/>
                <a:gd name="T63" fmla="*/ 1295 h 2509"/>
                <a:gd name="T64" fmla="*/ 647 w 2007"/>
                <a:gd name="T65" fmla="*/ 1213 h 2509"/>
                <a:gd name="T66" fmla="*/ 762 w 2007"/>
                <a:gd name="T67" fmla="*/ 1048 h 2509"/>
                <a:gd name="T68" fmla="*/ 882 w 2007"/>
                <a:gd name="T69" fmla="*/ 895 h 2509"/>
                <a:gd name="T70" fmla="*/ 1003 w 2007"/>
                <a:gd name="T71" fmla="*/ 749 h 2509"/>
                <a:gd name="T72" fmla="*/ 1066 w 2007"/>
                <a:gd name="T73" fmla="*/ 679 h 2509"/>
                <a:gd name="T74" fmla="*/ 1130 w 2007"/>
                <a:gd name="T75" fmla="*/ 616 h 2509"/>
                <a:gd name="T76" fmla="*/ 1257 w 2007"/>
                <a:gd name="T77" fmla="*/ 489 h 2509"/>
                <a:gd name="T78" fmla="*/ 1498 w 2007"/>
                <a:gd name="T79" fmla="*/ 279 h 2509"/>
                <a:gd name="T80" fmla="*/ 1720 w 2007"/>
                <a:gd name="T81" fmla="*/ 121 h 2509"/>
                <a:gd name="T82" fmla="*/ 1898 w 2007"/>
                <a:gd name="T83" fmla="*/ 13 h 2509"/>
                <a:gd name="T84" fmla="*/ 1923 w 2007"/>
                <a:gd name="T85" fmla="*/ 0 h 2509"/>
                <a:gd name="T86" fmla="*/ 1923 w 2007"/>
                <a:gd name="T87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7" h="2509">
                  <a:moveTo>
                    <a:pt x="1923" y="0"/>
                  </a:moveTo>
                  <a:cubicBezTo>
                    <a:pt x="1955" y="0"/>
                    <a:pt x="1980" y="0"/>
                    <a:pt x="2006" y="6"/>
                  </a:cubicBezTo>
                  <a:cubicBezTo>
                    <a:pt x="1987" y="19"/>
                    <a:pt x="1955" y="38"/>
                    <a:pt x="1930" y="57"/>
                  </a:cubicBezTo>
                  <a:cubicBezTo>
                    <a:pt x="1879" y="89"/>
                    <a:pt x="1828" y="133"/>
                    <a:pt x="1765" y="178"/>
                  </a:cubicBezTo>
                  <a:cubicBezTo>
                    <a:pt x="1701" y="229"/>
                    <a:pt x="1638" y="292"/>
                    <a:pt x="1568" y="356"/>
                  </a:cubicBezTo>
                  <a:cubicBezTo>
                    <a:pt x="1498" y="426"/>
                    <a:pt x="1428" y="502"/>
                    <a:pt x="1352" y="584"/>
                  </a:cubicBezTo>
                  <a:cubicBezTo>
                    <a:pt x="1282" y="667"/>
                    <a:pt x="1206" y="756"/>
                    <a:pt x="1136" y="857"/>
                  </a:cubicBezTo>
                  <a:cubicBezTo>
                    <a:pt x="1098" y="902"/>
                    <a:pt x="1066" y="952"/>
                    <a:pt x="1028" y="1003"/>
                  </a:cubicBezTo>
                  <a:cubicBezTo>
                    <a:pt x="996" y="1060"/>
                    <a:pt x="958" y="1111"/>
                    <a:pt x="927" y="1162"/>
                  </a:cubicBezTo>
                  <a:cubicBezTo>
                    <a:pt x="889" y="1219"/>
                    <a:pt x="857" y="1270"/>
                    <a:pt x="825" y="1327"/>
                  </a:cubicBezTo>
                  <a:cubicBezTo>
                    <a:pt x="806" y="1352"/>
                    <a:pt x="793" y="1378"/>
                    <a:pt x="774" y="1410"/>
                  </a:cubicBezTo>
                  <a:cubicBezTo>
                    <a:pt x="762" y="1435"/>
                    <a:pt x="749" y="1467"/>
                    <a:pt x="730" y="1492"/>
                  </a:cubicBezTo>
                  <a:cubicBezTo>
                    <a:pt x="730" y="1492"/>
                    <a:pt x="730" y="1492"/>
                    <a:pt x="685" y="1581"/>
                  </a:cubicBezTo>
                  <a:cubicBezTo>
                    <a:pt x="673" y="1606"/>
                    <a:pt x="660" y="1638"/>
                    <a:pt x="647" y="1663"/>
                  </a:cubicBezTo>
                  <a:cubicBezTo>
                    <a:pt x="628" y="1695"/>
                    <a:pt x="616" y="1720"/>
                    <a:pt x="603" y="1752"/>
                  </a:cubicBezTo>
                  <a:cubicBezTo>
                    <a:pt x="590" y="1778"/>
                    <a:pt x="578" y="1809"/>
                    <a:pt x="565" y="1841"/>
                  </a:cubicBezTo>
                  <a:cubicBezTo>
                    <a:pt x="552" y="1867"/>
                    <a:pt x="539" y="1898"/>
                    <a:pt x="527" y="1924"/>
                  </a:cubicBezTo>
                  <a:cubicBezTo>
                    <a:pt x="520" y="1955"/>
                    <a:pt x="508" y="1981"/>
                    <a:pt x="495" y="2012"/>
                  </a:cubicBezTo>
                  <a:cubicBezTo>
                    <a:pt x="482" y="2038"/>
                    <a:pt x="470" y="2070"/>
                    <a:pt x="457" y="2095"/>
                  </a:cubicBezTo>
                  <a:cubicBezTo>
                    <a:pt x="444" y="2127"/>
                    <a:pt x="438" y="2152"/>
                    <a:pt x="425" y="2178"/>
                  </a:cubicBezTo>
                  <a:cubicBezTo>
                    <a:pt x="374" y="2292"/>
                    <a:pt x="330" y="2400"/>
                    <a:pt x="285" y="2501"/>
                  </a:cubicBezTo>
                  <a:cubicBezTo>
                    <a:pt x="285" y="2501"/>
                    <a:pt x="285" y="2501"/>
                    <a:pt x="285" y="2508"/>
                  </a:cubicBezTo>
                  <a:cubicBezTo>
                    <a:pt x="285" y="2508"/>
                    <a:pt x="285" y="2508"/>
                    <a:pt x="0" y="2508"/>
                  </a:cubicBezTo>
                  <a:cubicBezTo>
                    <a:pt x="6" y="2469"/>
                    <a:pt x="19" y="2438"/>
                    <a:pt x="25" y="2406"/>
                  </a:cubicBezTo>
                  <a:cubicBezTo>
                    <a:pt x="63" y="2292"/>
                    <a:pt x="101" y="2178"/>
                    <a:pt x="152" y="2063"/>
                  </a:cubicBezTo>
                  <a:cubicBezTo>
                    <a:pt x="165" y="2038"/>
                    <a:pt x="178" y="2006"/>
                    <a:pt x="190" y="1974"/>
                  </a:cubicBezTo>
                  <a:cubicBezTo>
                    <a:pt x="203" y="1949"/>
                    <a:pt x="216" y="1917"/>
                    <a:pt x="235" y="1892"/>
                  </a:cubicBezTo>
                  <a:cubicBezTo>
                    <a:pt x="260" y="1835"/>
                    <a:pt x="292" y="1778"/>
                    <a:pt x="330" y="1720"/>
                  </a:cubicBezTo>
                  <a:cubicBezTo>
                    <a:pt x="362" y="1663"/>
                    <a:pt x="393" y="1606"/>
                    <a:pt x="432" y="1549"/>
                  </a:cubicBezTo>
                  <a:cubicBezTo>
                    <a:pt x="444" y="1517"/>
                    <a:pt x="463" y="1492"/>
                    <a:pt x="482" y="1460"/>
                  </a:cubicBezTo>
                  <a:cubicBezTo>
                    <a:pt x="482" y="1460"/>
                    <a:pt x="482" y="1460"/>
                    <a:pt x="533" y="1378"/>
                  </a:cubicBezTo>
                  <a:cubicBezTo>
                    <a:pt x="552" y="1346"/>
                    <a:pt x="571" y="1321"/>
                    <a:pt x="590" y="1295"/>
                  </a:cubicBezTo>
                  <a:cubicBezTo>
                    <a:pt x="609" y="1263"/>
                    <a:pt x="628" y="1238"/>
                    <a:pt x="647" y="1213"/>
                  </a:cubicBezTo>
                  <a:cubicBezTo>
                    <a:pt x="679" y="1156"/>
                    <a:pt x="723" y="1105"/>
                    <a:pt x="762" y="1048"/>
                  </a:cubicBezTo>
                  <a:cubicBezTo>
                    <a:pt x="800" y="997"/>
                    <a:pt x="838" y="946"/>
                    <a:pt x="882" y="895"/>
                  </a:cubicBezTo>
                  <a:cubicBezTo>
                    <a:pt x="920" y="844"/>
                    <a:pt x="965" y="794"/>
                    <a:pt x="1003" y="749"/>
                  </a:cubicBezTo>
                  <a:cubicBezTo>
                    <a:pt x="1028" y="724"/>
                    <a:pt x="1047" y="705"/>
                    <a:pt x="1066" y="679"/>
                  </a:cubicBezTo>
                  <a:cubicBezTo>
                    <a:pt x="1092" y="660"/>
                    <a:pt x="1111" y="635"/>
                    <a:pt x="1130" y="616"/>
                  </a:cubicBezTo>
                  <a:cubicBezTo>
                    <a:pt x="1174" y="572"/>
                    <a:pt x="1212" y="533"/>
                    <a:pt x="1257" y="489"/>
                  </a:cubicBezTo>
                  <a:cubicBezTo>
                    <a:pt x="1339" y="413"/>
                    <a:pt x="1422" y="343"/>
                    <a:pt x="1498" y="279"/>
                  </a:cubicBezTo>
                  <a:cubicBezTo>
                    <a:pt x="1580" y="222"/>
                    <a:pt x="1650" y="165"/>
                    <a:pt x="1720" y="121"/>
                  </a:cubicBezTo>
                  <a:cubicBezTo>
                    <a:pt x="1790" y="76"/>
                    <a:pt x="1847" y="38"/>
                    <a:pt x="1898" y="13"/>
                  </a:cubicBezTo>
                  <a:cubicBezTo>
                    <a:pt x="1911" y="6"/>
                    <a:pt x="1917" y="6"/>
                    <a:pt x="1923" y="0"/>
                  </a:cubicBezTo>
                  <a:lnTo>
                    <a:pt x="1923" y="0"/>
                  </a:lnTo>
                </a:path>
              </a:pathLst>
            </a:custGeom>
            <a:solidFill>
              <a:srgbClr val="7E57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422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900" decel="100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900" decel="100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900" decel="100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900" decel="100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900" decel="100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000"/>
                            </p:stCondLst>
                            <p:childTnLst>
                              <p:par>
                                <p:cTn id="1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0"/>
                            </p:stCondLst>
                            <p:childTnLst>
                              <p:par>
                                <p:cTn id="1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4532E-6 1.48148E-6 C -0.00071 0.00671 -0.00091 0.014 -0.0377 1.48148E-6 C -0.07469 -0.01343 -0.16996 -0.05579 -0.22154 -0.08033 C -0.27311 -0.10417 -0.31368 -0.12952 -0.3469 -0.14583 C -0.38004 -0.16204 -0.37353 -0.17952 -0.42055 -0.17755 C -0.46757 -0.17593 -0.58283 -0.14734 -0.62881 -0.13588 C -0.67491 -0.12431 -0.67647 -0.11609 -0.69673 -0.10776 C -0.71691 -0.09989 -0.72102 -0.07905 -0.75052 -0.08588 C -0.78028 -0.09306 -0.84709 -0.12558 -0.87457 -0.14965 C -0.90225 -0.17419 -0.90257 -0.21285 -0.91677 -0.2316 C -0.93103 -0.25035 -0.94555 -0.25718 -0.95975 -0.26296 " pathEditMode="relative" rAng="0" ptsTypes="AAAAAAAAAAA">
                                      <p:cBhvr>
                                        <p:cTn id="175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88" y="-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 animBg="1"/>
      <p:bldP spid="401" grpId="0" animBg="1"/>
      <p:bldP spid="403" grpId="0" animBg="1"/>
      <p:bldP spid="404" grpId="0" animBg="1"/>
      <p:bldP spid="422" grpId="0" animBg="1"/>
      <p:bldP spid="649" grpId="0" animBg="1"/>
      <p:bldP spid="648" grpId="0" animBg="1"/>
      <p:bldP spid="6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Freeform 9"/>
          <p:cNvSpPr>
            <a:spLocks noChangeArrowheads="1"/>
          </p:cNvSpPr>
          <p:nvPr/>
        </p:nvSpPr>
        <p:spPr bwMode="auto">
          <a:xfrm>
            <a:off x="11798466" y="1871503"/>
            <a:ext cx="302502" cy="6456317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89" name="Freeform 9"/>
          <p:cNvSpPr>
            <a:spLocks noChangeArrowheads="1"/>
          </p:cNvSpPr>
          <p:nvPr/>
        </p:nvSpPr>
        <p:spPr bwMode="auto">
          <a:xfrm>
            <a:off x="11798466" y="8327820"/>
            <a:ext cx="302502" cy="2239824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90" name="Freeform 9"/>
          <p:cNvSpPr>
            <a:spLocks noChangeArrowheads="1"/>
          </p:cNvSpPr>
          <p:nvPr/>
        </p:nvSpPr>
        <p:spPr bwMode="auto">
          <a:xfrm>
            <a:off x="11798466" y="0"/>
            <a:ext cx="302502" cy="1871503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14070" y="10518477"/>
            <a:ext cx="9626300" cy="1767869"/>
            <a:chOff x="4014070" y="10540757"/>
            <a:chExt cx="9626300" cy="1767869"/>
          </a:xfrm>
        </p:grpSpPr>
        <p:sp>
          <p:nvSpPr>
            <p:cNvPr id="35" name="Freeform 2"/>
            <p:cNvSpPr>
              <a:spLocks noChangeArrowheads="1"/>
            </p:cNvSpPr>
            <p:nvPr/>
          </p:nvSpPr>
          <p:spPr bwMode="auto">
            <a:xfrm>
              <a:off x="4014070" y="10540757"/>
              <a:ext cx="1129342" cy="1767869"/>
            </a:xfrm>
            <a:custGeom>
              <a:avLst/>
              <a:gdLst>
                <a:gd name="T0" fmla="*/ 704 w 746"/>
                <a:gd name="T1" fmla="*/ 210 h 1163"/>
                <a:gd name="T2" fmla="*/ 704 w 746"/>
                <a:gd name="T3" fmla="*/ 210 h 1163"/>
                <a:gd name="T4" fmla="*/ 581 w 746"/>
                <a:gd name="T5" fmla="*/ 199 h 1163"/>
                <a:gd name="T6" fmla="*/ 472 w 746"/>
                <a:gd name="T7" fmla="*/ 190 h 1163"/>
                <a:gd name="T8" fmla="*/ 368 w 746"/>
                <a:gd name="T9" fmla="*/ 184 h 1163"/>
                <a:gd name="T10" fmla="*/ 238 w 746"/>
                <a:gd name="T11" fmla="*/ 213 h 1163"/>
                <a:gd name="T12" fmla="*/ 192 w 746"/>
                <a:gd name="T13" fmla="*/ 299 h 1163"/>
                <a:gd name="T14" fmla="*/ 210 w 746"/>
                <a:gd name="T15" fmla="*/ 354 h 1163"/>
                <a:gd name="T16" fmla="*/ 259 w 746"/>
                <a:gd name="T17" fmla="*/ 400 h 1163"/>
                <a:gd name="T18" fmla="*/ 324 w 746"/>
                <a:gd name="T19" fmla="*/ 437 h 1163"/>
                <a:gd name="T20" fmla="*/ 405 w 746"/>
                <a:gd name="T21" fmla="*/ 474 h 1163"/>
                <a:gd name="T22" fmla="*/ 526 w 746"/>
                <a:gd name="T23" fmla="*/ 532 h 1163"/>
                <a:gd name="T24" fmla="*/ 635 w 746"/>
                <a:gd name="T25" fmla="*/ 601 h 1163"/>
                <a:gd name="T26" fmla="*/ 713 w 746"/>
                <a:gd name="T27" fmla="*/ 696 h 1163"/>
                <a:gd name="T28" fmla="*/ 745 w 746"/>
                <a:gd name="T29" fmla="*/ 828 h 1163"/>
                <a:gd name="T30" fmla="*/ 725 w 746"/>
                <a:gd name="T31" fmla="*/ 958 h 1163"/>
                <a:gd name="T32" fmla="*/ 658 w 746"/>
                <a:gd name="T33" fmla="*/ 1064 h 1163"/>
                <a:gd name="T34" fmla="*/ 543 w 746"/>
                <a:gd name="T35" fmla="*/ 1137 h 1163"/>
                <a:gd name="T36" fmla="*/ 377 w 746"/>
                <a:gd name="T37" fmla="*/ 1162 h 1163"/>
                <a:gd name="T38" fmla="*/ 281 w 746"/>
                <a:gd name="T39" fmla="*/ 1159 h 1163"/>
                <a:gd name="T40" fmla="*/ 184 w 746"/>
                <a:gd name="T41" fmla="*/ 1151 h 1163"/>
                <a:gd name="T42" fmla="*/ 92 w 746"/>
                <a:gd name="T43" fmla="*/ 1137 h 1163"/>
                <a:gd name="T44" fmla="*/ 17 w 746"/>
                <a:gd name="T45" fmla="*/ 1122 h 1163"/>
                <a:gd name="T46" fmla="*/ 31 w 746"/>
                <a:gd name="T47" fmla="*/ 952 h 1163"/>
                <a:gd name="T48" fmla="*/ 106 w 746"/>
                <a:gd name="T49" fmla="*/ 961 h 1163"/>
                <a:gd name="T50" fmla="*/ 198 w 746"/>
                <a:gd name="T51" fmla="*/ 970 h 1163"/>
                <a:gd name="T52" fmla="*/ 290 w 746"/>
                <a:gd name="T53" fmla="*/ 975 h 1163"/>
                <a:gd name="T54" fmla="*/ 373 w 746"/>
                <a:gd name="T55" fmla="*/ 978 h 1163"/>
                <a:gd name="T56" fmla="*/ 440 w 746"/>
                <a:gd name="T57" fmla="*/ 972 h 1163"/>
                <a:gd name="T58" fmla="*/ 497 w 746"/>
                <a:gd name="T59" fmla="*/ 946 h 1163"/>
                <a:gd name="T60" fmla="*/ 538 w 746"/>
                <a:gd name="T61" fmla="*/ 903 h 1163"/>
                <a:gd name="T62" fmla="*/ 552 w 746"/>
                <a:gd name="T63" fmla="*/ 834 h 1163"/>
                <a:gd name="T64" fmla="*/ 532 w 746"/>
                <a:gd name="T65" fmla="*/ 771 h 1163"/>
                <a:gd name="T66" fmla="*/ 480 w 746"/>
                <a:gd name="T67" fmla="*/ 716 h 1163"/>
                <a:gd name="T68" fmla="*/ 405 w 746"/>
                <a:gd name="T69" fmla="*/ 673 h 1163"/>
                <a:gd name="T70" fmla="*/ 319 w 746"/>
                <a:gd name="T71" fmla="*/ 633 h 1163"/>
                <a:gd name="T72" fmla="*/ 204 w 746"/>
                <a:gd name="T73" fmla="*/ 578 h 1163"/>
                <a:gd name="T74" fmla="*/ 103 w 746"/>
                <a:gd name="T75" fmla="*/ 512 h 1163"/>
                <a:gd name="T76" fmla="*/ 28 w 746"/>
                <a:gd name="T77" fmla="*/ 423 h 1163"/>
                <a:gd name="T78" fmla="*/ 0 w 746"/>
                <a:gd name="T79" fmla="*/ 302 h 1163"/>
                <a:gd name="T80" fmla="*/ 20 w 746"/>
                <a:gd name="T81" fmla="*/ 184 h 1163"/>
                <a:gd name="T82" fmla="*/ 86 w 746"/>
                <a:gd name="T83" fmla="*/ 86 h 1163"/>
                <a:gd name="T84" fmla="*/ 204 w 746"/>
                <a:gd name="T85" fmla="*/ 23 h 1163"/>
                <a:gd name="T86" fmla="*/ 385 w 746"/>
                <a:gd name="T87" fmla="*/ 0 h 1163"/>
                <a:gd name="T88" fmla="*/ 549 w 746"/>
                <a:gd name="T89" fmla="*/ 14 h 1163"/>
                <a:gd name="T90" fmla="*/ 719 w 746"/>
                <a:gd name="T91" fmla="*/ 40 h 1163"/>
                <a:gd name="T92" fmla="*/ 704 w 746"/>
                <a:gd name="T93" fmla="*/ 210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1163">
                  <a:moveTo>
                    <a:pt x="704" y="210"/>
                  </a:moveTo>
                  <a:lnTo>
                    <a:pt x="704" y="210"/>
                  </a:lnTo>
                  <a:cubicBezTo>
                    <a:pt x="661" y="207"/>
                    <a:pt x="621" y="201"/>
                    <a:pt x="581" y="199"/>
                  </a:cubicBezTo>
                  <a:cubicBezTo>
                    <a:pt x="546" y="195"/>
                    <a:pt x="509" y="193"/>
                    <a:pt x="472" y="190"/>
                  </a:cubicBezTo>
                  <a:cubicBezTo>
                    <a:pt x="434" y="187"/>
                    <a:pt x="399" y="184"/>
                    <a:pt x="368" y="184"/>
                  </a:cubicBezTo>
                  <a:cubicBezTo>
                    <a:pt x="313" y="184"/>
                    <a:pt x="270" y="195"/>
                    <a:pt x="238" y="213"/>
                  </a:cubicBezTo>
                  <a:cubicBezTo>
                    <a:pt x="206" y="233"/>
                    <a:pt x="192" y="262"/>
                    <a:pt x="192" y="299"/>
                  </a:cubicBezTo>
                  <a:cubicBezTo>
                    <a:pt x="192" y="319"/>
                    <a:pt x="198" y="337"/>
                    <a:pt x="210" y="354"/>
                  </a:cubicBezTo>
                  <a:cubicBezTo>
                    <a:pt x="221" y="371"/>
                    <a:pt x="238" y="386"/>
                    <a:pt x="259" y="400"/>
                  </a:cubicBezTo>
                  <a:cubicBezTo>
                    <a:pt x="276" y="411"/>
                    <a:pt x="299" y="426"/>
                    <a:pt x="324" y="437"/>
                  </a:cubicBezTo>
                  <a:cubicBezTo>
                    <a:pt x="351" y="452"/>
                    <a:pt x="377" y="463"/>
                    <a:pt x="405" y="474"/>
                  </a:cubicBezTo>
                  <a:cubicBezTo>
                    <a:pt x="446" y="492"/>
                    <a:pt x="486" y="512"/>
                    <a:pt x="526" y="532"/>
                  </a:cubicBezTo>
                  <a:cubicBezTo>
                    <a:pt x="566" y="549"/>
                    <a:pt x="601" y="575"/>
                    <a:pt x="635" y="601"/>
                  </a:cubicBezTo>
                  <a:cubicBezTo>
                    <a:pt x="667" y="627"/>
                    <a:pt x="693" y="659"/>
                    <a:pt x="713" y="696"/>
                  </a:cubicBezTo>
                  <a:cubicBezTo>
                    <a:pt x="736" y="734"/>
                    <a:pt x="745" y="777"/>
                    <a:pt x="745" y="828"/>
                  </a:cubicBezTo>
                  <a:cubicBezTo>
                    <a:pt x="745" y="875"/>
                    <a:pt x="739" y="918"/>
                    <a:pt x="725" y="958"/>
                  </a:cubicBezTo>
                  <a:cubicBezTo>
                    <a:pt x="710" y="998"/>
                    <a:pt x="687" y="1036"/>
                    <a:pt x="658" y="1064"/>
                  </a:cubicBezTo>
                  <a:cubicBezTo>
                    <a:pt x="627" y="1096"/>
                    <a:pt x="590" y="1119"/>
                    <a:pt x="543" y="1137"/>
                  </a:cubicBezTo>
                  <a:cubicBezTo>
                    <a:pt x="497" y="1154"/>
                    <a:pt x="440" y="1162"/>
                    <a:pt x="377" y="1162"/>
                  </a:cubicBezTo>
                  <a:cubicBezTo>
                    <a:pt x="345" y="1162"/>
                    <a:pt x="313" y="1162"/>
                    <a:pt x="281" y="1159"/>
                  </a:cubicBezTo>
                  <a:cubicBezTo>
                    <a:pt x="247" y="1156"/>
                    <a:pt x="216" y="1154"/>
                    <a:pt x="184" y="1151"/>
                  </a:cubicBezTo>
                  <a:cubicBezTo>
                    <a:pt x="152" y="1145"/>
                    <a:pt x="120" y="1142"/>
                    <a:pt x="92" y="1137"/>
                  </a:cubicBezTo>
                  <a:cubicBezTo>
                    <a:pt x="63" y="1133"/>
                    <a:pt x="37" y="1128"/>
                    <a:pt x="17" y="1122"/>
                  </a:cubicBezTo>
                  <a:cubicBezTo>
                    <a:pt x="31" y="952"/>
                    <a:pt x="31" y="952"/>
                    <a:pt x="31" y="952"/>
                  </a:cubicBezTo>
                  <a:cubicBezTo>
                    <a:pt x="54" y="955"/>
                    <a:pt x="77" y="958"/>
                    <a:pt x="106" y="961"/>
                  </a:cubicBezTo>
                  <a:cubicBezTo>
                    <a:pt x="138" y="964"/>
                    <a:pt x="167" y="967"/>
                    <a:pt x="198" y="970"/>
                  </a:cubicBezTo>
                  <a:cubicBezTo>
                    <a:pt x="230" y="972"/>
                    <a:pt x="259" y="975"/>
                    <a:pt x="290" y="975"/>
                  </a:cubicBezTo>
                  <a:cubicBezTo>
                    <a:pt x="322" y="978"/>
                    <a:pt x="351" y="978"/>
                    <a:pt x="373" y="978"/>
                  </a:cubicBezTo>
                  <a:cubicBezTo>
                    <a:pt x="397" y="978"/>
                    <a:pt x="420" y="975"/>
                    <a:pt x="440" y="972"/>
                  </a:cubicBezTo>
                  <a:cubicBezTo>
                    <a:pt x="463" y="967"/>
                    <a:pt x="483" y="958"/>
                    <a:pt x="497" y="946"/>
                  </a:cubicBezTo>
                  <a:cubicBezTo>
                    <a:pt x="515" y="935"/>
                    <a:pt x="526" y="921"/>
                    <a:pt x="538" y="903"/>
                  </a:cubicBezTo>
                  <a:cubicBezTo>
                    <a:pt x="546" y="883"/>
                    <a:pt x="552" y="863"/>
                    <a:pt x="552" y="834"/>
                  </a:cubicBezTo>
                  <a:cubicBezTo>
                    <a:pt x="552" y="811"/>
                    <a:pt x="546" y="791"/>
                    <a:pt x="532" y="771"/>
                  </a:cubicBezTo>
                  <a:cubicBezTo>
                    <a:pt x="521" y="751"/>
                    <a:pt x="503" y="734"/>
                    <a:pt x="480" y="716"/>
                  </a:cubicBezTo>
                  <a:cubicBezTo>
                    <a:pt x="457" y="702"/>
                    <a:pt x="434" y="688"/>
                    <a:pt x="405" y="673"/>
                  </a:cubicBezTo>
                  <a:cubicBezTo>
                    <a:pt x="379" y="659"/>
                    <a:pt x="351" y="647"/>
                    <a:pt x="319" y="633"/>
                  </a:cubicBezTo>
                  <a:cubicBezTo>
                    <a:pt x="281" y="616"/>
                    <a:pt x="244" y="598"/>
                    <a:pt x="204" y="578"/>
                  </a:cubicBezTo>
                  <a:cubicBezTo>
                    <a:pt x="167" y="561"/>
                    <a:pt x="132" y="538"/>
                    <a:pt x="103" y="512"/>
                  </a:cubicBezTo>
                  <a:cubicBezTo>
                    <a:pt x="71" y="486"/>
                    <a:pt x="49" y="457"/>
                    <a:pt x="28" y="423"/>
                  </a:cubicBezTo>
                  <a:cubicBezTo>
                    <a:pt x="8" y="391"/>
                    <a:pt x="0" y="351"/>
                    <a:pt x="0" y="302"/>
                  </a:cubicBezTo>
                  <a:cubicBezTo>
                    <a:pt x="0" y="259"/>
                    <a:pt x="6" y="219"/>
                    <a:pt x="20" y="184"/>
                  </a:cubicBezTo>
                  <a:cubicBezTo>
                    <a:pt x="34" y="147"/>
                    <a:pt x="54" y="115"/>
                    <a:pt x="86" y="86"/>
                  </a:cubicBezTo>
                  <a:cubicBezTo>
                    <a:pt x="115" y="60"/>
                    <a:pt x="155" y="38"/>
                    <a:pt x="204" y="23"/>
                  </a:cubicBezTo>
                  <a:cubicBezTo>
                    <a:pt x="253" y="6"/>
                    <a:pt x="313" y="0"/>
                    <a:pt x="385" y="0"/>
                  </a:cubicBezTo>
                  <a:cubicBezTo>
                    <a:pt x="437" y="0"/>
                    <a:pt x="491" y="3"/>
                    <a:pt x="549" y="14"/>
                  </a:cubicBezTo>
                  <a:cubicBezTo>
                    <a:pt x="607" y="23"/>
                    <a:pt x="664" y="32"/>
                    <a:pt x="719" y="40"/>
                  </a:cubicBezTo>
                  <a:lnTo>
                    <a:pt x="704" y="21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6" name="Freeform 3"/>
            <p:cNvSpPr>
              <a:spLocks noChangeArrowheads="1"/>
            </p:cNvSpPr>
            <p:nvPr/>
          </p:nvSpPr>
          <p:spPr bwMode="auto">
            <a:xfrm>
              <a:off x="5210635" y="10567644"/>
              <a:ext cx="1236899" cy="1714094"/>
            </a:xfrm>
            <a:custGeom>
              <a:avLst/>
              <a:gdLst>
                <a:gd name="T0" fmla="*/ 0 w 815"/>
                <a:gd name="T1" fmla="*/ 0 h 1129"/>
                <a:gd name="T2" fmla="*/ 814 w 815"/>
                <a:gd name="T3" fmla="*/ 0 h 1129"/>
                <a:gd name="T4" fmla="*/ 814 w 815"/>
                <a:gd name="T5" fmla="*/ 184 h 1129"/>
                <a:gd name="T6" fmla="*/ 504 w 815"/>
                <a:gd name="T7" fmla="*/ 184 h 1129"/>
                <a:gd name="T8" fmla="*/ 506 w 815"/>
                <a:gd name="T9" fmla="*/ 1128 h 1129"/>
                <a:gd name="T10" fmla="*/ 314 w 815"/>
                <a:gd name="T11" fmla="*/ 1128 h 1129"/>
                <a:gd name="T12" fmla="*/ 311 w 815"/>
                <a:gd name="T13" fmla="*/ 184 h 1129"/>
                <a:gd name="T14" fmla="*/ 0 w 815"/>
                <a:gd name="T15" fmla="*/ 184 h 1129"/>
                <a:gd name="T16" fmla="*/ 0 w 815"/>
                <a:gd name="T17" fmla="*/ 0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1129">
                  <a:moveTo>
                    <a:pt x="0" y="0"/>
                  </a:moveTo>
                  <a:lnTo>
                    <a:pt x="814" y="0"/>
                  </a:lnTo>
                  <a:lnTo>
                    <a:pt x="814" y="184"/>
                  </a:lnTo>
                  <a:lnTo>
                    <a:pt x="504" y="184"/>
                  </a:lnTo>
                  <a:lnTo>
                    <a:pt x="506" y="1128"/>
                  </a:lnTo>
                  <a:lnTo>
                    <a:pt x="314" y="1128"/>
                  </a:lnTo>
                  <a:lnTo>
                    <a:pt x="311" y="184"/>
                  </a:lnTo>
                  <a:lnTo>
                    <a:pt x="0" y="184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7" name="Freeform 4"/>
            <p:cNvSpPr>
              <a:spLocks noChangeArrowheads="1"/>
            </p:cNvSpPr>
            <p:nvPr/>
          </p:nvSpPr>
          <p:spPr bwMode="auto">
            <a:xfrm>
              <a:off x="6508035" y="10567644"/>
              <a:ext cx="1357900" cy="1714094"/>
            </a:xfrm>
            <a:custGeom>
              <a:avLst/>
              <a:gdLst>
                <a:gd name="T0" fmla="*/ 221 w 893"/>
                <a:gd name="T1" fmla="*/ 178 h 1129"/>
                <a:gd name="T2" fmla="*/ 221 w 893"/>
                <a:gd name="T3" fmla="*/ 178 h 1129"/>
                <a:gd name="T4" fmla="*/ 299 w 893"/>
                <a:gd name="T5" fmla="*/ 52 h 1129"/>
                <a:gd name="T6" fmla="*/ 471 w 893"/>
                <a:gd name="T7" fmla="*/ 0 h 1129"/>
                <a:gd name="T8" fmla="*/ 627 w 893"/>
                <a:gd name="T9" fmla="*/ 0 h 1129"/>
                <a:gd name="T10" fmla="*/ 892 w 893"/>
                <a:gd name="T11" fmla="*/ 1128 h 1129"/>
                <a:gd name="T12" fmla="*/ 705 w 893"/>
                <a:gd name="T13" fmla="*/ 1128 h 1129"/>
                <a:gd name="T14" fmla="*/ 638 w 893"/>
                <a:gd name="T15" fmla="*/ 907 h 1129"/>
                <a:gd name="T16" fmla="*/ 253 w 893"/>
                <a:gd name="T17" fmla="*/ 907 h 1129"/>
                <a:gd name="T18" fmla="*/ 201 w 893"/>
                <a:gd name="T19" fmla="*/ 1128 h 1129"/>
                <a:gd name="T20" fmla="*/ 0 w 893"/>
                <a:gd name="T21" fmla="*/ 1128 h 1129"/>
                <a:gd name="T22" fmla="*/ 221 w 893"/>
                <a:gd name="T23" fmla="*/ 178 h 1129"/>
                <a:gd name="T24" fmla="*/ 477 w 893"/>
                <a:gd name="T25" fmla="*/ 170 h 1129"/>
                <a:gd name="T26" fmla="*/ 477 w 893"/>
                <a:gd name="T27" fmla="*/ 170 h 1129"/>
                <a:gd name="T28" fmla="*/ 428 w 893"/>
                <a:gd name="T29" fmla="*/ 190 h 1129"/>
                <a:gd name="T30" fmla="*/ 402 w 893"/>
                <a:gd name="T31" fmla="*/ 245 h 1129"/>
                <a:gd name="T32" fmla="*/ 293 w 893"/>
                <a:gd name="T33" fmla="*/ 725 h 1129"/>
                <a:gd name="T34" fmla="*/ 601 w 893"/>
                <a:gd name="T35" fmla="*/ 725 h 1129"/>
                <a:gd name="T36" fmla="*/ 477 w 893"/>
                <a:gd name="T37" fmla="*/ 170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3" h="1129">
                  <a:moveTo>
                    <a:pt x="221" y="178"/>
                  </a:moveTo>
                  <a:lnTo>
                    <a:pt x="221" y="178"/>
                  </a:lnTo>
                  <a:cubicBezTo>
                    <a:pt x="236" y="127"/>
                    <a:pt x="262" y="86"/>
                    <a:pt x="299" y="52"/>
                  </a:cubicBezTo>
                  <a:cubicBezTo>
                    <a:pt x="339" y="17"/>
                    <a:pt x="397" y="0"/>
                    <a:pt x="471" y="0"/>
                  </a:cubicBezTo>
                  <a:cubicBezTo>
                    <a:pt x="627" y="0"/>
                    <a:pt x="627" y="0"/>
                    <a:pt x="627" y="0"/>
                  </a:cubicBezTo>
                  <a:cubicBezTo>
                    <a:pt x="892" y="1128"/>
                    <a:pt x="892" y="1128"/>
                    <a:pt x="892" y="1128"/>
                  </a:cubicBezTo>
                  <a:cubicBezTo>
                    <a:pt x="705" y="1128"/>
                    <a:pt x="705" y="1128"/>
                    <a:pt x="705" y="1128"/>
                  </a:cubicBezTo>
                  <a:cubicBezTo>
                    <a:pt x="638" y="907"/>
                    <a:pt x="638" y="907"/>
                    <a:pt x="638" y="907"/>
                  </a:cubicBezTo>
                  <a:cubicBezTo>
                    <a:pt x="253" y="907"/>
                    <a:pt x="253" y="907"/>
                    <a:pt x="253" y="907"/>
                  </a:cubicBezTo>
                  <a:cubicBezTo>
                    <a:pt x="201" y="1128"/>
                    <a:pt x="201" y="1128"/>
                    <a:pt x="201" y="1128"/>
                  </a:cubicBezTo>
                  <a:cubicBezTo>
                    <a:pt x="0" y="1128"/>
                    <a:pt x="0" y="1128"/>
                    <a:pt x="0" y="1128"/>
                  </a:cubicBezTo>
                  <a:lnTo>
                    <a:pt x="221" y="178"/>
                  </a:lnTo>
                  <a:close/>
                  <a:moveTo>
                    <a:pt x="477" y="170"/>
                  </a:moveTo>
                  <a:lnTo>
                    <a:pt x="477" y="170"/>
                  </a:lnTo>
                  <a:cubicBezTo>
                    <a:pt x="457" y="170"/>
                    <a:pt x="440" y="176"/>
                    <a:pt x="428" y="190"/>
                  </a:cubicBezTo>
                  <a:cubicBezTo>
                    <a:pt x="414" y="205"/>
                    <a:pt x="405" y="225"/>
                    <a:pt x="402" y="245"/>
                  </a:cubicBezTo>
                  <a:cubicBezTo>
                    <a:pt x="293" y="725"/>
                    <a:pt x="293" y="725"/>
                    <a:pt x="293" y="725"/>
                  </a:cubicBezTo>
                  <a:cubicBezTo>
                    <a:pt x="601" y="725"/>
                    <a:pt x="601" y="725"/>
                    <a:pt x="601" y="725"/>
                  </a:cubicBezTo>
                  <a:lnTo>
                    <a:pt x="477" y="1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8" name="Freeform 5"/>
            <p:cNvSpPr>
              <a:spLocks noChangeArrowheads="1"/>
            </p:cNvSpPr>
            <p:nvPr/>
          </p:nvSpPr>
          <p:spPr bwMode="auto">
            <a:xfrm>
              <a:off x="8121381" y="10567644"/>
              <a:ext cx="1230177" cy="1714094"/>
            </a:xfrm>
            <a:custGeom>
              <a:avLst/>
              <a:gdLst>
                <a:gd name="T0" fmla="*/ 440 w 810"/>
                <a:gd name="T1" fmla="*/ 742 h 1129"/>
                <a:gd name="T2" fmla="*/ 440 w 810"/>
                <a:gd name="T3" fmla="*/ 742 h 1129"/>
                <a:gd name="T4" fmla="*/ 190 w 810"/>
                <a:gd name="T5" fmla="*/ 742 h 1129"/>
                <a:gd name="T6" fmla="*/ 193 w 810"/>
                <a:gd name="T7" fmla="*/ 1128 h 1129"/>
                <a:gd name="T8" fmla="*/ 4 w 810"/>
                <a:gd name="T9" fmla="*/ 1128 h 1129"/>
                <a:gd name="T10" fmla="*/ 0 w 810"/>
                <a:gd name="T11" fmla="*/ 0 h 1129"/>
                <a:gd name="T12" fmla="*/ 426 w 810"/>
                <a:gd name="T13" fmla="*/ 0 h 1129"/>
                <a:gd name="T14" fmla="*/ 711 w 810"/>
                <a:gd name="T15" fmla="*/ 86 h 1129"/>
                <a:gd name="T16" fmla="*/ 806 w 810"/>
                <a:gd name="T17" fmla="*/ 366 h 1129"/>
                <a:gd name="T18" fmla="*/ 760 w 810"/>
                <a:gd name="T19" fmla="*/ 570 h 1129"/>
                <a:gd name="T20" fmla="*/ 628 w 810"/>
                <a:gd name="T21" fmla="*/ 688 h 1129"/>
                <a:gd name="T22" fmla="*/ 809 w 810"/>
                <a:gd name="T23" fmla="*/ 1128 h 1129"/>
                <a:gd name="T24" fmla="*/ 599 w 810"/>
                <a:gd name="T25" fmla="*/ 1128 h 1129"/>
                <a:gd name="T26" fmla="*/ 440 w 810"/>
                <a:gd name="T27" fmla="*/ 742 h 1129"/>
                <a:gd name="T28" fmla="*/ 610 w 810"/>
                <a:gd name="T29" fmla="*/ 369 h 1129"/>
                <a:gd name="T30" fmla="*/ 610 w 810"/>
                <a:gd name="T31" fmla="*/ 369 h 1129"/>
                <a:gd name="T32" fmla="*/ 426 w 810"/>
                <a:gd name="T33" fmla="*/ 184 h 1129"/>
                <a:gd name="T34" fmla="*/ 190 w 810"/>
                <a:gd name="T35" fmla="*/ 184 h 1129"/>
                <a:gd name="T36" fmla="*/ 190 w 810"/>
                <a:gd name="T37" fmla="*/ 561 h 1129"/>
                <a:gd name="T38" fmla="*/ 429 w 810"/>
                <a:gd name="T39" fmla="*/ 561 h 1129"/>
                <a:gd name="T40" fmla="*/ 567 w 810"/>
                <a:gd name="T41" fmla="*/ 510 h 1129"/>
                <a:gd name="T42" fmla="*/ 610 w 810"/>
                <a:gd name="T43" fmla="*/ 369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0" h="1129">
                  <a:moveTo>
                    <a:pt x="440" y="742"/>
                  </a:moveTo>
                  <a:lnTo>
                    <a:pt x="440" y="742"/>
                  </a:lnTo>
                  <a:cubicBezTo>
                    <a:pt x="190" y="742"/>
                    <a:pt x="190" y="742"/>
                    <a:pt x="190" y="742"/>
                  </a:cubicBezTo>
                  <a:cubicBezTo>
                    <a:pt x="193" y="1128"/>
                    <a:pt x="193" y="1128"/>
                    <a:pt x="193" y="1128"/>
                  </a:cubicBezTo>
                  <a:cubicBezTo>
                    <a:pt x="4" y="1128"/>
                    <a:pt x="4" y="1128"/>
                    <a:pt x="4" y="11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553" y="0"/>
                    <a:pt x="651" y="29"/>
                    <a:pt x="711" y="86"/>
                  </a:cubicBezTo>
                  <a:cubicBezTo>
                    <a:pt x="774" y="144"/>
                    <a:pt x="806" y="236"/>
                    <a:pt x="806" y="366"/>
                  </a:cubicBezTo>
                  <a:cubicBezTo>
                    <a:pt x="806" y="449"/>
                    <a:pt x="792" y="518"/>
                    <a:pt x="760" y="570"/>
                  </a:cubicBezTo>
                  <a:cubicBezTo>
                    <a:pt x="731" y="622"/>
                    <a:pt x="688" y="659"/>
                    <a:pt x="628" y="688"/>
                  </a:cubicBezTo>
                  <a:cubicBezTo>
                    <a:pt x="809" y="1128"/>
                    <a:pt x="809" y="1128"/>
                    <a:pt x="809" y="1128"/>
                  </a:cubicBezTo>
                  <a:cubicBezTo>
                    <a:pt x="599" y="1128"/>
                    <a:pt x="599" y="1128"/>
                    <a:pt x="599" y="1128"/>
                  </a:cubicBezTo>
                  <a:lnTo>
                    <a:pt x="440" y="742"/>
                  </a:lnTo>
                  <a:close/>
                  <a:moveTo>
                    <a:pt x="610" y="369"/>
                  </a:moveTo>
                  <a:lnTo>
                    <a:pt x="610" y="369"/>
                  </a:lnTo>
                  <a:cubicBezTo>
                    <a:pt x="610" y="245"/>
                    <a:pt x="547" y="184"/>
                    <a:pt x="426" y="184"/>
                  </a:cubicBezTo>
                  <a:cubicBezTo>
                    <a:pt x="190" y="184"/>
                    <a:pt x="190" y="184"/>
                    <a:pt x="190" y="184"/>
                  </a:cubicBezTo>
                  <a:cubicBezTo>
                    <a:pt x="190" y="561"/>
                    <a:pt x="190" y="561"/>
                    <a:pt x="190" y="561"/>
                  </a:cubicBezTo>
                  <a:cubicBezTo>
                    <a:pt x="429" y="561"/>
                    <a:pt x="429" y="561"/>
                    <a:pt x="429" y="561"/>
                  </a:cubicBezTo>
                  <a:cubicBezTo>
                    <a:pt x="495" y="561"/>
                    <a:pt x="541" y="544"/>
                    <a:pt x="567" y="510"/>
                  </a:cubicBezTo>
                  <a:cubicBezTo>
                    <a:pt x="596" y="472"/>
                    <a:pt x="610" y="426"/>
                    <a:pt x="610" y="36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9" name="Freeform 6"/>
            <p:cNvSpPr>
              <a:spLocks noChangeArrowheads="1"/>
            </p:cNvSpPr>
            <p:nvPr/>
          </p:nvSpPr>
          <p:spPr bwMode="auto">
            <a:xfrm>
              <a:off x="9445669" y="10567644"/>
              <a:ext cx="1236899" cy="1714094"/>
            </a:xfrm>
            <a:custGeom>
              <a:avLst/>
              <a:gdLst>
                <a:gd name="T0" fmla="*/ 0 w 815"/>
                <a:gd name="T1" fmla="*/ 0 h 1129"/>
                <a:gd name="T2" fmla="*/ 814 w 815"/>
                <a:gd name="T3" fmla="*/ 0 h 1129"/>
                <a:gd name="T4" fmla="*/ 814 w 815"/>
                <a:gd name="T5" fmla="*/ 184 h 1129"/>
                <a:gd name="T6" fmla="*/ 503 w 815"/>
                <a:gd name="T7" fmla="*/ 184 h 1129"/>
                <a:gd name="T8" fmla="*/ 506 w 815"/>
                <a:gd name="T9" fmla="*/ 1128 h 1129"/>
                <a:gd name="T10" fmla="*/ 313 w 815"/>
                <a:gd name="T11" fmla="*/ 1128 h 1129"/>
                <a:gd name="T12" fmla="*/ 313 w 815"/>
                <a:gd name="T13" fmla="*/ 184 h 1129"/>
                <a:gd name="T14" fmla="*/ 0 w 815"/>
                <a:gd name="T15" fmla="*/ 184 h 1129"/>
                <a:gd name="T16" fmla="*/ 0 w 815"/>
                <a:gd name="T17" fmla="*/ 0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5" h="1129">
                  <a:moveTo>
                    <a:pt x="0" y="0"/>
                  </a:moveTo>
                  <a:lnTo>
                    <a:pt x="814" y="0"/>
                  </a:lnTo>
                  <a:lnTo>
                    <a:pt x="814" y="184"/>
                  </a:lnTo>
                  <a:lnTo>
                    <a:pt x="503" y="184"/>
                  </a:lnTo>
                  <a:lnTo>
                    <a:pt x="506" y="1128"/>
                  </a:lnTo>
                  <a:lnTo>
                    <a:pt x="313" y="1128"/>
                  </a:lnTo>
                  <a:lnTo>
                    <a:pt x="313" y="184"/>
                  </a:lnTo>
                  <a:lnTo>
                    <a:pt x="0" y="184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0" name="Freeform 7"/>
            <p:cNvSpPr>
              <a:spLocks noChangeArrowheads="1"/>
            </p:cNvSpPr>
            <p:nvPr/>
          </p:nvSpPr>
          <p:spPr bwMode="auto">
            <a:xfrm>
              <a:off x="10801350" y="10567644"/>
              <a:ext cx="1299619" cy="1734260"/>
            </a:xfrm>
            <a:custGeom>
              <a:avLst/>
              <a:gdLst>
                <a:gd name="T0" fmla="*/ 207 w 823"/>
                <a:gd name="T1" fmla="*/ 858 h 1143"/>
                <a:gd name="T2" fmla="*/ 207 w 823"/>
                <a:gd name="T3" fmla="*/ 858 h 1143"/>
                <a:gd name="T4" fmla="*/ 250 w 823"/>
                <a:gd name="T5" fmla="*/ 915 h 1143"/>
                <a:gd name="T6" fmla="*/ 319 w 823"/>
                <a:gd name="T7" fmla="*/ 947 h 1143"/>
                <a:gd name="T8" fmla="*/ 408 w 823"/>
                <a:gd name="T9" fmla="*/ 955 h 1143"/>
                <a:gd name="T10" fmla="*/ 500 w 823"/>
                <a:gd name="T11" fmla="*/ 947 h 1143"/>
                <a:gd name="T12" fmla="*/ 569 w 823"/>
                <a:gd name="T13" fmla="*/ 915 h 1143"/>
                <a:gd name="T14" fmla="*/ 615 w 823"/>
                <a:gd name="T15" fmla="*/ 854 h 1143"/>
                <a:gd name="T16" fmla="*/ 632 w 823"/>
                <a:gd name="T17" fmla="*/ 766 h 1143"/>
                <a:gd name="T18" fmla="*/ 632 w 823"/>
                <a:gd name="T19" fmla="*/ 0 h 1143"/>
                <a:gd name="T20" fmla="*/ 822 w 823"/>
                <a:gd name="T21" fmla="*/ 0 h 1143"/>
                <a:gd name="T22" fmla="*/ 822 w 823"/>
                <a:gd name="T23" fmla="*/ 766 h 1143"/>
                <a:gd name="T24" fmla="*/ 797 w 823"/>
                <a:gd name="T25" fmla="*/ 938 h 1143"/>
                <a:gd name="T26" fmla="*/ 716 w 823"/>
                <a:gd name="T27" fmla="*/ 1056 h 1143"/>
                <a:gd name="T28" fmla="*/ 587 w 823"/>
                <a:gd name="T29" fmla="*/ 1122 h 1143"/>
                <a:gd name="T30" fmla="*/ 408 w 823"/>
                <a:gd name="T31" fmla="*/ 1142 h 1143"/>
                <a:gd name="T32" fmla="*/ 233 w 823"/>
                <a:gd name="T33" fmla="*/ 1122 h 1143"/>
                <a:gd name="T34" fmla="*/ 103 w 823"/>
                <a:gd name="T35" fmla="*/ 1056 h 1143"/>
                <a:gd name="T36" fmla="*/ 26 w 823"/>
                <a:gd name="T37" fmla="*/ 938 h 1143"/>
                <a:gd name="T38" fmla="*/ 0 w 823"/>
                <a:gd name="T39" fmla="*/ 766 h 1143"/>
                <a:gd name="T40" fmla="*/ 0 w 823"/>
                <a:gd name="T41" fmla="*/ 0 h 1143"/>
                <a:gd name="T42" fmla="*/ 189 w 823"/>
                <a:gd name="T43" fmla="*/ 0 h 1143"/>
                <a:gd name="T44" fmla="*/ 189 w 823"/>
                <a:gd name="T45" fmla="*/ 766 h 1143"/>
                <a:gd name="T46" fmla="*/ 207 w 823"/>
                <a:gd name="T47" fmla="*/ 858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3" h="1143">
                  <a:moveTo>
                    <a:pt x="207" y="858"/>
                  </a:moveTo>
                  <a:lnTo>
                    <a:pt x="207" y="858"/>
                  </a:lnTo>
                  <a:cubicBezTo>
                    <a:pt x="215" y="880"/>
                    <a:pt x="233" y="901"/>
                    <a:pt x="250" y="915"/>
                  </a:cubicBezTo>
                  <a:cubicBezTo>
                    <a:pt x="270" y="929"/>
                    <a:pt x="293" y="941"/>
                    <a:pt x="319" y="947"/>
                  </a:cubicBezTo>
                  <a:cubicBezTo>
                    <a:pt x="348" y="953"/>
                    <a:pt x="376" y="955"/>
                    <a:pt x="408" y="955"/>
                  </a:cubicBezTo>
                  <a:cubicBezTo>
                    <a:pt x="443" y="955"/>
                    <a:pt x="471" y="953"/>
                    <a:pt x="500" y="947"/>
                  </a:cubicBezTo>
                  <a:cubicBezTo>
                    <a:pt x="526" y="938"/>
                    <a:pt x="549" y="929"/>
                    <a:pt x="569" y="915"/>
                  </a:cubicBezTo>
                  <a:cubicBezTo>
                    <a:pt x="589" y="898"/>
                    <a:pt x="604" y="880"/>
                    <a:pt x="615" y="854"/>
                  </a:cubicBezTo>
                  <a:cubicBezTo>
                    <a:pt x="627" y="832"/>
                    <a:pt x="632" y="800"/>
                    <a:pt x="632" y="766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822" y="0"/>
                    <a:pt x="822" y="0"/>
                    <a:pt x="822" y="0"/>
                  </a:cubicBezTo>
                  <a:cubicBezTo>
                    <a:pt x="822" y="766"/>
                    <a:pt x="822" y="766"/>
                    <a:pt x="822" y="766"/>
                  </a:cubicBezTo>
                  <a:cubicBezTo>
                    <a:pt x="822" y="832"/>
                    <a:pt x="814" y="889"/>
                    <a:pt x="797" y="938"/>
                  </a:cubicBezTo>
                  <a:cubicBezTo>
                    <a:pt x="779" y="984"/>
                    <a:pt x="754" y="1025"/>
                    <a:pt x="716" y="1056"/>
                  </a:cubicBezTo>
                  <a:cubicBezTo>
                    <a:pt x="681" y="1085"/>
                    <a:pt x="638" y="1108"/>
                    <a:pt x="587" y="1122"/>
                  </a:cubicBezTo>
                  <a:cubicBezTo>
                    <a:pt x="535" y="1137"/>
                    <a:pt x="477" y="1142"/>
                    <a:pt x="408" y="1142"/>
                  </a:cubicBezTo>
                  <a:cubicBezTo>
                    <a:pt x="342" y="1142"/>
                    <a:pt x="282" y="1137"/>
                    <a:pt x="233" y="1122"/>
                  </a:cubicBezTo>
                  <a:cubicBezTo>
                    <a:pt x="181" y="1108"/>
                    <a:pt x="138" y="1085"/>
                    <a:pt x="103" y="1056"/>
                  </a:cubicBezTo>
                  <a:cubicBezTo>
                    <a:pt x="69" y="1025"/>
                    <a:pt x="43" y="984"/>
                    <a:pt x="26" y="938"/>
                  </a:cubicBezTo>
                  <a:cubicBezTo>
                    <a:pt x="8" y="889"/>
                    <a:pt x="0" y="832"/>
                    <a:pt x="0" y="76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766"/>
                    <a:pt x="189" y="766"/>
                    <a:pt x="189" y="766"/>
                  </a:cubicBezTo>
                  <a:cubicBezTo>
                    <a:pt x="189" y="803"/>
                    <a:pt x="195" y="832"/>
                    <a:pt x="207" y="85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1" name="Freeform 8"/>
            <p:cNvSpPr>
              <a:spLocks noChangeArrowheads="1"/>
            </p:cNvSpPr>
            <p:nvPr/>
          </p:nvSpPr>
          <p:spPr bwMode="auto">
            <a:xfrm>
              <a:off x="12437082" y="10567644"/>
              <a:ext cx="1203288" cy="1714094"/>
            </a:xfrm>
            <a:custGeom>
              <a:avLst/>
              <a:gdLst>
                <a:gd name="T0" fmla="*/ 193 w 793"/>
                <a:gd name="T1" fmla="*/ 789 h 1129"/>
                <a:gd name="T2" fmla="*/ 193 w 793"/>
                <a:gd name="T3" fmla="*/ 789 h 1129"/>
                <a:gd name="T4" fmla="*/ 193 w 793"/>
                <a:gd name="T5" fmla="*/ 1128 h 1129"/>
                <a:gd name="T6" fmla="*/ 3 w 793"/>
                <a:gd name="T7" fmla="*/ 1128 h 1129"/>
                <a:gd name="T8" fmla="*/ 0 w 793"/>
                <a:gd name="T9" fmla="*/ 0 h 1129"/>
                <a:gd name="T10" fmla="*/ 409 w 793"/>
                <a:gd name="T11" fmla="*/ 0 h 1129"/>
                <a:gd name="T12" fmla="*/ 792 w 793"/>
                <a:gd name="T13" fmla="*/ 383 h 1129"/>
                <a:gd name="T14" fmla="*/ 697 w 793"/>
                <a:gd name="T15" fmla="*/ 682 h 1129"/>
                <a:gd name="T16" fmla="*/ 409 w 793"/>
                <a:gd name="T17" fmla="*/ 789 h 1129"/>
                <a:gd name="T18" fmla="*/ 193 w 793"/>
                <a:gd name="T19" fmla="*/ 789 h 1129"/>
                <a:gd name="T20" fmla="*/ 409 w 793"/>
                <a:gd name="T21" fmla="*/ 605 h 1129"/>
                <a:gd name="T22" fmla="*/ 409 w 793"/>
                <a:gd name="T23" fmla="*/ 605 h 1129"/>
                <a:gd name="T24" fmla="*/ 553 w 793"/>
                <a:gd name="T25" fmla="*/ 544 h 1129"/>
                <a:gd name="T26" fmla="*/ 596 w 793"/>
                <a:gd name="T27" fmla="*/ 383 h 1129"/>
                <a:gd name="T28" fmla="*/ 409 w 793"/>
                <a:gd name="T29" fmla="*/ 184 h 1129"/>
                <a:gd name="T30" fmla="*/ 193 w 793"/>
                <a:gd name="T31" fmla="*/ 184 h 1129"/>
                <a:gd name="T32" fmla="*/ 193 w 793"/>
                <a:gd name="T33" fmla="*/ 605 h 1129"/>
                <a:gd name="T34" fmla="*/ 409 w 793"/>
                <a:gd name="T35" fmla="*/ 605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3" h="1129">
                  <a:moveTo>
                    <a:pt x="193" y="789"/>
                  </a:moveTo>
                  <a:lnTo>
                    <a:pt x="193" y="789"/>
                  </a:lnTo>
                  <a:cubicBezTo>
                    <a:pt x="193" y="1128"/>
                    <a:pt x="193" y="1128"/>
                    <a:pt x="193" y="1128"/>
                  </a:cubicBezTo>
                  <a:cubicBezTo>
                    <a:pt x="3" y="1128"/>
                    <a:pt x="3" y="1128"/>
                    <a:pt x="3" y="11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665" y="0"/>
                    <a:pt x="792" y="130"/>
                    <a:pt x="792" y="383"/>
                  </a:cubicBezTo>
                  <a:cubicBezTo>
                    <a:pt x="792" y="512"/>
                    <a:pt x="760" y="610"/>
                    <a:pt x="697" y="682"/>
                  </a:cubicBezTo>
                  <a:cubicBezTo>
                    <a:pt x="633" y="751"/>
                    <a:pt x="538" y="789"/>
                    <a:pt x="409" y="789"/>
                  </a:cubicBezTo>
                  <a:lnTo>
                    <a:pt x="193" y="789"/>
                  </a:lnTo>
                  <a:close/>
                  <a:moveTo>
                    <a:pt x="409" y="605"/>
                  </a:moveTo>
                  <a:lnTo>
                    <a:pt x="409" y="605"/>
                  </a:lnTo>
                  <a:cubicBezTo>
                    <a:pt x="472" y="605"/>
                    <a:pt x="521" y="584"/>
                    <a:pt x="553" y="544"/>
                  </a:cubicBezTo>
                  <a:cubicBezTo>
                    <a:pt x="581" y="506"/>
                    <a:pt x="596" y="452"/>
                    <a:pt x="596" y="383"/>
                  </a:cubicBezTo>
                  <a:cubicBezTo>
                    <a:pt x="596" y="251"/>
                    <a:pt x="536" y="184"/>
                    <a:pt x="409" y="184"/>
                  </a:cubicBezTo>
                  <a:cubicBezTo>
                    <a:pt x="193" y="184"/>
                    <a:pt x="193" y="184"/>
                    <a:pt x="193" y="184"/>
                  </a:cubicBezTo>
                  <a:cubicBezTo>
                    <a:pt x="193" y="605"/>
                    <a:pt x="193" y="605"/>
                    <a:pt x="193" y="605"/>
                  </a:cubicBezTo>
                  <a:lnTo>
                    <a:pt x="409" y="60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27546" y="2377159"/>
            <a:ext cx="6534053" cy="6493391"/>
            <a:chOff x="1727546" y="2377159"/>
            <a:chExt cx="6534053" cy="6493391"/>
          </a:xfrm>
        </p:grpSpPr>
        <p:sp>
          <p:nvSpPr>
            <p:cNvPr id="43" name="Freeform 58"/>
            <p:cNvSpPr>
              <a:spLocks noChangeArrowheads="1"/>
            </p:cNvSpPr>
            <p:nvPr/>
          </p:nvSpPr>
          <p:spPr bwMode="auto">
            <a:xfrm>
              <a:off x="4167732" y="8514287"/>
              <a:ext cx="3172915" cy="356263"/>
            </a:xfrm>
            <a:custGeom>
              <a:avLst/>
              <a:gdLst>
                <a:gd name="T0" fmla="*/ 2086 w 2087"/>
                <a:gd name="T1" fmla="*/ 118 h 240"/>
                <a:gd name="T2" fmla="*/ 2086 w 2087"/>
                <a:gd name="T3" fmla="*/ 118 h 240"/>
                <a:gd name="T4" fmla="*/ 1042 w 2087"/>
                <a:gd name="T5" fmla="*/ 239 h 240"/>
                <a:gd name="T6" fmla="*/ 0 w 2087"/>
                <a:gd name="T7" fmla="*/ 118 h 240"/>
                <a:gd name="T8" fmla="*/ 1042 w 2087"/>
                <a:gd name="T9" fmla="*/ 0 h 240"/>
                <a:gd name="T10" fmla="*/ 2086 w 2087"/>
                <a:gd name="T11" fmla="*/ 11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7" h="240">
                  <a:moveTo>
                    <a:pt x="2086" y="118"/>
                  </a:moveTo>
                  <a:lnTo>
                    <a:pt x="2086" y="118"/>
                  </a:lnTo>
                  <a:cubicBezTo>
                    <a:pt x="2086" y="184"/>
                    <a:pt x="1620" y="239"/>
                    <a:pt x="1042" y="239"/>
                  </a:cubicBezTo>
                  <a:cubicBezTo>
                    <a:pt x="466" y="239"/>
                    <a:pt x="0" y="184"/>
                    <a:pt x="0" y="118"/>
                  </a:cubicBezTo>
                  <a:cubicBezTo>
                    <a:pt x="0" y="52"/>
                    <a:pt x="466" y="0"/>
                    <a:pt x="1042" y="0"/>
                  </a:cubicBezTo>
                  <a:cubicBezTo>
                    <a:pt x="1620" y="0"/>
                    <a:pt x="2086" y="52"/>
                    <a:pt x="2086" y="118"/>
                  </a:cubicBezTo>
                </a:path>
              </a:pathLst>
            </a:custGeom>
            <a:solidFill>
              <a:srgbClr val="92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4" name="Freeform 59"/>
            <p:cNvSpPr>
              <a:spLocks noChangeArrowheads="1"/>
            </p:cNvSpPr>
            <p:nvPr/>
          </p:nvSpPr>
          <p:spPr bwMode="auto">
            <a:xfrm>
              <a:off x="3226614" y="7465665"/>
              <a:ext cx="1189843" cy="981403"/>
            </a:xfrm>
            <a:custGeom>
              <a:avLst/>
              <a:gdLst>
                <a:gd name="T0" fmla="*/ 748 w 786"/>
                <a:gd name="T1" fmla="*/ 187 h 648"/>
                <a:gd name="T2" fmla="*/ 748 w 786"/>
                <a:gd name="T3" fmla="*/ 187 h 648"/>
                <a:gd name="T4" fmla="*/ 549 w 786"/>
                <a:gd name="T5" fmla="*/ 132 h 648"/>
                <a:gd name="T6" fmla="*/ 564 w 786"/>
                <a:gd name="T7" fmla="*/ 80 h 648"/>
                <a:gd name="T8" fmla="*/ 566 w 786"/>
                <a:gd name="T9" fmla="*/ 69 h 648"/>
                <a:gd name="T10" fmla="*/ 570 w 786"/>
                <a:gd name="T11" fmla="*/ 63 h 648"/>
                <a:gd name="T12" fmla="*/ 558 w 786"/>
                <a:gd name="T13" fmla="*/ 48 h 648"/>
                <a:gd name="T14" fmla="*/ 385 w 786"/>
                <a:gd name="T15" fmla="*/ 0 h 648"/>
                <a:gd name="T16" fmla="*/ 368 w 786"/>
                <a:gd name="T17" fmla="*/ 8 h 648"/>
                <a:gd name="T18" fmla="*/ 368 w 786"/>
                <a:gd name="T19" fmla="*/ 14 h 648"/>
                <a:gd name="T20" fmla="*/ 365 w 786"/>
                <a:gd name="T21" fmla="*/ 26 h 648"/>
                <a:gd name="T22" fmla="*/ 351 w 786"/>
                <a:gd name="T23" fmla="*/ 77 h 648"/>
                <a:gd name="T24" fmla="*/ 161 w 786"/>
                <a:gd name="T25" fmla="*/ 26 h 648"/>
                <a:gd name="T26" fmla="*/ 109 w 786"/>
                <a:gd name="T27" fmla="*/ 48 h 648"/>
                <a:gd name="T28" fmla="*/ 6 w 786"/>
                <a:gd name="T29" fmla="*/ 423 h 648"/>
                <a:gd name="T30" fmla="*/ 34 w 786"/>
                <a:gd name="T31" fmla="*/ 480 h 648"/>
                <a:gd name="T32" fmla="*/ 624 w 786"/>
                <a:gd name="T33" fmla="*/ 641 h 648"/>
                <a:gd name="T34" fmla="*/ 676 w 786"/>
                <a:gd name="T35" fmla="*/ 607 h 648"/>
                <a:gd name="T36" fmla="*/ 779 w 786"/>
                <a:gd name="T37" fmla="*/ 232 h 648"/>
                <a:gd name="T38" fmla="*/ 748 w 786"/>
                <a:gd name="T39" fmla="*/ 187 h 648"/>
                <a:gd name="T40" fmla="*/ 382 w 786"/>
                <a:gd name="T41" fmla="*/ 51 h 648"/>
                <a:gd name="T42" fmla="*/ 382 w 786"/>
                <a:gd name="T43" fmla="*/ 51 h 648"/>
                <a:gd name="T44" fmla="*/ 535 w 786"/>
                <a:gd name="T45" fmla="*/ 92 h 648"/>
                <a:gd name="T46" fmla="*/ 526 w 786"/>
                <a:gd name="T47" fmla="*/ 123 h 648"/>
                <a:gd name="T48" fmla="*/ 374 w 786"/>
                <a:gd name="T49" fmla="*/ 83 h 648"/>
                <a:gd name="T50" fmla="*/ 382 w 786"/>
                <a:gd name="T51" fmla="*/ 51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6" h="648">
                  <a:moveTo>
                    <a:pt x="748" y="187"/>
                  </a:moveTo>
                  <a:lnTo>
                    <a:pt x="748" y="187"/>
                  </a:lnTo>
                  <a:cubicBezTo>
                    <a:pt x="549" y="132"/>
                    <a:pt x="549" y="132"/>
                    <a:pt x="549" y="132"/>
                  </a:cubicBezTo>
                  <a:cubicBezTo>
                    <a:pt x="564" y="80"/>
                    <a:pt x="564" y="80"/>
                    <a:pt x="564" y="80"/>
                  </a:cubicBezTo>
                  <a:cubicBezTo>
                    <a:pt x="566" y="69"/>
                    <a:pt x="566" y="69"/>
                    <a:pt x="566" y="69"/>
                  </a:cubicBezTo>
                  <a:cubicBezTo>
                    <a:pt x="570" y="63"/>
                    <a:pt x="570" y="63"/>
                    <a:pt x="570" y="63"/>
                  </a:cubicBezTo>
                  <a:cubicBezTo>
                    <a:pt x="572" y="54"/>
                    <a:pt x="566" y="48"/>
                    <a:pt x="558" y="48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79" y="0"/>
                    <a:pt x="371" y="0"/>
                    <a:pt x="368" y="8"/>
                  </a:cubicBezTo>
                  <a:cubicBezTo>
                    <a:pt x="368" y="14"/>
                    <a:pt x="368" y="14"/>
                    <a:pt x="368" y="14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1" y="77"/>
                    <a:pt x="351" y="77"/>
                    <a:pt x="351" y="77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38" y="17"/>
                    <a:pt x="115" y="28"/>
                    <a:pt x="109" y="48"/>
                  </a:cubicBezTo>
                  <a:cubicBezTo>
                    <a:pt x="6" y="423"/>
                    <a:pt x="6" y="423"/>
                    <a:pt x="6" y="423"/>
                  </a:cubicBezTo>
                  <a:cubicBezTo>
                    <a:pt x="0" y="446"/>
                    <a:pt x="11" y="474"/>
                    <a:pt x="34" y="480"/>
                  </a:cubicBezTo>
                  <a:cubicBezTo>
                    <a:pt x="624" y="641"/>
                    <a:pt x="624" y="641"/>
                    <a:pt x="624" y="641"/>
                  </a:cubicBezTo>
                  <a:cubicBezTo>
                    <a:pt x="647" y="647"/>
                    <a:pt x="670" y="630"/>
                    <a:pt x="676" y="607"/>
                  </a:cubicBezTo>
                  <a:cubicBezTo>
                    <a:pt x="779" y="232"/>
                    <a:pt x="779" y="232"/>
                    <a:pt x="779" y="232"/>
                  </a:cubicBezTo>
                  <a:cubicBezTo>
                    <a:pt x="785" y="213"/>
                    <a:pt x="771" y="193"/>
                    <a:pt x="748" y="187"/>
                  </a:cubicBezTo>
                  <a:close/>
                  <a:moveTo>
                    <a:pt x="382" y="51"/>
                  </a:moveTo>
                  <a:lnTo>
                    <a:pt x="382" y="51"/>
                  </a:lnTo>
                  <a:cubicBezTo>
                    <a:pt x="535" y="92"/>
                    <a:pt x="535" y="92"/>
                    <a:pt x="535" y="92"/>
                  </a:cubicBezTo>
                  <a:cubicBezTo>
                    <a:pt x="526" y="123"/>
                    <a:pt x="526" y="123"/>
                    <a:pt x="526" y="123"/>
                  </a:cubicBezTo>
                  <a:cubicBezTo>
                    <a:pt x="374" y="83"/>
                    <a:pt x="374" y="83"/>
                    <a:pt x="374" y="83"/>
                  </a:cubicBezTo>
                  <a:lnTo>
                    <a:pt x="382" y="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5" name="Freeform 60"/>
            <p:cNvSpPr>
              <a:spLocks noChangeArrowheads="1"/>
            </p:cNvSpPr>
            <p:nvPr/>
          </p:nvSpPr>
          <p:spPr bwMode="auto">
            <a:xfrm>
              <a:off x="7179312" y="6652311"/>
              <a:ext cx="228557" cy="181492"/>
            </a:xfrm>
            <a:custGeom>
              <a:avLst/>
              <a:gdLst>
                <a:gd name="T0" fmla="*/ 31 w 154"/>
                <a:gd name="T1" fmla="*/ 123 h 124"/>
                <a:gd name="T2" fmla="*/ 31 w 154"/>
                <a:gd name="T3" fmla="*/ 123 h 124"/>
                <a:gd name="T4" fmla="*/ 124 w 154"/>
                <a:gd name="T5" fmla="*/ 88 h 124"/>
                <a:gd name="T6" fmla="*/ 144 w 154"/>
                <a:gd name="T7" fmla="*/ 34 h 124"/>
                <a:gd name="T8" fmla="*/ 92 w 154"/>
                <a:gd name="T9" fmla="*/ 8 h 124"/>
                <a:gd name="T10" fmla="*/ 0 w 154"/>
                <a:gd name="T11" fmla="*/ 45 h 124"/>
                <a:gd name="T12" fmla="*/ 31 w 154"/>
                <a:gd name="T13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124">
                  <a:moveTo>
                    <a:pt x="31" y="123"/>
                  </a:moveTo>
                  <a:lnTo>
                    <a:pt x="31" y="123"/>
                  </a:lnTo>
                  <a:cubicBezTo>
                    <a:pt x="124" y="88"/>
                    <a:pt x="124" y="88"/>
                    <a:pt x="124" y="88"/>
                  </a:cubicBezTo>
                  <a:cubicBezTo>
                    <a:pt x="144" y="80"/>
                    <a:pt x="153" y="54"/>
                    <a:pt x="144" y="34"/>
                  </a:cubicBezTo>
                  <a:cubicBezTo>
                    <a:pt x="135" y="11"/>
                    <a:pt x="112" y="0"/>
                    <a:pt x="92" y="8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31" y="123"/>
                  </a:lnTo>
                </a:path>
              </a:pathLst>
            </a:custGeom>
            <a:solidFill>
              <a:srgbClr val="FCDBB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6" name="Freeform 61"/>
            <p:cNvSpPr>
              <a:spLocks noChangeArrowheads="1"/>
            </p:cNvSpPr>
            <p:nvPr/>
          </p:nvSpPr>
          <p:spPr bwMode="auto">
            <a:xfrm>
              <a:off x="3878675" y="7391724"/>
              <a:ext cx="174779" cy="228546"/>
            </a:xfrm>
            <a:custGeom>
              <a:avLst/>
              <a:gdLst>
                <a:gd name="T0" fmla="*/ 32 w 117"/>
                <a:gd name="T1" fmla="*/ 0 h 153"/>
                <a:gd name="T2" fmla="*/ 32 w 117"/>
                <a:gd name="T3" fmla="*/ 0 h 153"/>
                <a:gd name="T4" fmla="*/ 6 w 117"/>
                <a:gd name="T5" fmla="*/ 95 h 153"/>
                <a:gd name="T6" fmla="*/ 38 w 117"/>
                <a:gd name="T7" fmla="*/ 146 h 153"/>
                <a:gd name="T8" fmla="*/ 90 w 117"/>
                <a:gd name="T9" fmla="*/ 118 h 153"/>
                <a:gd name="T10" fmla="*/ 116 w 117"/>
                <a:gd name="T11" fmla="*/ 23 h 153"/>
                <a:gd name="T12" fmla="*/ 32 w 117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53">
                  <a:moveTo>
                    <a:pt x="32" y="0"/>
                  </a:moveTo>
                  <a:lnTo>
                    <a:pt x="32" y="0"/>
                  </a:lnTo>
                  <a:cubicBezTo>
                    <a:pt x="6" y="95"/>
                    <a:pt x="6" y="95"/>
                    <a:pt x="6" y="95"/>
                  </a:cubicBezTo>
                  <a:cubicBezTo>
                    <a:pt x="0" y="118"/>
                    <a:pt x="15" y="141"/>
                    <a:pt x="38" y="146"/>
                  </a:cubicBezTo>
                  <a:cubicBezTo>
                    <a:pt x="61" y="152"/>
                    <a:pt x="84" y="138"/>
                    <a:pt x="90" y="118"/>
                  </a:cubicBezTo>
                  <a:cubicBezTo>
                    <a:pt x="116" y="23"/>
                    <a:pt x="116" y="23"/>
                    <a:pt x="116" y="23"/>
                  </a:cubicBezTo>
                  <a:lnTo>
                    <a:pt x="32" y="0"/>
                  </a:lnTo>
                </a:path>
              </a:pathLst>
            </a:custGeom>
            <a:solidFill>
              <a:srgbClr val="FCDBB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7" name="Freeform 62"/>
            <p:cNvSpPr>
              <a:spLocks noChangeArrowheads="1"/>
            </p:cNvSpPr>
            <p:nvPr/>
          </p:nvSpPr>
          <p:spPr bwMode="auto">
            <a:xfrm>
              <a:off x="4645014" y="8400014"/>
              <a:ext cx="161335" cy="161326"/>
            </a:xfrm>
            <a:custGeom>
              <a:avLst/>
              <a:gdLst>
                <a:gd name="T0" fmla="*/ 0 w 110"/>
                <a:gd name="T1" fmla="*/ 52 h 111"/>
                <a:gd name="T2" fmla="*/ 49 w 110"/>
                <a:gd name="T3" fmla="*/ 110 h 111"/>
                <a:gd name="T4" fmla="*/ 109 w 110"/>
                <a:gd name="T5" fmla="*/ 58 h 111"/>
                <a:gd name="T6" fmla="*/ 60 w 110"/>
                <a:gd name="T7" fmla="*/ 0 h 111"/>
                <a:gd name="T8" fmla="*/ 0 w 110"/>
                <a:gd name="T9" fmla="*/ 5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1">
                  <a:moveTo>
                    <a:pt x="0" y="52"/>
                  </a:moveTo>
                  <a:lnTo>
                    <a:pt x="49" y="110"/>
                  </a:lnTo>
                  <a:lnTo>
                    <a:pt x="109" y="58"/>
                  </a:lnTo>
                  <a:lnTo>
                    <a:pt x="60" y="0"/>
                  </a:lnTo>
                  <a:lnTo>
                    <a:pt x="0" y="52"/>
                  </a:ln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8" name="Freeform 63"/>
            <p:cNvSpPr>
              <a:spLocks noChangeArrowheads="1"/>
            </p:cNvSpPr>
            <p:nvPr/>
          </p:nvSpPr>
          <p:spPr bwMode="auto">
            <a:xfrm>
              <a:off x="4604680" y="8433624"/>
              <a:ext cx="221835" cy="268877"/>
            </a:xfrm>
            <a:custGeom>
              <a:avLst/>
              <a:gdLst>
                <a:gd name="T0" fmla="*/ 15 w 151"/>
                <a:gd name="T1" fmla="*/ 28 h 182"/>
                <a:gd name="T2" fmla="*/ 15 w 151"/>
                <a:gd name="T3" fmla="*/ 28 h 182"/>
                <a:gd name="T4" fmla="*/ 15 w 151"/>
                <a:gd name="T5" fmla="*/ 80 h 182"/>
                <a:gd name="T6" fmla="*/ 84 w 151"/>
                <a:gd name="T7" fmla="*/ 161 h 182"/>
                <a:gd name="T8" fmla="*/ 135 w 151"/>
                <a:gd name="T9" fmla="*/ 169 h 182"/>
                <a:gd name="T10" fmla="*/ 135 w 151"/>
                <a:gd name="T11" fmla="*/ 169 h 182"/>
                <a:gd name="T12" fmla="*/ 135 w 151"/>
                <a:gd name="T13" fmla="*/ 118 h 182"/>
                <a:gd name="T14" fmla="*/ 52 w 151"/>
                <a:gd name="T15" fmla="*/ 17 h 182"/>
                <a:gd name="T16" fmla="*/ 15 w 151"/>
                <a:gd name="T17" fmla="*/ 2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82">
                  <a:moveTo>
                    <a:pt x="15" y="28"/>
                  </a:moveTo>
                  <a:lnTo>
                    <a:pt x="15" y="28"/>
                  </a:lnTo>
                  <a:cubicBezTo>
                    <a:pt x="0" y="40"/>
                    <a:pt x="0" y="63"/>
                    <a:pt x="15" y="80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98" y="178"/>
                    <a:pt x="121" y="181"/>
                    <a:pt x="135" y="169"/>
                  </a:cubicBezTo>
                  <a:lnTo>
                    <a:pt x="135" y="169"/>
                  </a:lnTo>
                  <a:cubicBezTo>
                    <a:pt x="150" y="155"/>
                    <a:pt x="150" y="132"/>
                    <a:pt x="135" y="118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37" y="0"/>
                    <a:pt x="29" y="14"/>
                    <a:pt x="15" y="2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9" name="Freeform 64"/>
            <p:cNvSpPr>
              <a:spLocks noChangeArrowheads="1"/>
            </p:cNvSpPr>
            <p:nvPr/>
          </p:nvSpPr>
          <p:spPr bwMode="auto">
            <a:xfrm>
              <a:off x="6594474" y="7996698"/>
              <a:ext cx="161335" cy="161326"/>
            </a:xfrm>
            <a:custGeom>
              <a:avLst/>
              <a:gdLst>
                <a:gd name="T0" fmla="*/ 55 w 111"/>
                <a:gd name="T1" fmla="*/ 110 h 111"/>
                <a:gd name="T2" fmla="*/ 110 w 111"/>
                <a:gd name="T3" fmla="*/ 58 h 111"/>
                <a:gd name="T4" fmla="*/ 58 w 111"/>
                <a:gd name="T5" fmla="*/ 0 h 111"/>
                <a:gd name="T6" fmla="*/ 0 w 111"/>
                <a:gd name="T7" fmla="*/ 52 h 111"/>
                <a:gd name="T8" fmla="*/ 55 w 111"/>
                <a:gd name="T9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55" y="110"/>
                  </a:moveTo>
                  <a:lnTo>
                    <a:pt x="110" y="58"/>
                  </a:lnTo>
                  <a:lnTo>
                    <a:pt x="58" y="0"/>
                  </a:lnTo>
                  <a:lnTo>
                    <a:pt x="0" y="52"/>
                  </a:lnTo>
                  <a:lnTo>
                    <a:pt x="55" y="110"/>
                  </a:ln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0" name="Freeform 65"/>
            <p:cNvSpPr>
              <a:spLocks noChangeArrowheads="1"/>
            </p:cNvSpPr>
            <p:nvPr/>
          </p:nvSpPr>
          <p:spPr bwMode="auto">
            <a:xfrm>
              <a:off x="6634808" y="7969810"/>
              <a:ext cx="268891" cy="228546"/>
            </a:xfrm>
            <a:custGeom>
              <a:avLst/>
              <a:gdLst>
                <a:gd name="T0" fmla="*/ 29 w 180"/>
                <a:gd name="T1" fmla="*/ 141 h 156"/>
                <a:gd name="T2" fmla="*/ 29 w 180"/>
                <a:gd name="T3" fmla="*/ 141 h 156"/>
                <a:gd name="T4" fmla="*/ 81 w 180"/>
                <a:gd name="T5" fmla="*/ 141 h 156"/>
                <a:gd name="T6" fmla="*/ 161 w 180"/>
                <a:gd name="T7" fmla="*/ 66 h 156"/>
                <a:gd name="T8" fmla="*/ 164 w 180"/>
                <a:gd name="T9" fmla="*/ 14 h 156"/>
                <a:gd name="T10" fmla="*/ 164 w 180"/>
                <a:gd name="T11" fmla="*/ 14 h 156"/>
                <a:gd name="T12" fmla="*/ 113 w 180"/>
                <a:gd name="T13" fmla="*/ 17 h 156"/>
                <a:gd name="T14" fmla="*/ 18 w 180"/>
                <a:gd name="T15" fmla="*/ 106 h 156"/>
                <a:gd name="T16" fmla="*/ 29 w 180"/>
                <a:gd name="T17" fmla="*/ 14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56">
                  <a:moveTo>
                    <a:pt x="29" y="141"/>
                  </a:moveTo>
                  <a:lnTo>
                    <a:pt x="29" y="141"/>
                  </a:lnTo>
                  <a:cubicBezTo>
                    <a:pt x="44" y="155"/>
                    <a:pt x="66" y="155"/>
                    <a:pt x="81" y="141"/>
                  </a:cubicBezTo>
                  <a:cubicBezTo>
                    <a:pt x="161" y="66"/>
                    <a:pt x="161" y="66"/>
                    <a:pt x="161" y="66"/>
                  </a:cubicBezTo>
                  <a:cubicBezTo>
                    <a:pt x="176" y="51"/>
                    <a:pt x="179" y="28"/>
                    <a:pt x="164" y="14"/>
                  </a:cubicBezTo>
                  <a:lnTo>
                    <a:pt x="164" y="14"/>
                  </a:lnTo>
                  <a:cubicBezTo>
                    <a:pt x="153" y="0"/>
                    <a:pt x="127" y="0"/>
                    <a:pt x="113" y="17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0" y="120"/>
                    <a:pt x="15" y="126"/>
                    <a:pt x="29" y="14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1" name="Freeform 66"/>
            <p:cNvSpPr>
              <a:spLocks noChangeArrowheads="1"/>
            </p:cNvSpPr>
            <p:nvPr/>
          </p:nvSpPr>
          <p:spPr bwMode="auto">
            <a:xfrm>
              <a:off x="4241677" y="4218970"/>
              <a:ext cx="2184740" cy="2157742"/>
            </a:xfrm>
            <a:custGeom>
              <a:avLst/>
              <a:gdLst>
                <a:gd name="T0" fmla="*/ 1241 w 1437"/>
                <a:gd name="T1" fmla="*/ 1055 h 1422"/>
                <a:gd name="T2" fmla="*/ 1241 w 1437"/>
                <a:gd name="T3" fmla="*/ 1055 h 1422"/>
                <a:gd name="T4" fmla="*/ 1252 w 1437"/>
                <a:gd name="T5" fmla="*/ 1010 h 1422"/>
                <a:gd name="T6" fmla="*/ 1192 w 1437"/>
                <a:gd name="T7" fmla="*/ 558 h 1422"/>
                <a:gd name="T8" fmla="*/ 1171 w 1437"/>
                <a:gd name="T9" fmla="*/ 0 h 1422"/>
                <a:gd name="T10" fmla="*/ 1007 w 1437"/>
                <a:gd name="T11" fmla="*/ 207 h 1422"/>
                <a:gd name="T12" fmla="*/ 325 w 1437"/>
                <a:gd name="T13" fmla="*/ 218 h 1422"/>
                <a:gd name="T14" fmla="*/ 63 w 1437"/>
                <a:gd name="T15" fmla="*/ 658 h 1422"/>
                <a:gd name="T16" fmla="*/ 233 w 1437"/>
                <a:gd name="T17" fmla="*/ 1358 h 1422"/>
                <a:gd name="T18" fmla="*/ 1088 w 1437"/>
                <a:gd name="T19" fmla="*/ 1177 h 1422"/>
                <a:gd name="T20" fmla="*/ 1241 w 1437"/>
                <a:gd name="T21" fmla="*/ 1055 h 1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7" h="1422">
                  <a:moveTo>
                    <a:pt x="1241" y="1055"/>
                  </a:moveTo>
                  <a:lnTo>
                    <a:pt x="1241" y="1055"/>
                  </a:lnTo>
                  <a:cubicBezTo>
                    <a:pt x="1241" y="1055"/>
                    <a:pt x="1258" y="1050"/>
                    <a:pt x="1252" y="1010"/>
                  </a:cubicBezTo>
                  <a:cubicBezTo>
                    <a:pt x="1246" y="969"/>
                    <a:pt x="1192" y="558"/>
                    <a:pt x="1192" y="558"/>
                  </a:cubicBezTo>
                  <a:cubicBezTo>
                    <a:pt x="1192" y="558"/>
                    <a:pt x="1436" y="273"/>
                    <a:pt x="1171" y="0"/>
                  </a:cubicBezTo>
                  <a:cubicBezTo>
                    <a:pt x="1171" y="0"/>
                    <a:pt x="1183" y="212"/>
                    <a:pt x="1007" y="207"/>
                  </a:cubicBezTo>
                  <a:cubicBezTo>
                    <a:pt x="834" y="201"/>
                    <a:pt x="441" y="198"/>
                    <a:pt x="325" y="218"/>
                  </a:cubicBezTo>
                  <a:cubicBezTo>
                    <a:pt x="211" y="241"/>
                    <a:pt x="0" y="359"/>
                    <a:pt x="63" y="658"/>
                  </a:cubicBezTo>
                  <a:cubicBezTo>
                    <a:pt x="127" y="958"/>
                    <a:pt x="207" y="1303"/>
                    <a:pt x="233" y="1358"/>
                  </a:cubicBezTo>
                  <a:cubicBezTo>
                    <a:pt x="265" y="1421"/>
                    <a:pt x="1088" y="1177"/>
                    <a:pt x="1088" y="1177"/>
                  </a:cubicBezTo>
                  <a:lnTo>
                    <a:pt x="1241" y="1055"/>
                  </a:lnTo>
                </a:path>
              </a:pathLst>
            </a:custGeom>
            <a:solidFill>
              <a:srgbClr val="614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2" name="Freeform 67"/>
            <p:cNvSpPr>
              <a:spLocks noChangeArrowheads="1"/>
            </p:cNvSpPr>
            <p:nvPr/>
          </p:nvSpPr>
          <p:spPr bwMode="auto">
            <a:xfrm>
              <a:off x="4490402" y="5919620"/>
              <a:ext cx="242002" cy="295765"/>
            </a:xfrm>
            <a:custGeom>
              <a:avLst/>
              <a:gdLst>
                <a:gd name="T0" fmla="*/ 159 w 162"/>
                <a:gd name="T1" fmla="*/ 138 h 199"/>
                <a:gd name="T2" fmla="*/ 159 w 162"/>
                <a:gd name="T3" fmla="*/ 138 h 199"/>
                <a:gd name="T4" fmla="*/ 121 w 162"/>
                <a:gd name="T5" fmla="*/ 187 h 199"/>
                <a:gd name="T6" fmla="*/ 66 w 162"/>
                <a:gd name="T7" fmla="*/ 196 h 199"/>
                <a:gd name="T8" fmla="*/ 17 w 162"/>
                <a:gd name="T9" fmla="*/ 158 h 199"/>
                <a:gd name="T10" fmla="*/ 3 w 162"/>
                <a:gd name="T11" fmla="*/ 60 h 199"/>
                <a:gd name="T12" fmla="*/ 41 w 162"/>
                <a:gd name="T13" fmla="*/ 11 h 199"/>
                <a:gd name="T14" fmla="*/ 95 w 162"/>
                <a:gd name="T15" fmla="*/ 3 h 199"/>
                <a:gd name="T16" fmla="*/ 144 w 162"/>
                <a:gd name="T17" fmla="*/ 40 h 199"/>
                <a:gd name="T18" fmla="*/ 159 w 162"/>
                <a:gd name="T19" fmla="*/ 13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99">
                  <a:moveTo>
                    <a:pt x="159" y="138"/>
                  </a:moveTo>
                  <a:lnTo>
                    <a:pt x="159" y="138"/>
                  </a:lnTo>
                  <a:cubicBezTo>
                    <a:pt x="161" y="161"/>
                    <a:pt x="144" y="184"/>
                    <a:pt x="121" y="187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43" y="198"/>
                    <a:pt x="21" y="181"/>
                    <a:pt x="17" y="158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0" y="37"/>
                    <a:pt x="15" y="14"/>
                    <a:pt x="41" y="11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118" y="0"/>
                    <a:pt x="141" y="17"/>
                    <a:pt x="144" y="40"/>
                  </a:cubicBezTo>
                  <a:lnTo>
                    <a:pt x="159" y="138"/>
                  </a:lnTo>
                </a:path>
              </a:pathLst>
            </a:custGeom>
            <a:solidFill>
              <a:srgbClr val="E8AB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3" name="Freeform 68"/>
            <p:cNvSpPr>
              <a:spLocks noChangeArrowheads="1"/>
            </p:cNvSpPr>
            <p:nvPr/>
          </p:nvSpPr>
          <p:spPr bwMode="auto">
            <a:xfrm>
              <a:off x="5962580" y="5717962"/>
              <a:ext cx="242002" cy="295765"/>
            </a:xfrm>
            <a:custGeom>
              <a:avLst/>
              <a:gdLst>
                <a:gd name="T0" fmla="*/ 158 w 162"/>
                <a:gd name="T1" fmla="*/ 135 h 199"/>
                <a:gd name="T2" fmla="*/ 158 w 162"/>
                <a:gd name="T3" fmla="*/ 135 h 199"/>
                <a:gd name="T4" fmla="*/ 121 w 162"/>
                <a:gd name="T5" fmla="*/ 187 h 199"/>
                <a:gd name="T6" fmla="*/ 66 w 162"/>
                <a:gd name="T7" fmla="*/ 193 h 199"/>
                <a:gd name="T8" fmla="*/ 17 w 162"/>
                <a:gd name="T9" fmla="*/ 155 h 199"/>
                <a:gd name="T10" fmla="*/ 3 w 162"/>
                <a:gd name="T11" fmla="*/ 60 h 199"/>
                <a:gd name="T12" fmla="*/ 40 w 162"/>
                <a:gd name="T13" fmla="*/ 8 h 199"/>
                <a:gd name="T14" fmla="*/ 95 w 162"/>
                <a:gd name="T15" fmla="*/ 2 h 199"/>
                <a:gd name="T16" fmla="*/ 144 w 162"/>
                <a:gd name="T17" fmla="*/ 40 h 199"/>
                <a:gd name="T18" fmla="*/ 158 w 162"/>
                <a:gd name="T19" fmla="*/ 13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99">
                  <a:moveTo>
                    <a:pt x="158" y="135"/>
                  </a:moveTo>
                  <a:lnTo>
                    <a:pt x="158" y="135"/>
                  </a:lnTo>
                  <a:cubicBezTo>
                    <a:pt x="161" y="161"/>
                    <a:pt x="144" y="184"/>
                    <a:pt x="121" y="187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43" y="198"/>
                    <a:pt x="20" y="181"/>
                    <a:pt x="17" y="155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0" y="34"/>
                    <a:pt x="17" y="14"/>
                    <a:pt x="40" y="8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118" y="0"/>
                    <a:pt x="141" y="14"/>
                    <a:pt x="144" y="40"/>
                  </a:cubicBezTo>
                  <a:lnTo>
                    <a:pt x="158" y="135"/>
                  </a:lnTo>
                </a:path>
              </a:pathLst>
            </a:custGeom>
            <a:solidFill>
              <a:srgbClr val="E8AB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4" name="Freeform 69"/>
            <p:cNvSpPr>
              <a:spLocks noChangeArrowheads="1"/>
            </p:cNvSpPr>
            <p:nvPr/>
          </p:nvSpPr>
          <p:spPr bwMode="auto">
            <a:xfrm>
              <a:off x="4685348" y="7613548"/>
              <a:ext cx="2043572" cy="914183"/>
            </a:xfrm>
            <a:custGeom>
              <a:avLst/>
              <a:gdLst>
                <a:gd name="T0" fmla="*/ 929 w 1344"/>
                <a:gd name="T1" fmla="*/ 21 h 606"/>
                <a:gd name="T2" fmla="*/ 929 w 1344"/>
                <a:gd name="T3" fmla="*/ 21 h 606"/>
                <a:gd name="T4" fmla="*/ 238 w 1344"/>
                <a:gd name="T5" fmla="*/ 118 h 606"/>
                <a:gd name="T6" fmla="*/ 106 w 1344"/>
                <a:gd name="T7" fmla="*/ 135 h 606"/>
                <a:gd name="T8" fmla="*/ 124 w 1344"/>
                <a:gd name="T9" fmla="*/ 268 h 606"/>
                <a:gd name="T10" fmla="*/ 115 w 1344"/>
                <a:gd name="T11" fmla="*/ 440 h 606"/>
                <a:gd name="T12" fmla="*/ 0 w 1344"/>
                <a:gd name="T13" fmla="*/ 544 h 606"/>
                <a:gd name="T14" fmla="*/ 52 w 1344"/>
                <a:gd name="T15" fmla="*/ 605 h 606"/>
                <a:gd name="T16" fmla="*/ 210 w 1344"/>
                <a:gd name="T17" fmla="*/ 469 h 606"/>
                <a:gd name="T18" fmla="*/ 313 w 1344"/>
                <a:gd name="T19" fmla="*/ 242 h 606"/>
                <a:gd name="T20" fmla="*/ 892 w 1344"/>
                <a:gd name="T21" fmla="*/ 159 h 606"/>
                <a:gd name="T22" fmla="*/ 1171 w 1344"/>
                <a:gd name="T23" fmla="*/ 214 h 606"/>
                <a:gd name="T24" fmla="*/ 1283 w 1344"/>
                <a:gd name="T25" fmla="*/ 340 h 606"/>
                <a:gd name="T26" fmla="*/ 1343 w 1344"/>
                <a:gd name="T27" fmla="*/ 285 h 606"/>
                <a:gd name="T28" fmla="*/ 1229 w 1344"/>
                <a:gd name="T29" fmla="*/ 153 h 606"/>
                <a:gd name="T30" fmla="*/ 1064 w 1344"/>
                <a:gd name="T31" fmla="*/ 0 h 606"/>
                <a:gd name="T32" fmla="*/ 929 w 1344"/>
                <a:gd name="T33" fmla="*/ 21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4" h="606">
                  <a:moveTo>
                    <a:pt x="929" y="21"/>
                  </a:moveTo>
                  <a:lnTo>
                    <a:pt x="929" y="21"/>
                  </a:lnTo>
                  <a:cubicBezTo>
                    <a:pt x="238" y="118"/>
                    <a:pt x="238" y="118"/>
                    <a:pt x="238" y="118"/>
                  </a:cubicBezTo>
                  <a:cubicBezTo>
                    <a:pt x="106" y="135"/>
                    <a:pt x="106" y="135"/>
                    <a:pt x="106" y="135"/>
                  </a:cubicBezTo>
                  <a:cubicBezTo>
                    <a:pt x="124" y="268"/>
                    <a:pt x="124" y="268"/>
                    <a:pt x="124" y="268"/>
                  </a:cubicBezTo>
                  <a:cubicBezTo>
                    <a:pt x="115" y="440"/>
                    <a:pt x="115" y="440"/>
                    <a:pt x="115" y="440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52" y="605"/>
                    <a:pt x="52" y="605"/>
                    <a:pt x="52" y="605"/>
                  </a:cubicBezTo>
                  <a:cubicBezTo>
                    <a:pt x="210" y="469"/>
                    <a:pt x="210" y="469"/>
                    <a:pt x="210" y="469"/>
                  </a:cubicBezTo>
                  <a:cubicBezTo>
                    <a:pt x="210" y="469"/>
                    <a:pt x="262" y="253"/>
                    <a:pt x="313" y="242"/>
                  </a:cubicBezTo>
                  <a:cubicBezTo>
                    <a:pt x="892" y="159"/>
                    <a:pt x="892" y="159"/>
                    <a:pt x="892" y="159"/>
                  </a:cubicBezTo>
                  <a:cubicBezTo>
                    <a:pt x="946" y="156"/>
                    <a:pt x="1171" y="214"/>
                    <a:pt x="1171" y="214"/>
                  </a:cubicBezTo>
                  <a:cubicBezTo>
                    <a:pt x="1283" y="340"/>
                    <a:pt x="1283" y="340"/>
                    <a:pt x="1283" y="340"/>
                  </a:cubicBezTo>
                  <a:cubicBezTo>
                    <a:pt x="1343" y="285"/>
                    <a:pt x="1343" y="285"/>
                    <a:pt x="1343" y="285"/>
                  </a:cubicBezTo>
                  <a:cubicBezTo>
                    <a:pt x="1229" y="153"/>
                    <a:pt x="1229" y="153"/>
                    <a:pt x="1229" y="153"/>
                  </a:cubicBezTo>
                  <a:cubicBezTo>
                    <a:pt x="1064" y="0"/>
                    <a:pt x="1064" y="0"/>
                    <a:pt x="1064" y="0"/>
                  </a:cubicBezTo>
                  <a:lnTo>
                    <a:pt x="929" y="21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5" name="Freeform 70"/>
            <p:cNvSpPr>
              <a:spLocks noChangeArrowheads="1"/>
            </p:cNvSpPr>
            <p:nvPr/>
          </p:nvSpPr>
          <p:spPr bwMode="auto">
            <a:xfrm>
              <a:off x="3892119" y="6141444"/>
              <a:ext cx="3408194" cy="1714094"/>
            </a:xfrm>
            <a:custGeom>
              <a:avLst/>
              <a:gdLst>
                <a:gd name="T0" fmla="*/ 2204 w 2242"/>
                <a:gd name="T1" fmla="*/ 354 h 1128"/>
                <a:gd name="T2" fmla="*/ 2204 w 2242"/>
                <a:gd name="T3" fmla="*/ 354 h 1128"/>
                <a:gd name="T4" fmla="*/ 1876 w 2242"/>
                <a:gd name="T5" fmla="*/ 238 h 1128"/>
                <a:gd name="T6" fmla="*/ 1482 w 2242"/>
                <a:gd name="T7" fmla="*/ 0 h 1128"/>
                <a:gd name="T8" fmla="*/ 1482 w 2242"/>
                <a:gd name="T9" fmla="*/ 0 h 1128"/>
                <a:gd name="T10" fmla="*/ 1467 w 2242"/>
                <a:gd name="T11" fmla="*/ 0 h 1128"/>
                <a:gd name="T12" fmla="*/ 504 w 2242"/>
                <a:gd name="T13" fmla="*/ 135 h 1128"/>
                <a:gd name="T14" fmla="*/ 492 w 2242"/>
                <a:gd name="T15" fmla="*/ 138 h 1128"/>
                <a:gd name="T16" fmla="*/ 492 w 2242"/>
                <a:gd name="T17" fmla="*/ 138 h 1128"/>
                <a:gd name="T18" fmla="*/ 136 w 2242"/>
                <a:gd name="T19" fmla="*/ 463 h 1128"/>
                <a:gd name="T20" fmla="*/ 0 w 2242"/>
                <a:gd name="T21" fmla="*/ 874 h 1128"/>
                <a:gd name="T22" fmla="*/ 95 w 2242"/>
                <a:gd name="T23" fmla="*/ 897 h 1128"/>
                <a:gd name="T24" fmla="*/ 227 w 2242"/>
                <a:gd name="T25" fmla="*/ 500 h 1128"/>
                <a:gd name="T26" fmla="*/ 504 w 2242"/>
                <a:gd name="T27" fmla="*/ 242 h 1128"/>
                <a:gd name="T28" fmla="*/ 504 w 2242"/>
                <a:gd name="T29" fmla="*/ 242 h 1128"/>
                <a:gd name="T30" fmla="*/ 624 w 2242"/>
                <a:gd name="T31" fmla="*/ 1105 h 1128"/>
                <a:gd name="T32" fmla="*/ 653 w 2242"/>
                <a:gd name="T33" fmla="*/ 1125 h 1128"/>
                <a:gd name="T34" fmla="*/ 1600 w 2242"/>
                <a:gd name="T35" fmla="*/ 992 h 1128"/>
                <a:gd name="T36" fmla="*/ 1617 w 2242"/>
                <a:gd name="T37" fmla="*/ 964 h 1128"/>
                <a:gd name="T38" fmla="*/ 1496 w 2242"/>
                <a:gd name="T39" fmla="*/ 101 h 1128"/>
                <a:gd name="T40" fmla="*/ 1798 w 2242"/>
                <a:gd name="T41" fmla="*/ 299 h 1128"/>
                <a:gd name="T42" fmla="*/ 2169 w 2242"/>
                <a:gd name="T43" fmla="*/ 466 h 1128"/>
                <a:gd name="T44" fmla="*/ 2241 w 2242"/>
                <a:gd name="T45" fmla="*/ 446 h 1128"/>
                <a:gd name="T46" fmla="*/ 2204 w 2242"/>
                <a:gd name="T47" fmla="*/ 354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42" h="1128">
                  <a:moveTo>
                    <a:pt x="2204" y="354"/>
                  </a:moveTo>
                  <a:lnTo>
                    <a:pt x="2204" y="354"/>
                  </a:lnTo>
                  <a:cubicBezTo>
                    <a:pt x="2201" y="356"/>
                    <a:pt x="2020" y="429"/>
                    <a:pt x="1876" y="238"/>
                  </a:cubicBezTo>
                  <a:cubicBezTo>
                    <a:pt x="1709" y="23"/>
                    <a:pt x="1522" y="0"/>
                    <a:pt x="1482" y="0"/>
                  </a:cubicBezTo>
                  <a:lnTo>
                    <a:pt x="1482" y="0"/>
                  </a:lnTo>
                  <a:cubicBezTo>
                    <a:pt x="1476" y="0"/>
                    <a:pt x="1473" y="0"/>
                    <a:pt x="1467" y="0"/>
                  </a:cubicBezTo>
                  <a:cubicBezTo>
                    <a:pt x="1465" y="0"/>
                    <a:pt x="506" y="135"/>
                    <a:pt x="504" y="135"/>
                  </a:cubicBezTo>
                  <a:cubicBezTo>
                    <a:pt x="501" y="138"/>
                    <a:pt x="498" y="138"/>
                    <a:pt x="492" y="138"/>
                  </a:cubicBezTo>
                  <a:lnTo>
                    <a:pt x="492" y="138"/>
                  </a:lnTo>
                  <a:cubicBezTo>
                    <a:pt x="480" y="144"/>
                    <a:pt x="210" y="285"/>
                    <a:pt x="136" y="463"/>
                  </a:cubicBezTo>
                  <a:cubicBezTo>
                    <a:pt x="66" y="630"/>
                    <a:pt x="3" y="863"/>
                    <a:pt x="0" y="874"/>
                  </a:cubicBezTo>
                  <a:cubicBezTo>
                    <a:pt x="95" y="897"/>
                    <a:pt x="95" y="897"/>
                    <a:pt x="95" y="897"/>
                  </a:cubicBezTo>
                  <a:cubicBezTo>
                    <a:pt x="98" y="897"/>
                    <a:pt x="158" y="661"/>
                    <a:pt x="227" y="500"/>
                  </a:cubicBezTo>
                  <a:cubicBezTo>
                    <a:pt x="274" y="388"/>
                    <a:pt x="432" y="285"/>
                    <a:pt x="504" y="242"/>
                  </a:cubicBezTo>
                  <a:lnTo>
                    <a:pt x="504" y="242"/>
                  </a:lnTo>
                  <a:cubicBezTo>
                    <a:pt x="624" y="1105"/>
                    <a:pt x="624" y="1105"/>
                    <a:pt x="624" y="1105"/>
                  </a:cubicBezTo>
                  <a:cubicBezTo>
                    <a:pt x="627" y="1119"/>
                    <a:pt x="642" y="1127"/>
                    <a:pt x="653" y="1125"/>
                  </a:cubicBezTo>
                  <a:cubicBezTo>
                    <a:pt x="1600" y="992"/>
                    <a:pt x="1600" y="992"/>
                    <a:pt x="1600" y="992"/>
                  </a:cubicBezTo>
                  <a:cubicBezTo>
                    <a:pt x="1611" y="989"/>
                    <a:pt x="1620" y="978"/>
                    <a:pt x="1617" y="964"/>
                  </a:cubicBezTo>
                  <a:cubicBezTo>
                    <a:pt x="1496" y="101"/>
                    <a:pt x="1496" y="101"/>
                    <a:pt x="1496" y="101"/>
                  </a:cubicBezTo>
                  <a:cubicBezTo>
                    <a:pt x="1545" y="109"/>
                    <a:pt x="1675" y="141"/>
                    <a:pt x="1798" y="299"/>
                  </a:cubicBezTo>
                  <a:cubicBezTo>
                    <a:pt x="1916" y="455"/>
                    <a:pt x="2069" y="480"/>
                    <a:pt x="2169" y="466"/>
                  </a:cubicBezTo>
                  <a:cubicBezTo>
                    <a:pt x="2198" y="460"/>
                    <a:pt x="2221" y="455"/>
                    <a:pt x="2241" y="446"/>
                  </a:cubicBezTo>
                  <a:lnTo>
                    <a:pt x="2204" y="3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6" name="Freeform 71"/>
            <p:cNvSpPr>
              <a:spLocks noChangeArrowheads="1"/>
            </p:cNvSpPr>
            <p:nvPr/>
          </p:nvSpPr>
          <p:spPr bwMode="auto">
            <a:xfrm>
              <a:off x="5411354" y="6685920"/>
              <a:ext cx="221835" cy="638584"/>
            </a:xfrm>
            <a:custGeom>
              <a:avLst/>
              <a:gdLst>
                <a:gd name="T0" fmla="*/ 149 w 150"/>
                <a:gd name="T1" fmla="*/ 369 h 424"/>
                <a:gd name="T2" fmla="*/ 92 w 150"/>
                <a:gd name="T3" fmla="*/ 423 h 424"/>
                <a:gd name="T4" fmla="*/ 22 w 150"/>
                <a:gd name="T5" fmla="*/ 386 h 424"/>
                <a:gd name="T6" fmla="*/ 0 w 150"/>
                <a:gd name="T7" fmla="*/ 9 h 424"/>
                <a:gd name="T8" fmla="*/ 69 w 150"/>
                <a:gd name="T9" fmla="*/ 0 h 424"/>
                <a:gd name="T10" fmla="*/ 149 w 150"/>
                <a:gd name="T11" fmla="*/ 36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424">
                  <a:moveTo>
                    <a:pt x="149" y="369"/>
                  </a:moveTo>
                  <a:lnTo>
                    <a:pt x="92" y="423"/>
                  </a:lnTo>
                  <a:lnTo>
                    <a:pt x="22" y="386"/>
                  </a:lnTo>
                  <a:lnTo>
                    <a:pt x="0" y="9"/>
                  </a:lnTo>
                  <a:lnTo>
                    <a:pt x="69" y="0"/>
                  </a:lnTo>
                  <a:lnTo>
                    <a:pt x="149" y="369"/>
                  </a:lnTo>
                </a:path>
              </a:pathLst>
            </a:custGeom>
            <a:solidFill>
              <a:srgbClr val="32495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7" name="Freeform 72"/>
            <p:cNvSpPr>
              <a:spLocks noChangeArrowheads="1"/>
            </p:cNvSpPr>
            <p:nvPr/>
          </p:nvSpPr>
          <p:spPr bwMode="auto">
            <a:xfrm>
              <a:off x="4537458" y="5139875"/>
              <a:ext cx="1633513" cy="1693928"/>
            </a:xfrm>
            <a:custGeom>
              <a:avLst/>
              <a:gdLst>
                <a:gd name="T0" fmla="*/ 1067 w 1074"/>
                <a:gd name="T1" fmla="*/ 898 h 1114"/>
                <a:gd name="T2" fmla="*/ 1067 w 1074"/>
                <a:gd name="T3" fmla="*/ 898 h 1114"/>
                <a:gd name="T4" fmla="*/ 978 w 1074"/>
                <a:gd name="T5" fmla="*/ 1001 h 1114"/>
                <a:gd name="T6" fmla="*/ 236 w 1074"/>
                <a:gd name="T7" fmla="*/ 1105 h 1114"/>
                <a:gd name="T8" fmla="*/ 121 w 1074"/>
                <a:gd name="T9" fmla="*/ 1030 h 1114"/>
                <a:gd name="T10" fmla="*/ 6 w 1074"/>
                <a:gd name="T11" fmla="*/ 212 h 1114"/>
                <a:gd name="T12" fmla="*/ 95 w 1074"/>
                <a:gd name="T13" fmla="*/ 112 h 1114"/>
                <a:gd name="T14" fmla="*/ 837 w 1074"/>
                <a:gd name="T15" fmla="*/ 6 h 1114"/>
                <a:gd name="T16" fmla="*/ 952 w 1074"/>
                <a:gd name="T17" fmla="*/ 81 h 1114"/>
                <a:gd name="T18" fmla="*/ 1067 w 1074"/>
                <a:gd name="T19" fmla="*/ 898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4" h="1114">
                  <a:moveTo>
                    <a:pt x="1067" y="898"/>
                  </a:moveTo>
                  <a:lnTo>
                    <a:pt x="1067" y="898"/>
                  </a:lnTo>
                  <a:cubicBezTo>
                    <a:pt x="1073" y="946"/>
                    <a:pt x="1033" y="993"/>
                    <a:pt x="978" y="1001"/>
                  </a:cubicBezTo>
                  <a:cubicBezTo>
                    <a:pt x="236" y="1105"/>
                    <a:pt x="236" y="1105"/>
                    <a:pt x="236" y="1105"/>
                  </a:cubicBezTo>
                  <a:cubicBezTo>
                    <a:pt x="179" y="1113"/>
                    <a:pt x="127" y="1079"/>
                    <a:pt x="121" y="1030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0" y="167"/>
                    <a:pt x="37" y="121"/>
                    <a:pt x="95" y="112"/>
                  </a:cubicBezTo>
                  <a:cubicBezTo>
                    <a:pt x="837" y="6"/>
                    <a:pt x="837" y="6"/>
                    <a:pt x="837" y="6"/>
                  </a:cubicBezTo>
                  <a:cubicBezTo>
                    <a:pt x="892" y="0"/>
                    <a:pt x="944" y="31"/>
                    <a:pt x="952" y="81"/>
                  </a:cubicBezTo>
                  <a:lnTo>
                    <a:pt x="1067" y="898"/>
                  </a:lnTo>
                </a:path>
              </a:pathLst>
            </a:custGeom>
            <a:solidFill>
              <a:srgbClr val="FCDBB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8" name="Freeform 73"/>
            <p:cNvSpPr>
              <a:spLocks noChangeArrowheads="1"/>
            </p:cNvSpPr>
            <p:nvPr/>
          </p:nvSpPr>
          <p:spPr bwMode="auto">
            <a:xfrm>
              <a:off x="4853405" y="6074224"/>
              <a:ext cx="154612" cy="154605"/>
            </a:xfrm>
            <a:custGeom>
              <a:avLst/>
              <a:gdLst>
                <a:gd name="T0" fmla="*/ 101 w 105"/>
                <a:gd name="T1" fmla="*/ 43 h 104"/>
                <a:gd name="T2" fmla="*/ 101 w 105"/>
                <a:gd name="T3" fmla="*/ 43 h 104"/>
                <a:gd name="T4" fmla="*/ 57 w 105"/>
                <a:gd name="T5" fmla="*/ 98 h 104"/>
                <a:gd name="T6" fmla="*/ 3 w 105"/>
                <a:gd name="T7" fmla="*/ 57 h 104"/>
                <a:gd name="T8" fmla="*/ 46 w 105"/>
                <a:gd name="T9" fmla="*/ 3 h 104"/>
                <a:gd name="T10" fmla="*/ 101 w 105"/>
                <a:gd name="T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04">
                  <a:moveTo>
                    <a:pt x="101" y="43"/>
                  </a:moveTo>
                  <a:lnTo>
                    <a:pt x="101" y="43"/>
                  </a:lnTo>
                  <a:cubicBezTo>
                    <a:pt x="104" y="72"/>
                    <a:pt x="87" y="95"/>
                    <a:pt x="57" y="98"/>
                  </a:cubicBezTo>
                  <a:cubicBezTo>
                    <a:pt x="32" y="103"/>
                    <a:pt x="9" y="83"/>
                    <a:pt x="3" y="57"/>
                  </a:cubicBezTo>
                  <a:cubicBezTo>
                    <a:pt x="0" y="31"/>
                    <a:pt x="17" y="5"/>
                    <a:pt x="46" y="3"/>
                  </a:cubicBezTo>
                  <a:cubicBezTo>
                    <a:pt x="72" y="0"/>
                    <a:pt x="98" y="17"/>
                    <a:pt x="101" y="43"/>
                  </a:cubicBezTo>
                </a:path>
              </a:pathLst>
            </a:custGeom>
            <a:solidFill>
              <a:srgbClr val="130A0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59" name="Freeform 74"/>
            <p:cNvSpPr>
              <a:spLocks noChangeArrowheads="1"/>
            </p:cNvSpPr>
            <p:nvPr/>
          </p:nvSpPr>
          <p:spPr bwMode="auto">
            <a:xfrm>
              <a:off x="4880294" y="6114556"/>
              <a:ext cx="40334" cy="33610"/>
            </a:xfrm>
            <a:custGeom>
              <a:avLst/>
              <a:gdLst>
                <a:gd name="T0" fmla="*/ 26 w 30"/>
                <a:gd name="T1" fmla="*/ 11 h 26"/>
                <a:gd name="T2" fmla="*/ 26 w 30"/>
                <a:gd name="T3" fmla="*/ 11 h 26"/>
                <a:gd name="T4" fmla="*/ 18 w 30"/>
                <a:gd name="T5" fmla="*/ 25 h 26"/>
                <a:gd name="T6" fmla="*/ 3 w 30"/>
                <a:gd name="T7" fmla="*/ 14 h 26"/>
                <a:gd name="T8" fmla="*/ 12 w 30"/>
                <a:gd name="T9" fmla="*/ 0 h 26"/>
                <a:gd name="T10" fmla="*/ 26 w 30"/>
                <a:gd name="T11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6">
                  <a:moveTo>
                    <a:pt x="26" y="11"/>
                  </a:moveTo>
                  <a:lnTo>
                    <a:pt x="26" y="11"/>
                  </a:lnTo>
                  <a:cubicBezTo>
                    <a:pt x="29" y="17"/>
                    <a:pt x="23" y="23"/>
                    <a:pt x="18" y="25"/>
                  </a:cubicBezTo>
                  <a:cubicBezTo>
                    <a:pt x="9" y="25"/>
                    <a:pt x="3" y="20"/>
                    <a:pt x="3" y="14"/>
                  </a:cubicBezTo>
                  <a:cubicBezTo>
                    <a:pt x="0" y="8"/>
                    <a:pt x="6" y="0"/>
                    <a:pt x="12" y="0"/>
                  </a:cubicBezTo>
                  <a:cubicBezTo>
                    <a:pt x="21" y="0"/>
                    <a:pt x="26" y="2"/>
                    <a:pt x="26" y="11"/>
                  </a:cubicBez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0" name="Freeform 75"/>
            <p:cNvSpPr>
              <a:spLocks noChangeArrowheads="1"/>
            </p:cNvSpPr>
            <p:nvPr/>
          </p:nvSpPr>
          <p:spPr bwMode="auto">
            <a:xfrm>
              <a:off x="5734023" y="5939785"/>
              <a:ext cx="154612" cy="154605"/>
            </a:xfrm>
            <a:custGeom>
              <a:avLst/>
              <a:gdLst>
                <a:gd name="T0" fmla="*/ 97 w 104"/>
                <a:gd name="T1" fmla="*/ 46 h 108"/>
                <a:gd name="T2" fmla="*/ 97 w 104"/>
                <a:gd name="T3" fmla="*/ 46 h 108"/>
                <a:gd name="T4" fmla="*/ 57 w 104"/>
                <a:gd name="T5" fmla="*/ 101 h 108"/>
                <a:gd name="T6" fmla="*/ 2 w 104"/>
                <a:gd name="T7" fmla="*/ 61 h 108"/>
                <a:gd name="T8" fmla="*/ 43 w 104"/>
                <a:gd name="T9" fmla="*/ 6 h 108"/>
                <a:gd name="T10" fmla="*/ 97 w 104"/>
                <a:gd name="T11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08">
                  <a:moveTo>
                    <a:pt x="97" y="46"/>
                  </a:moveTo>
                  <a:lnTo>
                    <a:pt x="97" y="46"/>
                  </a:lnTo>
                  <a:cubicBezTo>
                    <a:pt x="103" y="72"/>
                    <a:pt x="83" y="98"/>
                    <a:pt x="57" y="101"/>
                  </a:cubicBezTo>
                  <a:cubicBezTo>
                    <a:pt x="31" y="107"/>
                    <a:pt x="5" y="87"/>
                    <a:pt x="2" y="61"/>
                  </a:cubicBezTo>
                  <a:cubicBezTo>
                    <a:pt x="0" y="35"/>
                    <a:pt x="17" y="9"/>
                    <a:pt x="43" y="6"/>
                  </a:cubicBezTo>
                  <a:cubicBezTo>
                    <a:pt x="71" y="0"/>
                    <a:pt x="95" y="20"/>
                    <a:pt x="97" y="46"/>
                  </a:cubicBezTo>
                </a:path>
              </a:pathLst>
            </a:custGeom>
            <a:solidFill>
              <a:srgbClr val="130A0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1" name="Freeform 76"/>
            <p:cNvSpPr>
              <a:spLocks noChangeArrowheads="1"/>
            </p:cNvSpPr>
            <p:nvPr/>
          </p:nvSpPr>
          <p:spPr bwMode="auto">
            <a:xfrm>
              <a:off x="5216408" y="6309492"/>
              <a:ext cx="356281" cy="356263"/>
            </a:xfrm>
            <a:custGeom>
              <a:avLst/>
              <a:gdLst>
                <a:gd name="T0" fmla="*/ 233 w 240"/>
                <a:gd name="T1" fmla="*/ 6 h 237"/>
                <a:gd name="T2" fmla="*/ 233 w 240"/>
                <a:gd name="T3" fmla="*/ 6 h 237"/>
                <a:gd name="T4" fmla="*/ 219 w 240"/>
                <a:gd name="T5" fmla="*/ 0 h 237"/>
                <a:gd name="T6" fmla="*/ 14 w 240"/>
                <a:gd name="T7" fmla="*/ 29 h 237"/>
                <a:gd name="T8" fmla="*/ 0 w 240"/>
                <a:gd name="T9" fmla="*/ 37 h 237"/>
                <a:gd name="T10" fmla="*/ 3 w 240"/>
                <a:gd name="T11" fmla="*/ 55 h 237"/>
                <a:gd name="T12" fmla="*/ 155 w 240"/>
                <a:gd name="T13" fmla="*/ 228 h 237"/>
                <a:gd name="T14" fmla="*/ 239 w 240"/>
                <a:gd name="T15" fmla="*/ 20 h 237"/>
                <a:gd name="T16" fmla="*/ 233 w 240"/>
                <a:gd name="T17" fmla="*/ 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37">
                  <a:moveTo>
                    <a:pt x="233" y="6"/>
                  </a:moveTo>
                  <a:lnTo>
                    <a:pt x="233" y="6"/>
                  </a:lnTo>
                  <a:cubicBezTo>
                    <a:pt x="230" y="0"/>
                    <a:pt x="224" y="0"/>
                    <a:pt x="219" y="0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8" y="29"/>
                    <a:pt x="3" y="35"/>
                    <a:pt x="0" y="37"/>
                  </a:cubicBezTo>
                  <a:cubicBezTo>
                    <a:pt x="0" y="43"/>
                    <a:pt x="0" y="52"/>
                    <a:pt x="3" y="55"/>
                  </a:cubicBezTo>
                  <a:cubicBezTo>
                    <a:pt x="6" y="61"/>
                    <a:pt x="81" y="236"/>
                    <a:pt x="155" y="228"/>
                  </a:cubicBezTo>
                  <a:cubicBezTo>
                    <a:pt x="230" y="216"/>
                    <a:pt x="239" y="26"/>
                    <a:pt x="239" y="20"/>
                  </a:cubicBezTo>
                  <a:cubicBezTo>
                    <a:pt x="239" y="14"/>
                    <a:pt x="239" y="9"/>
                    <a:pt x="233" y="6"/>
                  </a:cubicBezTo>
                </a:path>
              </a:pathLst>
            </a:custGeom>
            <a:solidFill>
              <a:srgbClr val="F47E5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2" name="Freeform 77"/>
            <p:cNvSpPr>
              <a:spLocks noChangeArrowheads="1"/>
            </p:cNvSpPr>
            <p:nvPr/>
          </p:nvSpPr>
          <p:spPr bwMode="auto">
            <a:xfrm>
              <a:off x="4934072" y="5153319"/>
              <a:ext cx="611727" cy="315931"/>
            </a:xfrm>
            <a:custGeom>
              <a:avLst/>
              <a:gdLst>
                <a:gd name="T0" fmla="*/ 406 w 407"/>
                <a:gd name="T1" fmla="*/ 0 h 211"/>
                <a:gd name="T2" fmla="*/ 0 w 407"/>
                <a:gd name="T3" fmla="*/ 58 h 211"/>
                <a:gd name="T4" fmla="*/ 227 w 407"/>
                <a:gd name="T5" fmla="*/ 210 h 211"/>
                <a:gd name="T6" fmla="*/ 406 w 407"/>
                <a:gd name="T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7" h="211">
                  <a:moveTo>
                    <a:pt x="406" y="0"/>
                  </a:moveTo>
                  <a:lnTo>
                    <a:pt x="0" y="58"/>
                  </a:lnTo>
                  <a:lnTo>
                    <a:pt x="227" y="210"/>
                  </a:lnTo>
                  <a:lnTo>
                    <a:pt x="406" y="0"/>
                  </a:lnTo>
                </a:path>
              </a:pathLst>
            </a:custGeom>
            <a:solidFill>
              <a:srgbClr val="614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3" name="Freeform 78"/>
            <p:cNvSpPr>
              <a:spLocks noChangeArrowheads="1"/>
            </p:cNvSpPr>
            <p:nvPr/>
          </p:nvSpPr>
          <p:spPr bwMode="auto">
            <a:xfrm>
              <a:off x="5760912" y="5986839"/>
              <a:ext cx="40334" cy="40332"/>
            </a:xfrm>
            <a:custGeom>
              <a:avLst/>
              <a:gdLst>
                <a:gd name="T0" fmla="*/ 26 w 30"/>
                <a:gd name="T1" fmla="*/ 11 h 30"/>
                <a:gd name="T2" fmla="*/ 26 w 30"/>
                <a:gd name="T3" fmla="*/ 11 h 30"/>
                <a:gd name="T4" fmla="*/ 17 w 30"/>
                <a:gd name="T5" fmla="*/ 26 h 30"/>
                <a:gd name="T6" fmla="*/ 3 w 30"/>
                <a:gd name="T7" fmla="*/ 17 h 30"/>
                <a:gd name="T8" fmla="*/ 11 w 30"/>
                <a:gd name="T9" fmla="*/ 3 h 30"/>
                <a:gd name="T10" fmla="*/ 26 w 30"/>
                <a:gd name="T1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0">
                  <a:moveTo>
                    <a:pt x="26" y="11"/>
                  </a:moveTo>
                  <a:lnTo>
                    <a:pt x="26" y="11"/>
                  </a:lnTo>
                  <a:cubicBezTo>
                    <a:pt x="29" y="20"/>
                    <a:pt x="23" y="26"/>
                    <a:pt x="17" y="26"/>
                  </a:cubicBezTo>
                  <a:cubicBezTo>
                    <a:pt x="9" y="29"/>
                    <a:pt x="3" y="23"/>
                    <a:pt x="3" y="17"/>
                  </a:cubicBezTo>
                  <a:cubicBezTo>
                    <a:pt x="0" y="9"/>
                    <a:pt x="5" y="3"/>
                    <a:pt x="11" y="3"/>
                  </a:cubicBezTo>
                  <a:cubicBezTo>
                    <a:pt x="20" y="0"/>
                    <a:pt x="26" y="6"/>
                    <a:pt x="26" y="11"/>
                  </a:cubicBez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4" name="Freeform 79"/>
            <p:cNvSpPr>
              <a:spLocks noChangeArrowheads="1"/>
            </p:cNvSpPr>
            <p:nvPr/>
          </p:nvSpPr>
          <p:spPr bwMode="auto">
            <a:xfrm>
              <a:off x="1727546" y="2377159"/>
              <a:ext cx="2904023" cy="2964374"/>
            </a:xfrm>
            <a:custGeom>
              <a:avLst/>
              <a:gdLst>
                <a:gd name="T0" fmla="*/ 1830 w 1909"/>
                <a:gd name="T1" fmla="*/ 750 h 1951"/>
                <a:gd name="T2" fmla="*/ 1830 w 1909"/>
                <a:gd name="T3" fmla="*/ 750 h 1951"/>
                <a:gd name="T4" fmla="*/ 783 w 1909"/>
                <a:gd name="T5" fmla="*/ 106 h 1951"/>
                <a:gd name="T6" fmla="*/ 101 w 1909"/>
                <a:gd name="T7" fmla="*/ 1130 h 1951"/>
                <a:gd name="T8" fmla="*/ 1152 w 1909"/>
                <a:gd name="T9" fmla="*/ 1775 h 1951"/>
                <a:gd name="T10" fmla="*/ 1261 w 1909"/>
                <a:gd name="T11" fmla="*/ 1743 h 1951"/>
                <a:gd name="T12" fmla="*/ 1598 w 1909"/>
                <a:gd name="T13" fmla="*/ 1950 h 1951"/>
                <a:gd name="T14" fmla="*/ 1468 w 1909"/>
                <a:gd name="T15" fmla="*/ 1639 h 1951"/>
                <a:gd name="T16" fmla="*/ 1830 w 1909"/>
                <a:gd name="T17" fmla="*/ 750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9" h="1951">
                  <a:moveTo>
                    <a:pt x="1830" y="750"/>
                  </a:moveTo>
                  <a:lnTo>
                    <a:pt x="1830" y="750"/>
                  </a:lnTo>
                  <a:cubicBezTo>
                    <a:pt x="1730" y="290"/>
                    <a:pt x="1261" y="0"/>
                    <a:pt x="783" y="106"/>
                  </a:cubicBezTo>
                  <a:cubicBezTo>
                    <a:pt x="306" y="209"/>
                    <a:pt x="0" y="670"/>
                    <a:pt x="101" y="1130"/>
                  </a:cubicBezTo>
                  <a:cubicBezTo>
                    <a:pt x="202" y="1590"/>
                    <a:pt x="674" y="1881"/>
                    <a:pt x="1152" y="1775"/>
                  </a:cubicBezTo>
                  <a:cubicBezTo>
                    <a:pt x="1189" y="1766"/>
                    <a:pt x="1227" y="1757"/>
                    <a:pt x="1261" y="1743"/>
                  </a:cubicBezTo>
                  <a:cubicBezTo>
                    <a:pt x="1345" y="1815"/>
                    <a:pt x="1485" y="1921"/>
                    <a:pt x="1598" y="1950"/>
                  </a:cubicBezTo>
                  <a:cubicBezTo>
                    <a:pt x="1572" y="1936"/>
                    <a:pt x="1520" y="1875"/>
                    <a:pt x="1468" y="1639"/>
                  </a:cubicBezTo>
                  <a:cubicBezTo>
                    <a:pt x="1753" y="1444"/>
                    <a:pt x="1908" y="1098"/>
                    <a:pt x="1830" y="75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5" name="Freeform 80"/>
            <p:cNvSpPr>
              <a:spLocks noChangeArrowheads="1"/>
            </p:cNvSpPr>
            <p:nvPr/>
          </p:nvSpPr>
          <p:spPr bwMode="auto">
            <a:xfrm>
              <a:off x="4161010" y="5348255"/>
              <a:ext cx="20167" cy="6722"/>
            </a:xfrm>
            <a:custGeom>
              <a:avLst/>
              <a:gdLst>
                <a:gd name="T0" fmla="*/ 17 w 18"/>
                <a:gd name="T1" fmla="*/ 6 h 10"/>
                <a:gd name="T2" fmla="*/ 17 w 18"/>
                <a:gd name="T3" fmla="*/ 6 h 10"/>
                <a:gd name="T4" fmla="*/ 0 w 18"/>
                <a:gd name="T5" fmla="*/ 0 h 10"/>
                <a:gd name="T6" fmla="*/ 17 w 18"/>
                <a:gd name="T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0">
                  <a:moveTo>
                    <a:pt x="17" y="6"/>
                  </a:moveTo>
                  <a:lnTo>
                    <a:pt x="17" y="6"/>
                  </a:lnTo>
                  <a:cubicBezTo>
                    <a:pt x="11" y="3"/>
                    <a:pt x="5" y="3"/>
                    <a:pt x="0" y="0"/>
                  </a:cubicBezTo>
                  <a:cubicBezTo>
                    <a:pt x="11" y="9"/>
                    <a:pt x="17" y="6"/>
                    <a:pt x="17" y="6"/>
                  </a:cubicBezTo>
                </a:path>
              </a:pathLst>
            </a:custGeom>
            <a:solidFill>
              <a:srgbClr val="A7CC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6" name="Freeform 81"/>
            <p:cNvSpPr>
              <a:spLocks noChangeArrowheads="1"/>
            </p:cNvSpPr>
            <p:nvPr/>
          </p:nvSpPr>
          <p:spPr bwMode="auto">
            <a:xfrm>
              <a:off x="2124160" y="3163625"/>
              <a:ext cx="1747792" cy="1747704"/>
            </a:xfrm>
            <a:custGeom>
              <a:avLst/>
              <a:gdLst>
                <a:gd name="T0" fmla="*/ 1151 w 1152"/>
                <a:gd name="T1" fmla="*/ 575 h 1151"/>
                <a:gd name="T2" fmla="*/ 1151 w 1152"/>
                <a:gd name="T3" fmla="*/ 575 h 1151"/>
                <a:gd name="T4" fmla="*/ 576 w 1152"/>
                <a:gd name="T5" fmla="*/ 1150 h 1151"/>
                <a:gd name="T6" fmla="*/ 0 w 1152"/>
                <a:gd name="T7" fmla="*/ 575 h 1151"/>
                <a:gd name="T8" fmla="*/ 576 w 1152"/>
                <a:gd name="T9" fmla="*/ 0 h 1151"/>
                <a:gd name="T10" fmla="*/ 1151 w 1152"/>
                <a:gd name="T11" fmla="*/ 575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2" h="1151">
                  <a:moveTo>
                    <a:pt x="1151" y="575"/>
                  </a:moveTo>
                  <a:lnTo>
                    <a:pt x="1151" y="575"/>
                  </a:lnTo>
                  <a:cubicBezTo>
                    <a:pt x="1151" y="894"/>
                    <a:pt x="895" y="1150"/>
                    <a:pt x="576" y="1150"/>
                  </a:cubicBezTo>
                  <a:cubicBezTo>
                    <a:pt x="259" y="1150"/>
                    <a:pt x="0" y="894"/>
                    <a:pt x="0" y="575"/>
                  </a:cubicBezTo>
                  <a:cubicBezTo>
                    <a:pt x="0" y="258"/>
                    <a:pt x="259" y="0"/>
                    <a:pt x="576" y="0"/>
                  </a:cubicBezTo>
                  <a:cubicBezTo>
                    <a:pt x="895" y="0"/>
                    <a:pt x="1151" y="258"/>
                    <a:pt x="1151" y="575"/>
                  </a:cubicBezTo>
                </a:path>
              </a:pathLst>
            </a:custGeom>
            <a:solidFill>
              <a:srgbClr val="89898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7" name="Freeform 82"/>
            <p:cNvSpPr>
              <a:spLocks noChangeArrowheads="1"/>
            </p:cNvSpPr>
            <p:nvPr/>
          </p:nvSpPr>
          <p:spPr bwMode="auto">
            <a:xfrm>
              <a:off x="2097271" y="3143460"/>
              <a:ext cx="1747792" cy="1747704"/>
            </a:xfrm>
            <a:custGeom>
              <a:avLst/>
              <a:gdLst>
                <a:gd name="T0" fmla="*/ 1151 w 1152"/>
                <a:gd name="T1" fmla="*/ 575 h 1152"/>
                <a:gd name="T2" fmla="*/ 1151 w 1152"/>
                <a:gd name="T3" fmla="*/ 575 h 1152"/>
                <a:gd name="T4" fmla="*/ 576 w 1152"/>
                <a:gd name="T5" fmla="*/ 1151 h 1152"/>
                <a:gd name="T6" fmla="*/ 0 w 1152"/>
                <a:gd name="T7" fmla="*/ 575 h 1152"/>
                <a:gd name="T8" fmla="*/ 576 w 1152"/>
                <a:gd name="T9" fmla="*/ 0 h 1152"/>
                <a:gd name="T10" fmla="*/ 1151 w 1152"/>
                <a:gd name="T11" fmla="*/ 575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2" h="1152">
                  <a:moveTo>
                    <a:pt x="1151" y="575"/>
                  </a:moveTo>
                  <a:lnTo>
                    <a:pt x="1151" y="575"/>
                  </a:lnTo>
                  <a:cubicBezTo>
                    <a:pt x="1151" y="892"/>
                    <a:pt x="895" y="1151"/>
                    <a:pt x="576" y="1151"/>
                  </a:cubicBezTo>
                  <a:cubicBezTo>
                    <a:pt x="259" y="1151"/>
                    <a:pt x="0" y="892"/>
                    <a:pt x="0" y="575"/>
                  </a:cubicBezTo>
                  <a:cubicBezTo>
                    <a:pt x="0" y="256"/>
                    <a:pt x="259" y="0"/>
                    <a:pt x="576" y="0"/>
                  </a:cubicBezTo>
                  <a:cubicBezTo>
                    <a:pt x="895" y="0"/>
                    <a:pt x="1151" y="256"/>
                    <a:pt x="1151" y="575"/>
                  </a:cubicBezTo>
                </a:path>
              </a:pathLst>
            </a:custGeom>
            <a:solidFill>
              <a:srgbClr val="EEE7D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8" name="Freeform 83"/>
            <p:cNvSpPr>
              <a:spLocks noChangeArrowheads="1"/>
            </p:cNvSpPr>
            <p:nvPr/>
          </p:nvSpPr>
          <p:spPr bwMode="auto">
            <a:xfrm>
              <a:off x="2231717" y="3277898"/>
              <a:ext cx="1519235" cy="1519158"/>
            </a:xfrm>
            <a:custGeom>
              <a:avLst/>
              <a:gdLst>
                <a:gd name="T0" fmla="*/ 1001 w 1002"/>
                <a:gd name="T1" fmla="*/ 501 h 1002"/>
                <a:gd name="T2" fmla="*/ 1001 w 1002"/>
                <a:gd name="T3" fmla="*/ 501 h 1002"/>
                <a:gd name="T4" fmla="*/ 500 w 1002"/>
                <a:gd name="T5" fmla="*/ 1001 h 1002"/>
                <a:gd name="T6" fmla="*/ 0 w 1002"/>
                <a:gd name="T7" fmla="*/ 501 h 1002"/>
                <a:gd name="T8" fmla="*/ 500 w 1002"/>
                <a:gd name="T9" fmla="*/ 0 h 1002"/>
                <a:gd name="T10" fmla="*/ 1001 w 1002"/>
                <a:gd name="T11" fmla="*/ 501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2" h="1002">
                  <a:moveTo>
                    <a:pt x="1001" y="501"/>
                  </a:moveTo>
                  <a:lnTo>
                    <a:pt x="1001" y="501"/>
                  </a:lnTo>
                  <a:cubicBezTo>
                    <a:pt x="1001" y="777"/>
                    <a:pt x="777" y="1001"/>
                    <a:pt x="500" y="1001"/>
                  </a:cubicBezTo>
                  <a:cubicBezTo>
                    <a:pt x="224" y="1001"/>
                    <a:pt x="0" y="777"/>
                    <a:pt x="0" y="501"/>
                  </a:cubicBezTo>
                  <a:cubicBezTo>
                    <a:pt x="0" y="224"/>
                    <a:pt x="224" y="0"/>
                    <a:pt x="500" y="0"/>
                  </a:cubicBezTo>
                  <a:cubicBezTo>
                    <a:pt x="777" y="0"/>
                    <a:pt x="1001" y="224"/>
                    <a:pt x="1001" y="50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69" name="Freeform 84"/>
            <p:cNvSpPr>
              <a:spLocks noChangeArrowheads="1"/>
            </p:cNvSpPr>
            <p:nvPr/>
          </p:nvSpPr>
          <p:spPr bwMode="auto">
            <a:xfrm>
              <a:off x="2211550" y="3251011"/>
              <a:ext cx="1525957" cy="1525880"/>
            </a:xfrm>
            <a:custGeom>
              <a:avLst/>
              <a:gdLst>
                <a:gd name="T0" fmla="*/ 1004 w 1005"/>
                <a:gd name="T1" fmla="*/ 503 h 1005"/>
                <a:gd name="T2" fmla="*/ 1004 w 1005"/>
                <a:gd name="T3" fmla="*/ 503 h 1005"/>
                <a:gd name="T4" fmla="*/ 501 w 1005"/>
                <a:gd name="T5" fmla="*/ 1004 h 1005"/>
                <a:gd name="T6" fmla="*/ 0 w 1005"/>
                <a:gd name="T7" fmla="*/ 503 h 1005"/>
                <a:gd name="T8" fmla="*/ 501 w 1005"/>
                <a:gd name="T9" fmla="*/ 0 h 1005"/>
                <a:gd name="T10" fmla="*/ 1004 w 1005"/>
                <a:gd name="T11" fmla="*/ 503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5" h="1005">
                  <a:moveTo>
                    <a:pt x="1004" y="503"/>
                  </a:moveTo>
                  <a:lnTo>
                    <a:pt x="1004" y="503"/>
                  </a:lnTo>
                  <a:cubicBezTo>
                    <a:pt x="1004" y="780"/>
                    <a:pt x="777" y="1004"/>
                    <a:pt x="501" y="1004"/>
                  </a:cubicBezTo>
                  <a:cubicBezTo>
                    <a:pt x="225" y="1004"/>
                    <a:pt x="0" y="780"/>
                    <a:pt x="0" y="503"/>
                  </a:cubicBezTo>
                  <a:cubicBezTo>
                    <a:pt x="0" y="224"/>
                    <a:pt x="225" y="0"/>
                    <a:pt x="501" y="0"/>
                  </a:cubicBezTo>
                  <a:cubicBezTo>
                    <a:pt x="777" y="0"/>
                    <a:pt x="1004" y="224"/>
                    <a:pt x="1004" y="503"/>
                  </a:cubicBezTo>
                </a:path>
              </a:pathLst>
            </a:custGeom>
            <a:solidFill>
              <a:srgbClr val="32576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0" name="Freeform 85"/>
            <p:cNvSpPr>
              <a:spLocks noChangeArrowheads="1"/>
            </p:cNvSpPr>
            <p:nvPr/>
          </p:nvSpPr>
          <p:spPr bwMode="auto">
            <a:xfrm>
              <a:off x="2460274" y="3513166"/>
              <a:ext cx="1062120" cy="1055344"/>
            </a:xfrm>
            <a:custGeom>
              <a:avLst/>
              <a:gdLst>
                <a:gd name="T0" fmla="*/ 699 w 700"/>
                <a:gd name="T1" fmla="*/ 348 h 697"/>
                <a:gd name="T2" fmla="*/ 699 w 700"/>
                <a:gd name="T3" fmla="*/ 348 h 697"/>
                <a:gd name="T4" fmla="*/ 351 w 700"/>
                <a:gd name="T5" fmla="*/ 696 h 697"/>
                <a:gd name="T6" fmla="*/ 0 w 700"/>
                <a:gd name="T7" fmla="*/ 348 h 697"/>
                <a:gd name="T8" fmla="*/ 351 w 700"/>
                <a:gd name="T9" fmla="*/ 0 h 697"/>
                <a:gd name="T10" fmla="*/ 699 w 700"/>
                <a:gd name="T11" fmla="*/ 348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0" h="697">
                  <a:moveTo>
                    <a:pt x="699" y="348"/>
                  </a:moveTo>
                  <a:lnTo>
                    <a:pt x="699" y="348"/>
                  </a:lnTo>
                  <a:cubicBezTo>
                    <a:pt x="699" y="541"/>
                    <a:pt x="544" y="696"/>
                    <a:pt x="351" y="696"/>
                  </a:cubicBezTo>
                  <a:cubicBezTo>
                    <a:pt x="158" y="696"/>
                    <a:pt x="0" y="541"/>
                    <a:pt x="0" y="348"/>
                  </a:cubicBezTo>
                  <a:cubicBezTo>
                    <a:pt x="0" y="155"/>
                    <a:pt x="158" y="0"/>
                    <a:pt x="351" y="0"/>
                  </a:cubicBezTo>
                  <a:cubicBezTo>
                    <a:pt x="544" y="0"/>
                    <a:pt x="699" y="155"/>
                    <a:pt x="699" y="348"/>
                  </a:cubicBezTo>
                </a:path>
              </a:pathLst>
            </a:custGeom>
            <a:solidFill>
              <a:srgbClr val="D3594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1" name="Freeform 86"/>
            <p:cNvSpPr>
              <a:spLocks noChangeArrowheads="1"/>
            </p:cNvSpPr>
            <p:nvPr/>
          </p:nvSpPr>
          <p:spPr bwMode="auto">
            <a:xfrm>
              <a:off x="2446830" y="3479556"/>
              <a:ext cx="1055397" cy="1062066"/>
            </a:xfrm>
            <a:custGeom>
              <a:avLst/>
              <a:gdLst>
                <a:gd name="T0" fmla="*/ 696 w 697"/>
                <a:gd name="T1" fmla="*/ 351 h 700"/>
                <a:gd name="T2" fmla="*/ 696 w 697"/>
                <a:gd name="T3" fmla="*/ 351 h 700"/>
                <a:gd name="T4" fmla="*/ 348 w 697"/>
                <a:gd name="T5" fmla="*/ 699 h 700"/>
                <a:gd name="T6" fmla="*/ 0 w 697"/>
                <a:gd name="T7" fmla="*/ 351 h 700"/>
                <a:gd name="T8" fmla="*/ 348 w 697"/>
                <a:gd name="T9" fmla="*/ 0 h 700"/>
                <a:gd name="T10" fmla="*/ 696 w 697"/>
                <a:gd name="T11" fmla="*/ 351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700">
                  <a:moveTo>
                    <a:pt x="696" y="351"/>
                  </a:moveTo>
                  <a:lnTo>
                    <a:pt x="696" y="351"/>
                  </a:lnTo>
                  <a:cubicBezTo>
                    <a:pt x="696" y="544"/>
                    <a:pt x="541" y="699"/>
                    <a:pt x="348" y="699"/>
                  </a:cubicBezTo>
                  <a:cubicBezTo>
                    <a:pt x="155" y="699"/>
                    <a:pt x="0" y="544"/>
                    <a:pt x="0" y="351"/>
                  </a:cubicBezTo>
                  <a:cubicBezTo>
                    <a:pt x="0" y="158"/>
                    <a:pt x="155" y="0"/>
                    <a:pt x="348" y="0"/>
                  </a:cubicBezTo>
                  <a:cubicBezTo>
                    <a:pt x="541" y="0"/>
                    <a:pt x="696" y="158"/>
                    <a:pt x="696" y="3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2" name="Freeform 87"/>
            <p:cNvSpPr>
              <a:spLocks noChangeArrowheads="1"/>
            </p:cNvSpPr>
            <p:nvPr/>
          </p:nvSpPr>
          <p:spPr bwMode="auto">
            <a:xfrm>
              <a:off x="2682109" y="3721546"/>
              <a:ext cx="605005" cy="604974"/>
            </a:xfrm>
            <a:custGeom>
              <a:avLst/>
              <a:gdLst>
                <a:gd name="T0" fmla="*/ 400 w 401"/>
                <a:gd name="T1" fmla="*/ 202 h 402"/>
                <a:gd name="T2" fmla="*/ 400 w 401"/>
                <a:gd name="T3" fmla="*/ 202 h 402"/>
                <a:gd name="T4" fmla="*/ 198 w 401"/>
                <a:gd name="T5" fmla="*/ 401 h 402"/>
                <a:gd name="T6" fmla="*/ 0 w 401"/>
                <a:gd name="T7" fmla="*/ 202 h 402"/>
                <a:gd name="T8" fmla="*/ 198 w 401"/>
                <a:gd name="T9" fmla="*/ 0 h 402"/>
                <a:gd name="T10" fmla="*/ 400 w 401"/>
                <a:gd name="T11" fmla="*/ 2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1" h="402">
                  <a:moveTo>
                    <a:pt x="400" y="202"/>
                  </a:moveTo>
                  <a:lnTo>
                    <a:pt x="400" y="202"/>
                  </a:lnTo>
                  <a:cubicBezTo>
                    <a:pt x="400" y="311"/>
                    <a:pt x="308" y="401"/>
                    <a:pt x="198" y="401"/>
                  </a:cubicBezTo>
                  <a:cubicBezTo>
                    <a:pt x="89" y="401"/>
                    <a:pt x="0" y="311"/>
                    <a:pt x="0" y="202"/>
                  </a:cubicBezTo>
                  <a:cubicBezTo>
                    <a:pt x="0" y="90"/>
                    <a:pt x="89" y="0"/>
                    <a:pt x="198" y="0"/>
                  </a:cubicBezTo>
                  <a:cubicBezTo>
                    <a:pt x="308" y="0"/>
                    <a:pt x="400" y="90"/>
                    <a:pt x="400" y="202"/>
                  </a:cubicBezTo>
                </a:path>
              </a:pathLst>
            </a:custGeom>
            <a:solidFill>
              <a:srgbClr val="DEAD6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3" name="Freeform 88"/>
            <p:cNvSpPr>
              <a:spLocks noChangeArrowheads="1"/>
            </p:cNvSpPr>
            <p:nvPr/>
          </p:nvSpPr>
          <p:spPr bwMode="auto">
            <a:xfrm>
              <a:off x="2668665" y="3708102"/>
              <a:ext cx="605005" cy="604974"/>
            </a:xfrm>
            <a:custGeom>
              <a:avLst/>
              <a:gdLst>
                <a:gd name="T0" fmla="*/ 400 w 401"/>
                <a:gd name="T1" fmla="*/ 201 h 401"/>
                <a:gd name="T2" fmla="*/ 400 w 401"/>
                <a:gd name="T3" fmla="*/ 201 h 401"/>
                <a:gd name="T4" fmla="*/ 199 w 401"/>
                <a:gd name="T5" fmla="*/ 400 h 401"/>
                <a:gd name="T6" fmla="*/ 0 w 401"/>
                <a:gd name="T7" fmla="*/ 201 h 401"/>
                <a:gd name="T8" fmla="*/ 199 w 401"/>
                <a:gd name="T9" fmla="*/ 0 h 401"/>
                <a:gd name="T10" fmla="*/ 400 w 401"/>
                <a:gd name="T11" fmla="*/ 2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1" h="401">
                  <a:moveTo>
                    <a:pt x="400" y="201"/>
                  </a:moveTo>
                  <a:lnTo>
                    <a:pt x="400" y="201"/>
                  </a:lnTo>
                  <a:cubicBezTo>
                    <a:pt x="400" y="311"/>
                    <a:pt x="311" y="400"/>
                    <a:pt x="199" y="400"/>
                  </a:cubicBezTo>
                  <a:cubicBezTo>
                    <a:pt x="89" y="400"/>
                    <a:pt x="0" y="311"/>
                    <a:pt x="0" y="201"/>
                  </a:cubicBezTo>
                  <a:cubicBezTo>
                    <a:pt x="0" y="89"/>
                    <a:pt x="89" y="0"/>
                    <a:pt x="199" y="0"/>
                  </a:cubicBezTo>
                  <a:cubicBezTo>
                    <a:pt x="311" y="0"/>
                    <a:pt x="400" y="89"/>
                    <a:pt x="400" y="201"/>
                  </a:cubicBezTo>
                </a:path>
              </a:pathLst>
            </a:custGeom>
            <a:solidFill>
              <a:srgbClr val="FFCD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7" name="Freeform 89"/>
            <p:cNvSpPr>
              <a:spLocks noChangeArrowheads="1"/>
            </p:cNvSpPr>
            <p:nvPr/>
          </p:nvSpPr>
          <p:spPr bwMode="auto">
            <a:xfrm>
              <a:off x="3018223" y="3405615"/>
              <a:ext cx="329392" cy="369707"/>
            </a:xfrm>
            <a:custGeom>
              <a:avLst/>
              <a:gdLst>
                <a:gd name="T0" fmla="*/ 40 w 219"/>
                <a:gd name="T1" fmla="*/ 245 h 246"/>
                <a:gd name="T2" fmla="*/ 0 w 219"/>
                <a:gd name="T3" fmla="*/ 210 h 246"/>
                <a:gd name="T4" fmla="*/ 181 w 219"/>
                <a:gd name="T5" fmla="*/ 0 h 246"/>
                <a:gd name="T6" fmla="*/ 218 w 219"/>
                <a:gd name="T7" fmla="*/ 32 h 246"/>
                <a:gd name="T8" fmla="*/ 40 w 219"/>
                <a:gd name="T9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46">
                  <a:moveTo>
                    <a:pt x="40" y="245"/>
                  </a:moveTo>
                  <a:lnTo>
                    <a:pt x="0" y="210"/>
                  </a:lnTo>
                  <a:lnTo>
                    <a:pt x="181" y="0"/>
                  </a:lnTo>
                  <a:lnTo>
                    <a:pt x="218" y="32"/>
                  </a:lnTo>
                  <a:lnTo>
                    <a:pt x="40" y="245"/>
                  </a:lnTo>
                </a:path>
              </a:pathLst>
            </a:custGeom>
            <a:solidFill>
              <a:srgbClr val="A93F3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8" name="Freeform 90"/>
            <p:cNvSpPr>
              <a:spLocks noChangeArrowheads="1"/>
            </p:cNvSpPr>
            <p:nvPr/>
          </p:nvSpPr>
          <p:spPr bwMode="auto">
            <a:xfrm>
              <a:off x="3078724" y="3452669"/>
              <a:ext cx="329392" cy="369707"/>
            </a:xfrm>
            <a:custGeom>
              <a:avLst/>
              <a:gdLst>
                <a:gd name="T0" fmla="*/ 37 w 219"/>
                <a:gd name="T1" fmla="*/ 245 h 246"/>
                <a:gd name="T2" fmla="*/ 0 w 219"/>
                <a:gd name="T3" fmla="*/ 213 h 246"/>
                <a:gd name="T4" fmla="*/ 178 w 219"/>
                <a:gd name="T5" fmla="*/ 0 h 246"/>
                <a:gd name="T6" fmla="*/ 218 w 219"/>
                <a:gd name="T7" fmla="*/ 35 h 246"/>
                <a:gd name="T8" fmla="*/ 37 w 219"/>
                <a:gd name="T9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46">
                  <a:moveTo>
                    <a:pt x="37" y="245"/>
                  </a:moveTo>
                  <a:lnTo>
                    <a:pt x="0" y="213"/>
                  </a:lnTo>
                  <a:lnTo>
                    <a:pt x="178" y="0"/>
                  </a:lnTo>
                  <a:lnTo>
                    <a:pt x="218" y="35"/>
                  </a:lnTo>
                  <a:lnTo>
                    <a:pt x="37" y="245"/>
                  </a:lnTo>
                </a:path>
              </a:pathLst>
            </a:custGeom>
            <a:solidFill>
              <a:srgbClr val="9435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79" name="Freeform 91"/>
            <p:cNvSpPr>
              <a:spLocks noChangeArrowheads="1"/>
            </p:cNvSpPr>
            <p:nvPr/>
          </p:nvSpPr>
          <p:spPr bwMode="auto">
            <a:xfrm>
              <a:off x="3139224" y="3499722"/>
              <a:ext cx="329392" cy="369707"/>
            </a:xfrm>
            <a:custGeom>
              <a:avLst/>
              <a:gdLst>
                <a:gd name="T0" fmla="*/ 38 w 220"/>
                <a:gd name="T1" fmla="*/ 244 h 245"/>
                <a:gd name="T2" fmla="*/ 0 w 220"/>
                <a:gd name="T3" fmla="*/ 213 h 245"/>
                <a:gd name="T4" fmla="*/ 179 w 220"/>
                <a:gd name="T5" fmla="*/ 0 h 245"/>
                <a:gd name="T6" fmla="*/ 219 w 220"/>
                <a:gd name="T7" fmla="*/ 34 h 245"/>
                <a:gd name="T8" fmla="*/ 38 w 220"/>
                <a:gd name="T9" fmla="*/ 2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245">
                  <a:moveTo>
                    <a:pt x="38" y="244"/>
                  </a:moveTo>
                  <a:lnTo>
                    <a:pt x="0" y="213"/>
                  </a:lnTo>
                  <a:lnTo>
                    <a:pt x="179" y="0"/>
                  </a:lnTo>
                  <a:lnTo>
                    <a:pt x="219" y="34"/>
                  </a:lnTo>
                  <a:lnTo>
                    <a:pt x="38" y="244"/>
                  </a:lnTo>
                </a:path>
              </a:pathLst>
            </a:custGeom>
            <a:solidFill>
              <a:srgbClr val="712C2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0" name="Freeform 92"/>
            <p:cNvSpPr>
              <a:spLocks noChangeArrowheads="1"/>
            </p:cNvSpPr>
            <p:nvPr/>
          </p:nvSpPr>
          <p:spPr bwMode="auto">
            <a:xfrm>
              <a:off x="3193002" y="3553498"/>
              <a:ext cx="329392" cy="369707"/>
            </a:xfrm>
            <a:custGeom>
              <a:avLst/>
              <a:gdLst>
                <a:gd name="T0" fmla="*/ 40 w 219"/>
                <a:gd name="T1" fmla="*/ 245 h 246"/>
                <a:gd name="T2" fmla="*/ 0 w 219"/>
                <a:gd name="T3" fmla="*/ 210 h 246"/>
                <a:gd name="T4" fmla="*/ 181 w 219"/>
                <a:gd name="T5" fmla="*/ 0 h 246"/>
                <a:gd name="T6" fmla="*/ 218 w 219"/>
                <a:gd name="T7" fmla="*/ 32 h 246"/>
                <a:gd name="T8" fmla="*/ 40 w 219"/>
                <a:gd name="T9" fmla="*/ 24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46">
                  <a:moveTo>
                    <a:pt x="40" y="245"/>
                  </a:moveTo>
                  <a:lnTo>
                    <a:pt x="0" y="210"/>
                  </a:lnTo>
                  <a:lnTo>
                    <a:pt x="181" y="0"/>
                  </a:lnTo>
                  <a:lnTo>
                    <a:pt x="218" y="32"/>
                  </a:lnTo>
                  <a:lnTo>
                    <a:pt x="40" y="245"/>
                  </a:lnTo>
                </a:path>
              </a:pathLst>
            </a:custGeom>
            <a:solidFill>
              <a:srgbClr val="612C2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1" name="Freeform 93"/>
            <p:cNvSpPr>
              <a:spLocks noChangeArrowheads="1"/>
            </p:cNvSpPr>
            <p:nvPr/>
          </p:nvSpPr>
          <p:spPr bwMode="auto">
            <a:xfrm>
              <a:off x="2977889" y="3721546"/>
              <a:ext cx="275613" cy="289043"/>
            </a:xfrm>
            <a:custGeom>
              <a:avLst/>
              <a:gdLst>
                <a:gd name="T0" fmla="*/ 167 w 185"/>
                <a:gd name="T1" fmla="*/ 73 h 194"/>
                <a:gd name="T2" fmla="*/ 106 w 185"/>
                <a:gd name="T3" fmla="*/ 67 h 194"/>
                <a:gd name="T4" fmla="*/ 89 w 185"/>
                <a:gd name="T5" fmla="*/ 9 h 194"/>
                <a:gd name="T6" fmla="*/ 29 w 185"/>
                <a:gd name="T7" fmla="*/ 0 h 194"/>
                <a:gd name="T8" fmla="*/ 0 w 185"/>
                <a:gd name="T9" fmla="*/ 193 h 194"/>
                <a:gd name="T10" fmla="*/ 184 w 185"/>
                <a:gd name="T11" fmla="*/ 133 h 194"/>
                <a:gd name="T12" fmla="*/ 167 w 185"/>
                <a:gd name="T13" fmla="*/ 7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94">
                  <a:moveTo>
                    <a:pt x="167" y="73"/>
                  </a:moveTo>
                  <a:lnTo>
                    <a:pt x="106" y="67"/>
                  </a:lnTo>
                  <a:lnTo>
                    <a:pt x="89" y="9"/>
                  </a:lnTo>
                  <a:lnTo>
                    <a:pt x="29" y="0"/>
                  </a:lnTo>
                  <a:lnTo>
                    <a:pt x="0" y="193"/>
                  </a:lnTo>
                  <a:lnTo>
                    <a:pt x="184" y="133"/>
                  </a:lnTo>
                  <a:lnTo>
                    <a:pt x="167" y="73"/>
                  </a:lnTo>
                </a:path>
              </a:pathLst>
            </a:custGeom>
            <a:solidFill>
              <a:srgbClr val="D3BD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2" name="Freeform 94"/>
            <p:cNvSpPr>
              <a:spLocks noChangeArrowheads="1"/>
            </p:cNvSpPr>
            <p:nvPr/>
          </p:nvSpPr>
          <p:spPr bwMode="auto">
            <a:xfrm>
              <a:off x="2977889" y="3721546"/>
              <a:ext cx="154612" cy="289043"/>
            </a:xfrm>
            <a:custGeom>
              <a:avLst/>
              <a:gdLst>
                <a:gd name="T0" fmla="*/ 0 w 107"/>
                <a:gd name="T1" fmla="*/ 193 h 194"/>
                <a:gd name="T2" fmla="*/ 106 w 107"/>
                <a:gd name="T3" fmla="*/ 67 h 194"/>
                <a:gd name="T4" fmla="*/ 89 w 107"/>
                <a:gd name="T5" fmla="*/ 9 h 194"/>
                <a:gd name="T6" fmla="*/ 29 w 107"/>
                <a:gd name="T7" fmla="*/ 0 h 194"/>
                <a:gd name="T8" fmla="*/ 0 w 107"/>
                <a:gd name="T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94">
                  <a:moveTo>
                    <a:pt x="0" y="193"/>
                  </a:moveTo>
                  <a:lnTo>
                    <a:pt x="106" y="67"/>
                  </a:lnTo>
                  <a:lnTo>
                    <a:pt x="89" y="9"/>
                  </a:lnTo>
                  <a:lnTo>
                    <a:pt x="29" y="0"/>
                  </a:lnTo>
                  <a:lnTo>
                    <a:pt x="0" y="193"/>
                  </a:lnTo>
                </a:path>
              </a:pathLst>
            </a:custGeom>
            <a:solidFill>
              <a:srgbClr val="E5D9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3" name="Freeform 95"/>
            <p:cNvSpPr>
              <a:spLocks noChangeArrowheads="1"/>
            </p:cNvSpPr>
            <p:nvPr/>
          </p:nvSpPr>
          <p:spPr bwMode="auto">
            <a:xfrm>
              <a:off x="2977889" y="3721546"/>
              <a:ext cx="154612" cy="289043"/>
            </a:xfrm>
            <a:custGeom>
              <a:avLst/>
              <a:gdLst>
                <a:gd name="T0" fmla="*/ 0 w 107"/>
                <a:gd name="T1" fmla="*/ 193 h 194"/>
                <a:gd name="T2" fmla="*/ 106 w 107"/>
                <a:gd name="T3" fmla="*/ 67 h 194"/>
                <a:gd name="T4" fmla="*/ 89 w 107"/>
                <a:gd name="T5" fmla="*/ 9 h 194"/>
                <a:gd name="T6" fmla="*/ 29 w 107"/>
                <a:gd name="T7" fmla="*/ 0 h 194"/>
                <a:gd name="T8" fmla="*/ 0 w 107"/>
                <a:gd name="T9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94">
                  <a:moveTo>
                    <a:pt x="0" y="193"/>
                  </a:moveTo>
                  <a:lnTo>
                    <a:pt x="106" y="67"/>
                  </a:lnTo>
                  <a:lnTo>
                    <a:pt x="89" y="9"/>
                  </a:lnTo>
                  <a:lnTo>
                    <a:pt x="29" y="0"/>
                  </a:lnTo>
                  <a:lnTo>
                    <a:pt x="0" y="193"/>
                  </a:lnTo>
                </a:path>
              </a:pathLst>
            </a:custGeom>
            <a:solidFill>
              <a:srgbClr val="E5D9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4" name="Freeform 96"/>
            <p:cNvSpPr>
              <a:spLocks noChangeArrowheads="1"/>
            </p:cNvSpPr>
            <p:nvPr/>
          </p:nvSpPr>
          <p:spPr bwMode="auto">
            <a:xfrm>
              <a:off x="2977889" y="3903038"/>
              <a:ext cx="107556" cy="107551"/>
            </a:xfrm>
            <a:custGeom>
              <a:avLst/>
              <a:gdLst>
                <a:gd name="T0" fmla="*/ 0 w 73"/>
                <a:gd name="T1" fmla="*/ 75 h 76"/>
                <a:gd name="T2" fmla="*/ 12 w 73"/>
                <a:gd name="T3" fmla="*/ 0 h 76"/>
                <a:gd name="T4" fmla="*/ 72 w 73"/>
                <a:gd name="T5" fmla="*/ 52 h 76"/>
                <a:gd name="T6" fmla="*/ 0 w 73"/>
                <a:gd name="T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76">
                  <a:moveTo>
                    <a:pt x="0" y="75"/>
                  </a:moveTo>
                  <a:lnTo>
                    <a:pt x="12" y="0"/>
                  </a:lnTo>
                  <a:lnTo>
                    <a:pt x="72" y="52"/>
                  </a:lnTo>
                  <a:lnTo>
                    <a:pt x="0" y="75"/>
                  </a:lnTo>
                </a:path>
              </a:pathLst>
            </a:custGeom>
            <a:solidFill>
              <a:srgbClr val="E69E3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5" name="Freeform 97"/>
            <p:cNvSpPr>
              <a:spLocks noChangeArrowheads="1"/>
            </p:cNvSpPr>
            <p:nvPr/>
          </p:nvSpPr>
          <p:spPr bwMode="auto">
            <a:xfrm>
              <a:off x="2977889" y="3943370"/>
              <a:ext cx="107556" cy="67219"/>
            </a:xfrm>
            <a:custGeom>
              <a:avLst/>
              <a:gdLst>
                <a:gd name="T0" fmla="*/ 40 w 73"/>
                <a:gd name="T1" fmla="*/ 0 h 50"/>
                <a:gd name="T2" fmla="*/ 0 w 73"/>
                <a:gd name="T3" fmla="*/ 49 h 50"/>
                <a:gd name="T4" fmla="*/ 72 w 73"/>
                <a:gd name="T5" fmla="*/ 26 h 50"/>
                <a:gd name="T6" fmla="*/ 40 w 73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50">
                  <a:moveTo>
                    <a:pt x="40" y="0"/>
                  </a:moveTo>
                  <a:lnTo>
                    <a:pt x="0" y="49"/>
                  </a:lnTo>
                  <a:lnTo>
                    <a:pt x="72" y="26"/>
                  </a:lnTo>
                  <a:lnTo>
                    <a:pt x="40" y="0"/>
                  </a:lnTo>
                </a:path>
              </a:pathLst>
            </a:custGeom>
            <a:solidFill>
              <a:srgbClr val="CE832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6" name="Freeform 98"/>
            <p:cNvSpPr>
              <a:spLocks noChangeArrowheads="1"/>
            </p:cNvSpPr>
            <p:nvPr/>
          </p:nvSpPr>
          <p:spPr bwMode="auto">
            <a:xfrm>
              <a:off x="3293836" y="2693090"/>
              <a:ext cx="860451" cy="867130"/>
            </a:xfrm>
            <a:custGeom>
              <a:avLst/>
              <a:gdLst>
                <a:gd name="T0" fmla="*/ 89 w 571"/>
                <a:gd name="T1" fmla="*/ 122 h 574"/>
                <a:gd name="T2" fmla="*/ 89 w 571"/>
                <a:gd name="T3" fmla="*/ 122 h 574"/>
                <a:gd name="T4" fmla="*/ 452 w 571"/>
                <a:gd name="T5" fmla="*/ 92 h 574"/>
                <a:gd name="T6" fmla="*/ 480 w 571"/>
                <a:gd name="T7" fmla="*/ 452 h 574"/>
                <a:gd name="T8" fmla="*/ 120 w 571"/>
                <a:gd name="T9" fmla="*/ 481 h 574"/>
                <a:gd name="T10" fmla="*/ 89 w 571"/>
                <a:gd name="T11" fmla="*/ 122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574">
                  <a:moveTo>
                    <a:pt x="89" y="122"/>
                  </a:moveTo>
                  <a:lnTo>
                    <a:pt x="89" y="122"/>
                  </a:lnTo>
                  <a:cubicBezTo>
                    <a:pt x="181" y="12"/>
                    <a:pt x="342" y="0"/>
                    <a:pt x="452" y="92"/>
                  </a:cubicBezTo>
                  <a:cubicBezTo>
                    <a:pt x="558" y="182"/>
                    <a:pt x="570" y="343"/>
                    <a:pt x="480" y="452"/>
                  </a:cubicBezTo>
                  <a:cubicBezTo>
                    <a:pt x="388" y="558"/>
                    <a:pt x="227" y="573"/>
                    <a:pt x="120" y="481"/>
                  </a:cubicBezTo>
                  <a:cubicBezTo>
                    <a:pt x="12" y="389"/>
                    <a:pt x="0" y="228"/>
                    <a:pt x="89" y="122"/>
                  </a:cubicBezTo>
                </a:path>
              </a:pathLst>
            </a:custGeom>
            <a:solidFill>
              <a:srgbClr val="FFFCF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7" name="Freeform 99"/>
            <p:cNvSpPr>
              <a:spLocks noChangeArrowheads="1"/>
            </p:cNvSpPr>
            <p:nvPr/>
          </p:nvSpPr>
          <p:spPr bwMode="auto">
            <a:xfrm>
              <a:off x="3340892" y="2733421"/>
              <a:ext cx="779784" cy="786467"/>
            </a:xfrm>
            <a:custGeom>
              <a:avLst/>
              <a:gdLst>
                <a:gd name="T0" fmla="*/ 81 w 517"/>
                <a:gd name="T1" fmla="*/ 110 h 519"/>
                <a:gd name="T2" fmla="*/ 81 w 517"/>
                <a:gd name="T3" fmla="*/ 110 h 519"/>
                <a:gd name="T4" fmla="*/ 407 w 517"/>
                <a:gd name="T5" fmla="*/ 84 h 519"/>
                <a:gd name="T6" fmla="*/ 435 w 517"/>
                <a:gd name="T7" fmla="*/ 409 h 519"/>
                <a:gd name="T8" fmla="*/ 110 w 517"/>
                <a:gd name="T9" fmla="*/ 435 h 519"/>
                <a:gd name="T10" fmla="*/ 81 w 517"/>
                <a:gd name="T11" fmla="*/ 11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519">
                  <a:moveTo>
                    <a:pt x="81" y="110"/>
                  </a:moveTo>
                  <a:lnTo>
                    <a:pt x="81" y="110"/>
                  </a:lnTo>
                  <a:cubicBezTo>
                    <a:pt x="165" y="12"/>
                    <a:pt x="311" y="0"/>
                    <a:pt x="407" y="84"/>
                  </a:cubicBezTo>
                  <a:cubicBezTo>
                    <a:pt x="504" y="167"/>
                    <a:pt x="516" y="311"/>
                    <a:pt x="435" y="409"/>
                  </a:cubicBezTo>
                  <a:cubicBezTo>
                    <a:pt x="352" y="507"/>
                    <a:pt x="205" y="518"/>
                    <a:pt x="110" y="435"/>
                  </a:cubicBezTo>
                  <a:cubicBezTo>
                    <a:pt x="12" y="354"/>
                    <a:pt x="0" y="208"/>
                    <a:pt x="81" y="110"/>
                  </a:cubicBezTo>
                </a:path>
              </a:pathLst>
            </a:custGeom>
            <a:solidFill>
              <a:srgbClr val="FFCD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8" name="Freeform 100"/>
            <p:cNvSpPr>
              <a:spLocks noChangeArrowheads="1"/>
            </p:cNvSpPr>
            <p:nvPr/>
          </p:nvSpPr>
          <p:spPr bwMode="auto">
            <a:xfrm>
              <a:off x="3408115" y="2746865"/>
              <a:ext cx="658783" cy="389872"/>
            </a:xfrm>
            <a:custGeom>
              <a:avLst/>
              <a:gdLst>
                <a:gd name="T0" fmla="*/ 0 w 435"/>
                <a:gd name="T1" fmla="*/ 184 h 260"/>
                <a:gd name="T2" fmla="*/ 0 w 435"/>
                <a:gd name="T3" fmla="*/ 184 h 260"/>
                <a:gd name="T4" fmla="*/ 23 w 435"/>
                <a:gd name="T5" fmla="*/ 152 h 260"/>
                <a:gd name="T6" fmla="*/ 354 w 435"/>
                <a:gd name="T7" fmla="*/ 144 h 260"/>
                <a:gd name="T8" fmla="*/ 431 w 435"/>
                <a:gd name="T9" fmla="*/ 259 h 260"/>
                <a:gd name="T10" fmla="*/ 354 w 435"/>
                <a:gd name="T11" fmla="*/ 77 h 260"/>
                <a:gd name="T12" fmla="*/ 43 w 435"/>
                <a:gd name="T13" fmla="*/ 103 h 260"/>
                <a:gd name="T14" fmla="*/ 0 w 435"/>
                <a:gd name="T15" fmla="*/ 18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5" h="260">
                  <a:moveTo>
                    <a:pt x="0" y="184"/>
                  </a:moveTo>
                  <a:lnTo>
                    <a:pt x="0" y="184"/>
                  </a:lnTo>
                  <a:cubicBezTo>
                    <a:pt x="6" y="173"/>
                    <a:pt x="14" y="161"/>
                    <a:pt x="23" y="152"/>
                  </a:cubicBezTo>
                  <a:cubicBezTo>
                    <a:pt x="100" y="57"/>
                    <a:pt x="250" y="55"/>
                    <a:pt x="354" y="144"/>
                  </a:cubicBezTo>
                  <a:cubicBezTo>
                    <a:pt x="391" y="175"/>
                    <a:pt x="417" y="216"/>
                    <a:pt x="431" y="259"/>
                  </a:cubicBezTo>
                  <a:cubicBezTo>
                    <a:pt x="434" y="193"/>
                    <a:pt x="408" y="124"/>
                    <a:pt x="354" y="77"/>
                  </a:cubicBezTo>
                  <a:cubicBezTo>
                    <a:pt x="261" y="0"/>
                    <a:pt x="120" y="12"/>
                    <a:pt x="43" y="103"/>
                  </a:cubicBezTo>
                  <a:cubicBezTo>
                    <a:pt x="23" y="126"/>
                    <a:pt x="8" y="156"/>
                    <a:pt x="0" y="184"/>
                  </a:cubicBezTo>
                </a:path>
              </a:pathLst>
            </a:custGeom>
            <a:solidFill>
              <a:srgbClr val="EFB75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89" name="Freeform 101"/>
            <p:cNvSpPr>
              <a:spLocks noChangeArrowheads="1"/>
            </p:cNvSpPr>
            <p:nvPr/>
          </p:nvSpPr>
          <p:spPr bwMode="auto">
            <a:xfrm>
              <a:off x="3367781" y="3002299"/>
              <a:ext cx="457115" cy="537755"/>
            </a:xfrm>
            <a:custGeom>
              <a:avLst/>
              <a:gdLst>
                <a:gd name="T0" fmla="*/ 296 w 303"/>
                <a:gd name="T1" fmla="*/ 40 h 355"/>
                <a:gd name="T2" fmla="*/ 296 w 303"/>
                <a:gd name="T3" fmla="*/ 40 h 355"/>
                <a:gd name="T4" fmla="*/ 299 w 303"/>
                <a:gd name="T5" fmla="*/ 43 h 355"/>
                <a:gd name="T6" fmla="*/ 302 w 303"/>
                <a:gd name="T7" fmla="*/ 77 h 355"/>
                <a:gd name="T8" fmla="*/ 302 w 303"/>
                <a:gd name="T9" fmla="*/ 81 h 355"/>
                <a:gd name="T10" fmla="*/ 72 w 303"/>
                <a:gd name="T11" fmla="*/ 351 h 355"/>
                <a:gd name="T12" fmla="*/ 63 w 303"/>
                <a:gd name="T13" fmla="*/ 351 h 355"/>
                <a:gd name="T14" fmla="*/ 63 w 303"/>
                <a:gd name="T15" fmla="*/ 345 h 355"/>
                <a:gd name="T16" fmla="*/ 290 w 303"/>
                <a:gd name="T17" fmla="*/ 77 h 355"/>
                <a:gd name="T18" fmla="*/ 290 w 303"/>
                <a:gd name="T19" fmla="*/ 57 h 355"/>
                <a:gd name="T20" fmla="*/ 282 w 303"/>
                <a:gd name="T21" fmla="*/ 66 h 355"/>
                <a:gd name="T22" fmla="*/ 276 w 303"/>
                <a:gd name="T23" fmla="*/ 69 h 355"/>
                <a:gd name="T24" fmla="*/ 271 w 303"/>
                <a:gd name="T25" fmla="*/ 63 h 355"/>
                <a:gd name="T26" fmla="*/ 267 w 303"/>
                <a:gd name="T27" fmla="*/ 37 h 355"/>
                <a:gd name="T28" fmla="*/ 259 w 303"/>
                <a:gd name="T29" fmla="*/ 49 h 355"/>
                <a:gd name="T30" fmla="*/ 253 w 303"/>
                <a:gd name="T31" fmla="*/ 49 h 355"/>
                <a:gd name="T32" fmla="*/ 250 w 303"/>
                <a:gd name="T33" fmla="*/ 46 h 355"/>
                <a:gd name="T34" fmla="*/ 245 w 303"/>
                <a:gd name="T35" fmla="*/ 17 h 355"/>
                <a:gd name="T36" fmla="*/ 9 w 303"/>
                <a:gd name="T37" fmla="*/ 296 h 355"/>
                <a:gd name="T38" fmla="*/ 0 w 303"/>
                <a:gd name="T39" fmla="*/ 299 h 355"/>
                <a:gd name="T40" fmla="*/ 0 w 303"/>
                <a:gd name="T41" fmla="*/ 290 h 355"/>
                <a:gd name="T42" fmla="*/ 245 w 303"/>
                <a:gd name="T43" fmla="*/ 3 h 355"/>
                <a:gd name="T44" fmla="*/ 250 w 303"/>
                <a:gd name="T45" fmla="*/ 0 h 355"/>
                <a:gd name="T46" fmla="*/ 256 w 303"/>
                <a:gd name="T47" fmla="*/ 6 h 355"/>
                <a:gd name="T48" fmla="*/ 259 w 303"/>
                <a:gd name="T49" fmla="*/ 32 h 355"/>
                <a:gd name="T50" fmla="*/ 267 w 303"/>
                <a:gd name="T51" fmla="*/ 20 h 355"/>
                <a:gd name="T52" fmla="*/ 273 w 303"/>
                <a:gd name="T53" fmla="*/ 20 h 355"/>
                <a:gd name="T54" fmla="*/ 276 w 303"/>
                <a:gd name="T55" fmla="*/ 23 h 355"/>
                <a:gd name="T56" fmla="*/ 282 w 303"/>
                <a:gd name="T57" fmla="*/ 49 h 355"/>
                <a:gd name="T58" fmla="*/ 290 w 303"/>
                <a:gd name="T59" fmla="*/ 40 h 355"/>
                <a:gd name="T60" fmla="*/ 296 w 303"/>
                <a:gd name="T61" fmla="*/ 37 h 355"/>
                <a:gd name="T62" fmla="*/ 296 w 303"/>
                <a:gd name="T63" fmla="*/ 4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3" h="355">
                  <a:moveTo>
                    <a:pt x="296" y="40"/>
                  </a:moveTo>
                  <a:lnTo>
                    <a:pt x="296" y="40"/>
                  </a:lnTo>
                  <a:cubicBezTo>
                    <a:pt x="299" y="40"/>
                    <a:pt x="299" y="40"/>
                    <a:pt x="299" y="43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69" y="354"/>
                    <a:pt x="66" y="354"/>
                    <a:pt x="63" y="351"/>
                  </a:cubicBezTo>
                  <a:cubicBezTo>
                    <a:pt x="60" y="351"/>
                    <a:pt x="60" y="348"/>
                    <a:pt x="63" y="345"/>
                  </a:cubicBezTo>
                  <a:cubicBezTo>
                    <a:pt x="290" y="77"/>
                    <a:pt x="290" y="77"/>
                    <a:pt x="290" y="7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82" y="66"/>
                    <a:pt x="282" y="66"/>
                    <a:pt x="282" y="66"/>
                  </a:cubicBezTo>
                  <a:cubicBezTo>
                    <a:pt x="279" y="69"/>
                    <a:pt x="276" y="69"/>
                    <a:pt x="276" y="69"/>
                  </a:cubicBezTo>
                  <a:cubicBezTo>
                    <a:pt x="273" y="66"/>
                    <a:pt x="271" y="66"/>
                    <a:pt x="271" y="63"/>
                  </a:cubicBezTo>
                  <a:cubicBezTo>
                    <a:pt x="267" y="37"/>
                    <a:pt x="267" y="37"/>
                    <a:pt x="267" y="37"/>
                  </a:cubicBezTo>
                  <a:cubicBezTo>
                    <a:pt x="259" y="49"/>
                    <a:pt x="259" y="49"/>
                    <a:pt x="259" y="49"/>
                  </a:cubicBezTo>
                  <a:cubicBezTo>
                    <a:pt x="259" y="49"/>
                    <a:pt x="256" y="49"/>
                    <a:pt x="253" y="49"/>
                  </a:cubicBezTo>
                  <a:cubicBezTo>
                    <a:pt x="250" y="49"/>
                    <a:pt x="250" y="46"/>
                    <a:pt x="250" y="46"/>
                  </a:cubicBezTo>
                  <a:cubicBezTo>
                    <a:pt x="245" y="17"/>
                    <a:pt x="245" y="17"/>
                    <a:pt x="245" y="17"/>
                  </a:cubicBezTo>
                  <a:cubicBezTo>
                    <a:pt x="9" y="296"/>
                    <a:pt x="9" y="296"/>
                    <a:pt x="9" y="296"/>
                  </a:cubicBezTo>
                  <a:cubicBezTo>
                    <a:pt x="5" y="299"/>
                    <a:pt x="3" y="299"/>
                    <a:pt x="0" y="299"/>
                  </a:cubicBezTo>
                  <a:cubicBezTo>
                    <a:pt x="0" y="296"/>
                    <a:pt x="0" y="293"/>
                    <a:pt x="0" y="290"/>
                  </a:cubicBezTo>
                  <a:cubicBezTo>
                    <a:pt x="245" y="3"/>
                    <a:pt x="245" y="3"/>
                    <a:pt x="245" y="3"/>
                  </a:cubicBezTo>
                  <a:cubicBezTo>
                    <a:pt x="247" y="0"/>
                    <a:pt x="250" y="0"/>
                    <a:pt x="250" y="0"/>
                  </a:cubicBezTo>
                  <a:cubicBezTo>
                    <a:pt x="253" y="0"/>
                    <a:pt x="256" y="3"/>
                    <a:pt x="256" y="6"/>
                  </a:cubicBezTo>
                  <a:cubicBezTo>
                    <a:pt x="259" y="32"/>
                    <a:pt x="259" y="32"/>
                    <a:pt x="259" y="32"/>
                  </a:cubicBezTo>
                  <a:cubicBezTo>
                    <a:pt x="267" y="20"/>
                    <a:pt x="267" y="20"/>
                    <a:pt x="267" y="20"/>
                  </a:cubicBezTo>
                  <a:cubicBezTo>
                    <a:pt x="271" y="20"/>
                    <a:pt x="271" y="20"/>
                    <a:pt x="273" y="20"/>
                  </a:cubicBezTo>
                  <a:cubicBezTo>
                    <a:pt x="276" y="20"/>
                    <a:pt x="276" y="23"/>
                    <a:pt x="276" y="23"/>
                  </a:cubicBezTo>
                  <a:cubicBezTo>
                    <a:pt x="282" y="49"/>
                    <a:pt x="282" y="49"/>
                    <a:pt x="282" y="49"/>
                  </a:cubicBezTo>
                  <a:cubicBezTo>
                    <a:pt x="290" y="40"/>
                    <a:pt x="290" y="40"/>
                    <a:pt x="290" y="40"/>
                  </a:cubicBezTo>
                  <a:cubicBezTo>
                    <a:pt x="290" y="37"/>
                    <a:pt x="293" y="37"/>
                    <a:pt x="296" y="37"/>
                  </a:cubicBezTo>
                  <a:cubicBezTo>
                    <a:pt x="296" y="37"/>
                    <a:pt x="296" y="37"/>
                    <a:pt x="296" y="40"/>
                  </a:cubicBezTo>
                </a:path>
              </a:pathLst>
            </a:custGeom>
            <a:solidFill>
              <a:srgbClr val="8E663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0" name="Freeform 102"/>
            <p:cNvSpPr>
              <a:spLocks noChangeArrowheads="1"/>
            </p:cNvSpPr>
            <p:nvPr/>
          </p:nvSpPr>
          <p:spPr bwMode="auto">
            <a:xfrm>
              <a:off x="3340892" y="3284620"/>
              <a:ext cx="282336" cy="241990"/>
            </a:xfrm>
            <a:custGeom>
              <a:avLst/>
              <a:gdLst>
                <a:gd name="T0" fmla="*/ 178 w 190"/>
                <a:gd name="T1" fmla="*/ 164 h 165"/>
                <a:gd name="T2" fmla="*/ 178 w 190"/>
                <a:gd name="T3" fmla="*/ 164 h 165"/>
                <a:gd name="T4" fmla="*/ 186 w 190"/>
                <a:gd name="T5" fmla="*/ 155 h 165"/>
                <a:gd name="T6" fmla="*/ 186 w 190"/>
                <a:gd name="T7" fmla="*/ 147 h 165"/>
                <a:gd name="T8" fmla="*/ 17 w 190"/>
                <a:gd name="T9" fmla="*/ 0 h 165"/>
                <a:gd name="T10" fmla="*/ 8 w 190"/>
                <a:gd name="T11" fmla="*/ 2 h 165"/>
                <a:gd name="T12" fmla="*/ 0 w 190"/>
                <a:gd name="T13" fmla="*/ 12 h 165"/>
                <a:gd name="T14" fmla="*/ 178 w 190"/>
                <a:gd name="T15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65">
                  <a:moveTo>
                    <a:pt x="178" y="164"/>
                  </a:moveTo>
                  <a:lnTo>
                    <a:pt x="178" y="164"/>
                  </a:lnTo>
                  <a:cubicBezTo>
                    <a:pt x="186" y="155"/>
                    <a:pt x="186" y="155"/>
                    <a:pt x="186" y="155"/>
                  </a:cubicBezTo>
                  <a:cubicBezTo>
                    <a:pt x="189" y="152"/>
                    <a:pt x="189" y="147"/>
                    <a:pt x="186" y="14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1" y="0"/>
                    <a:pt x="8" y="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178" y="164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1" name="Freeform 103"/>
            <p:cNvSpPr>
              <a:spLocks noChangeArrowheads="1"/>
            </p:cNvSpPr>
            <p:nvPr/>
          </p:nvSpPr>
          <p:spPr bwMode="auto">
            <a:xfrm>
              <a:off x="3327448" y="3304786"/>
              <a:ext cx="282336" cy="248712"/>
            </a:xfrm>
            <a:custGeom>
              <a:avLst/>
              <a:gdLst>
                <a:gd name="T0" fmla="*/ 190 w 191"/>
                <a:gd name="T1" fmla="*/ 152 h 167"/>
                <a:gd name="T2" fmla="*/ 190 w 191"/>
                <a:gd name="T3" fmla="*/ 152 h 167"/>
                <a:gd name="T4" fmla="*/ 181 w 191"/>
                <a:gd name="T5" fmla="*/ 163 h 167"/>
                <a:gd name="T6" fmla="*/ 173 w 191"/>
                <a:gd name="T7" fmla="*/ 163 h 167"/>
                <a:gd name="T8" fmla="*/ 3 w 191"/>
                <a:gd name="T9" fmla="*/ 20 h 167"/>
                <a:gd name="T10" fmla="*/ 3 w 191"/>
                <a:gd name="T11" fmla="*/ 11 h 167"/>
                <a:gd name="T12" fmla="*/ 12 w 191"/>
                <a:gd name="T13" fmla="*/ 0 h 167"/>
                <a:gd name="T14" fmla="*/ 190 w 191"/>
                <a:gd name="T15" fmla="*/ 15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167">
                  <a:moveTo>
                    <a:pt x="190" y="152"/>
                  </a:moveTo>
                  <a:lnTo>
                    <a:pt x="190" y="152"/>
                  </a:lnTo>
                  <a:cubicBezTo>
                    <a:pt x="181" y="163"/>
                    <a:pt x="181" y="163"/>
                    <a:pt x="181" y="163"/>
                  </a:cubicBezTo>
                  <a:cubicBezTo>
                    <a:pt x="179" y="166"/>
                    <a:pt x="175" y="166"/>
                    <a:pt x="173" y="163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16"/>
                    <a:pt x="0" y="14"/>
                    <a:pt x="3" y="11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90" y="152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2" name="Freeform 104"/>
            <p:cNvSpPr>
              <a:spLocks noChangeArrowheads="1"/>
            </p:cNvSpPr>
            <p:nvPr/>
          </p:nvSpPr>
          <p:spPr bwMode="auto">
            <a:xfrm>
              <a:off x="3307281" y="3331674"/>
              <a:ext cx="282336" cy="248712"/>
            </a:xfrm>
            <a:custGeom>
              <a:avLst/>
              <a:gdLst>
                <a:gd name="T0" fmla="*/ 178 w 190"/>
                <a:gd name="T1" fmla="*/ 167 h 168"/>
                <a:gd name="T2" fmla="*/ 178 w 190"/>
                <a:gd name="T3" fmla="*/ 167 h 168"/>
                <a:gd name="T4" fmla="*/ 187 w 190"/>
                <a:gd name="T5" fmla="*/ 156 h 168"/>
                <a:gd name="T6" fmla="*/ 187 w 190"/>
                <a:gd name="T7" fmla="*/ 147 h 168"/>
                <a:gd name="T8" fmla="*/ 17 w 190"/>
                <a:gd name="T9" fmla="*/ 4 h 168"/>
                <a:gd name="T10" fmla="*/ 8 w 190"/>
                <a:gd name="T11" fmla="*/ 6 h 168"/>
                <a:gd name="T12" fmla="*/ 0 w 190"/>
                <a:gd name="T13" fmla="*/ 15 h 168"/>
                <a:gd name="T14" fmla="*/ 178 w 190"/>
                <a:gd name="T15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68">
                  <a:moveTo>
                    <a:pt x="178" y="167"/>
                  </a:moveTo>
                  <a:lnTo>
                    <a:pt x="178" y="167"/>
                  </a:lnTo>
                  <a:cubicBezTo>
                    <a:pt x="187" y="156"/>
                    <a:pt x="187" y="156"/>
                    <a:pt x="187" y="156"/>
                  </a:cubicBezTo>
                  <a:cubicBezTo>
                    <a:pt x="189" y="153"/>
                    <a:pt x="189" y="150"/>
                    <a:pt x="187" y="147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4" y="0"/>
                    <a:pt x="11" y="4"/>
                    <a:pt x="8" y="6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178" y="167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3" name="Freeform 105"/>
            <p:cNvSpPr>
              <a:spLocks noChangeArrowheads="1"/>
            </p:cNvSpPr>
            <p:nvPr/>
          </p:nvSpPr>
          <p:spPr bwMode="auto">
            <a:xfrm>
              <a:off x="3287114" y="3351840"/>
              <a:ext cx="282336" cy="248712"/>
            </a:xfrm>
            <a:custGeom>
              <a:avLst/>
              <a:gdLst>
                <a:gd name="T0" fmla="*/ 190 w 191"/>
                <a:gd name="T1" fmla="*/ 152 h 168"/>
                <a:gd name="T2" fmla="*/ 190 w 191"/>
                <a:gd name="T3" fmla="*/ 152 h 168"/>
                <a:gd name="T4" fmla="*/ 181 w 191"/>
                <a:gd name="T5" fmla="*/ 161 h 168"/>
                <a:gd name="T6" fmla="*/ 173 w 191"/>
                <a:gd name="T7" fmla="*/ 164 h 168"/>
                <a:gd name="T8" fmla="*/ 3 w 191"/>
                <a:gd name="T9" fmla="*/ 20 h 168"/>
                <a:gd name="T10" fmla="*/ 3 w 191"/>
                <a:gd name="T11" fmla="*/ 8 h 168"/>
                <a:gd name="T12" fmla="*/ 12 w 191"/>
                <a:gd name="T13" fmla="*/ 0 h 168"/>
                <a:gd name="T14" fmla="*/ 190 w 191"/>
                <a:gd name="T15" fmla="*/ 15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168">
                  <a:moveTo>
                    <a:pt x="190" y="152"/>
                  </a:moveTo>
                  <a:lnTo>
                    <a:pt x="190" y="152"/>
                  </a:lnTo>
                  <a:cubicBezTo>
                    <a:pt x="181" y="161"/>
                    <a:pt x="181" y="161"/>
                    <a:pt x="181" y="161"/>
                  </a:cubicBezTo>
                  <a:cubicBezTo>
                    <a:pt x="179" y="164"/>
                    <a:pt x="175" y="167"/>
                    <a:pt x="173" y="16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17"/>
                    <a:pt x="0" y="14"/>
                    <a:pt x="3" y="8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90" y="152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4" name="Freeform 106"/>
            <p:cNvSpPr>
              <a:spLocks noChangeArrowheads="1"/>
            </p:cNvSpPr>
            <p:nvPr/>
          </p:nvSpPr>
          <p:spPr bwMode="auto">
            <a:xfrm>
              <a:off x="3266947" y="3378727"/>
              <a:ext cx="282336" cy="241990"/>
            </a:xfrm>
            <a:custGeom>
              <a:avLst/>
              <a:gdLst>
                <a:gd name="T0" fmla="*/ 178 w 190"/>
                <a:gd name="T1" fmla="*/ 164 h 165"/>
                <a:gd name="T2" fmla="*/ 178 w 190"/>
                <a:gd name="T3" fmla="*/ 164 h 165"/>
                <a:gd name="T4" fmla="*/ 187 w 190"/>
                <a:gd name="T5" fmla="*/ 156 h 165"/>
                <a:gd name="T6" fmla="*/ 187 w 190"/>
                <a:gd name="T7" fmla="*/ 147 h 165"/>
                <a:gd name="T8" fmla="*/ 17 w 190"/>
                <a:gd name="T9" fmla="*/ 3 h 165"/>
                <a:gd name="T10" fmla="*/ 8 w 190"/>
                <a:gd name="T11" fmla="*/ 3 h 165"/>
                <a:gd name="T12" fmla="*/ 0 w 190"/>
                <a:gd name="T13" fmla="*/ 15 h 165"/>
                <a:gd name="T14" fmla="*/ 178 w 190"/>
                <a:gd name="T15" fmla="*/ 16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65">
                  <a:moveTo>
                    <a:pt x="178" y="164"/>
                  </a:moveTo>
                  <a:lnTo>
                    <a:pt x="178" y="164"/>
                  </a:lnTo>
                  <a:cubicBezTo>
                    <a:pt x="187" y="156"/>
                    <a:pt x="187" y="156"/>
                    <a:pt x="187" y="156"/>
                  </a:cubicBezTo>
                  <a:cubicBezTo>
                    <a:pt x="189" y="153"/>
                    <a:pt x="189" y="150"/>
                    <a:pt x="187" y="14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1" y="0"/>
                    <a:pt x="8" y="3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178" y="164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5" name="Freeform 107"/>
            <p:cNvSpPr>
              <a:spLocks noChangeArrowheads="1"/>
            </p:cNvSpPr>
            <p:nvPr/>
          </p:nvSpPr>
          <p:spPr bwMode="auto">
            <a:xfrm>
              <a:off x="3246781" y="3398893"/>
              <a:ext cx="282336" cy="241990"/>
            </a:xfrm>
            <a:custGeom>
              <a:avLst/>
              <a:gdLst>
                <a:gd name="T0" fmla="*/ 190 w 191"/>
                <a:gd name="T1" fmla="*/ 149 h 164"/>
                <a:gd name="T2" fmla="*/ 190 w 191"/>
                <a:gd name="T3" fmla="*/ 149 h 164"/>
                <a:gd name="T4" fmla="*/ 182 w 191"/>
                <a:gd name="T5" fmla="*/ 161 h 164"/>
                <a:gd name="T6" fmla="*/ 173 w 191"/>
                <a:gd name="T7" fmla="*/ 161 h 164"/>
                <a:gd name="T8" fmla="*/ 3 w 191"/>
                <a:gd name="T9" fmla="*/ 17 h 164"/>
                <a:gd name="T10" fmla="*/ 3 w 191"/>
                <a:gd name="T11" fmla="*/ 8 h 164"/>
                <a:gd name="T12" fmla="*/ 12 w 191"/>
                <a:gd name="T13" fmla="*/ 0 h 164"/>
                <a:gd name="T14" fmla="*/ 190 w 191"/>
                <a:gd name="T15" fmla="*/ 14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164">
                  <a:moveTo>
                    <a:pt x="190" y="149"/>
                  </a:moveTo>
                  <a:lnTo>
                    <a:pt x="190" y="149"/>
                  </a:lnTo>
                  <a:cubicBezTo>
                    <a:pt x="182" y="161"/>
                    <a:pt x="182" y="161"/>
                    <a:pt x="182" y="161"/>
                  </a:cubicBezTo>
                  <a:cubicBezTo>
                    <a:pt x="179" y="163"/>
                    <a:pt x="176" y="163"/>
                    <a:pt x="173" y="161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4"/>
                    <a:pt x="0" y="11"/>
                    <a:pt x="3" y="8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90" y="149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6" name="Freeform 108"/>
            <p:cNvSpPr>
              <a:spLocks noChangeArrowheads="1"/>
            </p:cNvSpPr>
            <p:nvPr/>
          </p:nvSpPr>
          <p:spPr bwMode="auto">
            <a:xfrm>
              <a:off x="7300313" y="6396877"/>
              <a:ext cx="322669" cy="867130"/>
            </a:xfrm>
            <a:custGeom>
              <a:avLst/>
              <a:gdLst>
                <a:gd name="T0" fmla="*/ 214 w 215"/>
                <a:gd name="T1" fmla="*/ 552 h 573"/>
                <a:gd name="T2" fmla="*/ 110 w 215"/>
                <a:gd name="T3" fmla="*/ 572 h 573"/>
                <a:gd name="T4" fmla="*/ 0 w 215"/>
                <a:gd name="T5" fmla="*/ 20 h 573"/>
                <a:gd name="T6" fmla="*/ 101 w 215"/>
                <a:gd name="T7" fmla="*/ 0 h 573"/>
                <a:gd name="T8" fmla="*/ 214 w 215"/>
                <a:gd name="T9" fmla="*/ 552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573">
                  <a:moveTo>
                    <a:pt x="214" y="552"/>
                  </a:moveTo>
                  <a:lnTo>
                    <a:pt x="110" y="572"/>
                  </a:lnTo>
                  <a:lnTo>
                    <a:pt x="0" y="20"/>
                  </a:lnTo>
                  <a:lnTo>
                    <a:pt x="101" y="0"/>
                  </a:lnTo>
                  <a:lnTo>
                    <a:pt x="214" y="55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7" name="Freeform 109"/>
            <p:cNvSpPr>
              <a:spLocks noChangeArrowheads="1"/>
            </p:cNvSpPr>
            <p:nvPr/>
          </p:nvSpPr>
          <p:spPr bwMode="auto">
            <a:xfrm>
              <a:off x="7448203" y="6363268"/>
              <a:ext cx="315947" cy="867130"/>
            </a:xfrm>
            <a:custGeom>
              <a:avLst/>
              <a:gdLst>
                <a:gd name="T0" fmla="*/ 212 w 213"/>
                <a:gd name="T1" fmla="*/ 553 h 574"/>
                <a:gd name="T2" fmla="*/ 112 w 213"/>
                <a:gd name="T3" fmla="*/ 573 h 574"/>
                <a:gd name="T4" fmla="*/ 0 w 213"/>
                <a:gd name="T5" fmla="*/ 21 h 574"/>
                <a:gd name="T6" fmla="*/ 103 w 213"/>
                <a:gd name="T7" fmla="*/ 0 h 574"/>
                <a:gd name="T8" fmla="*/ 212 w 213"/>
                <a:gd name="T9" fmla="*/ 553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574">
                  <a:moveTo>
                    <a:pt x="212" y="553"/>
                  </a:moveTo>
                  <a:lnTo>
                    <a:pt x="112" y="573"/>
                  </a:lnTo>
                  <a:lnTo>
                    <a:pt x="0" y="21"/>
                  </a:lnTo>
                  <a:lnTo>
                    <a:pt x="103" y="0"/>
                  </a:lnTo>
                  <a:lnTo>
                    <a:pt x="212" y="553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8" name="Freeform 110"/>
            <p:cNvSpPr>
              <a:spLocks noChangeArrowheads="1"/>
            </p:cNvSpPr>
            <p:nvPr/>
          </p:nvSpPr>
          <p:spPr bwMode="auto">
            <a:xfrm>
              <a:off x="7602816" y="6336380"/>
              <a:ext cx="322669" cy="867130"/>
            </a:xfrm>
            <a:custGeom>
              <a:avLst/>
              <a:gdLst>
                <a:gd name="T0" fmla="*/ 213 w 214"/>
                <a:gd name="T1" fmla="*/ 553 h 574"/>
                <a:gd name="T2" fmla="*/ 112 w 214"/>
                <a:gd name="T3" fmla="*/ 573 h 574"/>
                <a:gd name="T4" fmla="*/ 0 w 214"/>
                <a:gd name="T5" fmla="*/ 20 h 574"/>
                <a:gd name="T6" fmla="*/ 101 w 214"/>
                <a:gd name="T7" fmla="*/ 0 h 574"/>
                <a:gd name="T8" fmla="*/ 213 w 214"/>
                <a:gd name="T9" fmla="*/ 553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574">
                  <a:moveTo>
                    <a:pt x="213" y="553"/>
                  </a:moveTo>
                  <a:lnTo>
                    <a:pt x="112" y="573"/>
                  </a:lnTo>
                  <a:lnTo>
                    <a:pt x="0" y="20"/>
                  </a:lnTo>
                  <a:lnTo>
                    <a:pt x="101" y="0"/>
                  </a:lnTo>
                  <a:lnTo>
                    <a:pt x="213" y="553"/>
                  </a:ln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99" name="Freeform 111"/>
            <p:cNvSpPr>
              <a:spLocks noChangeArrowheads="1"/>
            </p:cNvSpPr>
            <p:nvPr/>
          </p:nvSpPr>
          <p:spPr bwMode="auto">
            <a:xfrm>
              <a:off x="7750706" y="6302770"/>
              <a:ext cx="322669" cy="867130"/>
            </a:xfrm>
            <a:custGeom>
              <a:avLst/>
              <a:gdLst>
                <a:gd name="T0" fmla="*/ 213 w 214"/>
                <a:gd name="T1" fmla="*/ 552 h 573"/>
                <a:gd name="T2" fmla="*/ 112 w 214"/>
                <a:gd name="T3" fmla="*/ 572 h 573"/>
                <a:gd name="T4" fmla="*/ 0 w 214"/>
                <a:gd name="T5" fmla="*/ 19 h 573"/>
                <a:gd name="T6" fmla="*/ 104 w 214"/>
                <a:gd name="T7" fmla="*/ 0 h 573"/>
                <a:gd name="T8" fmla="*/ 213 w 214"/>
                <a:gd name="T9" fmla="*/ 552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573">
                  <a:moveTo>
                    <a:pt x="213" y="552"/>
                  </a:moveTo>
                  <a:lnTo>
                    <a:pt x="112" y="572"/>
                  </a:lnTo>
                  <a:lnTo>
                    <a:pt x="0" y="19"/>
                  </a:lnTo>
                  <a:lnTo>
                    <a:pt x="104" y="0"/>
                  </a:lnTo>
                  <a:lnTo>
                    <a:pt x="213" y="552"/>
                  </a:ln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0" name="Freeform 112"/>
            <p:cNvSpPr>
              <a:spLocks noChangeArrowheads="1"/>
            </p:cNvSpPr>
            <p:nvPr/>
          </p:nvSpPr>
          <p:spPr bwMode="auto">
            <a:xfrm>
              <a:off x="7468370" y="7075793"/>
              <a:ext cx="605005" cy="631862"/>
            </a:xfrm>
            <a:custGeom>
              <a:avLst/>
              <a:gdLst>
                <a:gd name="T0" fmla="*/ 288 w 401"/>
                <a:gd name="T1" fmla="*/ 0 h 419"/>
                <a:gd name="T2" fmla="*/ 201 w 401"/>
                <a:gd name="T3" fmla="*/ 87 h 419"/>
                <a:gd name="T4" fmla="*/ 86 w 401"/>
                <a:gd name="T5" fmla="*/ 41 h 419"/>
                <a:gd name="T6" fmla="*/ 0 w 401"/>
                <a:gd name="T7" fmla="*/ 127 h 419"/>
                <a:gd name="T8" fmla="*/ 268 w 401"/>
                <a:gd name="T9" fmla="*/ 418 h 419"/>
                <a:gd name="T10" fmla="*/ 400 w 401"/>
                <a:gd name="T11" fmla="*/ 47 h 419"/>
                <a:gd name="T12" fmla="*/ 288 w 401"/>
                <a:gd name="T13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" h="419">
                  <a:moveTo>
                    <a:pt x="288" y="0"/>
                  </a:moveTo>
                  <a:lnTo>
                    <a:pt x="201" y="87"/>
                  </a:lnTo>
                  <a:lnTo>
                    <a:pt x="86" y="41"/>
                  </a:lnTo>
                  <a:lnTo>
                    <a:pt x="0" y="127"/>
                  </a:lnTo>
                  <a:lnTo>
                    <a:pt x="268" y="418"/>
                  </a:lnTo>
                  <a:lnTo>
                    <a:pt x="400" y="47"/>
                  </a:lnTo>
                  <a:lnTo>
                    <a:pt x="288" y="0"/>
                  </a:lnTo>
                </a:path>
              </a:pathLst>
            </a:custGeom>
            <a:solidFill>
              <a:srgbClr val="D3BDA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1" name="Freeform 113"/>
            <p:cNvSpPr>
              <a:spLocks noChangeArrowheads="1"/>
            </p:cNvSpPr>
            <p:nvPr/>
          </p:nvSpPr>
          <p:spPr bwMode="auto">
            <a:xfrm>
              <a:off x="7468370" y="7136290"/>
              <a:ext cx="403337" cy="571365"/>
            </a:xfrm>
            <a:custGeom>
              <a:avLst/>
              <a:gdLst>
                <a:gd name="T0" fmla="*/ 268 w 269"/>
                <a:gd name="T1" fmla="*/ 377 h 378"/>
                <a:gd name="T2" fmla="*/ 201 w 269"/>
                <a:gd name="T3" fmla="*/ 46 h 378"/>
                <a:gd name="T4" fmla="*/ 86 w 269"/>
                <a:gd name="T5" fmla="*/ 0 h 378"/>
                <a:gd name="T6" fmla="*/ 0 w 269"/>
                <a:gd name="T7" fmla="*/ 86 h 378"/>
                <a:gd name="T8" fmla="*/ 268 w 269"/>
                <a:gd name="T9" fmla="*/ 37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378">
                  <a:moveTo>
                    <a:pt x="268" y="377"/>
                  </a:moveTo>
                  <a:lnTo>
                    <a:pt x="201" y="46"/>
                  </a:lnTo>
                  <a:lnTo>
                    <a:pt x="86" y="0"/>
                  </a:lnTo>
                  <a:lnTo>
                    <a:pt x="0" y="86"/>
                  </a:lnTo>
                  <a:lnTo>
                    <a:pt x="268" y="377"/>
                  </a:lnTo>
                </a:path>
              </a:pathLst>
            </a:custGeom>
            <a:solidFill>
              <a:srgbClr val="E5D9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2" name="Freeform 114"/>
            <p:cNvSpPr>
              <a:spLocks noChangeArrowheads="1"/>
            </p:cNvSpPr>
            <p:nvPr/>
          </p:nvSpPr>
          <p:spPr bwMode="auto">
            <a:xfrm>
              <a:off x="7468370" y="7136290"/>
              <a:ext cx="403337" cy="571365"/>
            </a:xfrm>
            <a:custGeom>
              <a:avLst/>
              <a:gdLst>
                <a:gd name="T0" fmla="*/ 268 w 269"/>
                <a:gd name="T1" fmla="*/ 377 h 378"/>
                <a:gd name="T2" fmla="*/ 201 w 269"/>
                <a:gd name="T3" fmla="*/ 46 h 378"/>
                <a:gd name="T4" fmla="*/ 86 w 269"/>
                <a:gd name="T5" fmla="*/ 0 h 378"/>
                <a:gd name="T6" fmla="*/ 0 w 269"/>
                <a:gd name="T7" fmla="*/ 86 h 378"/>
                <a:gd name="T8" fmla="*/ 268 w 269"/>
                <a:gd name="T9" fmla="*/ 37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378">
                  <a:moveTo>
                    <a:pt x="268" y="377"/>
                  </a:moveTo>
                  <a:lnTo>
                    <a:pt x="201" y="46"/>
                  </a:lnTo>
                  <a:lnTo>
                    <a:pt x="86" y="0"/>
                  </a:lnTo>
                  <a:lnTo>
                    <a:pt x="0" y="86"/>
                  </a:lnTo>
                  <a:lnTo>
                    <a:pt x="268" y="377"/>
                  </a:lnTo>
                </a:path>
              </a:pathLst>
            </a:custGeom>
            <a:solidFill>
              <a:srgbClr val="E5D9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3" name="Freeform 115"/>
            <p:cNvSpPr>
              <a:spLocks noChangeArrowheads="1"/>
            </p:cNvSpPr>
            <p:nvPr/>
          </p:nvSpPr>
          <p:spPr bwMode="auto">
            <a:xfrm>
              <a:off x="7717094" y="7485831"/>
              <a:ext cx="228557" cy="221824"/>
            </a:xfrm>
            <a:custGeom>
              <a:avLst/>
              <a:gdLst>
                <a:gd name="T0" fmla="*/ 104 w 156"/>
                <a:gd name="T1" fmla="*/ 147 h 148"/>
                <a:gd name="T2" fmla="*/ 0 w 156"/>
                <a:gd name="T3" fmla="*/ 32 h 148"/>
                <a:gd name="T4" fmla="*/ 155 w 156"/>
                <a:gd name="T5" fmla="*/ 0 h 148"/>
                <a:gd name="T6" fmla="*/ 104 w 156"/>
                <a:gd name="T7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148">
                  <a:moveTo>
                    <a:pt x="104" y="147"/>
                  </a:moveTo>
                  <a:lnTo>
                    <a:pt x="0" y="32"/>
                  </a:lnTo>
                  <a:lnTo>
                    <a:pt x="155" y="0"/>
                  </a:lnTo>
                  <a:lnTo>
                    <a:pt x="104" y="14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4" name="Freeform 116"/>
            <p:cNvSpPr>
              <a:spLocks noChangeArrowheads="1"/>
            </p:cNvSpPr>
            <p:nvPr/>
          </p:nvSpPr>
          <p:spPr bwMode="auto">
            <a:xfrm>
              <a:off x="7831373" y="7485831"/>
              <a:ext cx="114279" cy="221824"/>
            </a:xfrm>
            <a:custGeom>
              <a:avLst/>
              <a:gdLst>
                <a:gd name="T0" fmla="*/ 0 w 78"/>
                <a:gd name="T1" fmla="*/ 18 h 148"/>
                <a:gd name="T2" fmla="*/ 26 w 78"/>
                <a:gd name="T3" fmla="*/ 147 h 148"/>
                <a:gd name="T4" fmla="*/ 77 w 78"/>
                <a:gd name="T5" fmla="*/ 0 h 148"/>
                <a:gd name="T6" fmla="*/ 0 w 78"/>
                <a:gd name="T7" fmla="*/ 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48">
                  <a:moveTo>
                    <a:pt x="0" y="18"/>
                  </a:moveTo>
                  <a:lnTo>
                    <a:pt x="26" y="147"/>
                  </a:lnTo>
                  <a:lnTo>
                    <a:pt x="77" y="0"/>
                  </a:lnTo>
                  <a:lnTo>
                    <a:pt x="0" y="18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5" name="Freeform 117"/>
            <p:cNvSpPr>
              <a:spLocks noChangeArrowheads="1"/>
            </p:cNvSpPr>
            <p:nvPr/>
          </p:nvSpPr>
          <p:spPr bwMode="auto">
            <a:xfrm>
              <a:off x="6547418" y="4521457"/>
              <a:ext cx="1714181" cy="1720816"/>
            </a:xfrm>
            <a:custGeom>
              <a:avLst/>
              <a:gdLst>
                <a:gd name="T0" fmla="*/ 57 w 1131"/>
                <a:gd name="T1" fmla="*/ 668 h 1132"/>
                <a:gd name="T2" fmla="*/ 57 w 1131"/>
                <a:gd name="T3" fmla="*/ 668 h 1132"/>
                <a:gd name="T4" fmla="*/ 463 w 1131"/>
                <a:gd name="T5" fmla="*/ 58 h 1132"/>
                <a:gd name="T6" fmla="*/ 1073 w 1131"/>
                <a:gd name="T7" fmla="*/ 463 h 1132"/>
                <a:gd name="T8" fmla="*/ 667 w 1131"/>
                <a:gd name="T9" fmla="*/ 1076 h 1132"/>
                <a:gd name="T10" fmla="*/ 57 w 1131"/>
                <a:gd name="T11" fmla="*/ 668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" h="1132">
                  <a:moveTo>
                    <a:pt x="57" y="668"/>
                  </a:moveTo>
                  <a:lnTo>
                    <a:pt x="57" y="668"/>
                  </a:lnTo>
                  <a:cubicBezTo>
                    <a:pt x="0" y="388"/>
                    <a:pt x="181" y="115"/>
                    <a:pt x="463" y="58"/>
                  </a:cubicBezTo>
                  <a:cubicBezTo>
                    <a:pt x="745" y="0"/>
                    <a:pt x="1018" y="184"/>
                    <a:pt x="1073" y="463"/>
                  </a:cubicBezTo>
                  <a:cubicBezTo>
                    <a:pt x="1130" y="745"/>
                    <a:pt x="949" y="1019"/>
                    <a:pt x="667" y="1076"/>
                  </a:cubicBezTo>
                  <a:cubicBezTo>
                    <a:pt x="388" y="1131"/>
                    <a:pt x="115" y="950"/>
                    <a:pt x="57" y="668"/>
                  </a:cubicBezTo>
                </a:path>
              </a:pathLst>
            </a:custGeom>
            <a:solidFill>
              <a:srgbClr val="FFFCF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6" name="Freeform 118"/>
            <p:cNvSpPr>
              <a:spLocks noChangeArrowheads="1"/>
            </p:cNvSpPr>
            <p:nvPr/>
          </p:nvSpPr>
          <p:spPr bwMode="auto">
            <a:xfrm>
              <a:off x="6628086" y="4608842"/>
              <a:ext cx="1552846" cy="1546046"/>
            </a:xfrm>
            <a:custGeom>
              <a:avLst/>
              <a:gdLst>
                <a:gd name="T0" fmla="*/ 52 w 1023"/>
                <a:gd name="T1" fmla="*/ 601 h 1019"/>
                <a:gd name="T2" fmla="*/ 52 w 1023"/>
                <a:gd name="T3" fmla="*/ 601 h 1019"/>
                <a:gd name="T4" fmla="*/ 421 w 1023"/>
                <a:gd name="T5" fmla="*/ 48 h 1019"/>
                <a:gd name="T6" fmla="*/ 970 w 1023"/>
                <a:gd name="T7" fmla="*/ 417 h 1019"/>
                <a:gd name="T8" fmla="*/ 605 w 1023"/>
                <a:gd name="T9" fmla="*/ 969 h 1019"/>
                <a:gd name="T10" fmla="*/ 52 w 1023"/>
                <a:gd name="T11" fmla="*/ 601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3" h="1019">
                  <a:moveTo>
                    <a:pt x="52" y="601"/>
                  </a:moveTo>
                  <a:lnTo>
                    <a:pt x="52" y="601"/>
                  </a:lnTo>
                  <a:cubicBezTo>
                    <a:pt x="0" y="348"/>
                    <a:pt x="167" y="101"/>
                    <a:pt x="421" y="48"/>
                  </a:cubicBezTo>
                  <a:cubicBezTo>
                    <a:pt x="674" y="0"/>
                    <a:pt x="921" y="164"/>
                    <a:pt x="970" y="417"/>
                  </a:cubicBezTo>
                  <a:cubicBezTo>
                    <a:pt x="1022" y="670"/>
                    <a:pt x="858" y="917"/>
                    <a:pt x="605" y="969"/>
                  </a:cubicBezTo>
                  <a:cubicBezTo>
                    <a:pt x="352" y="1018"/>
                    <a:pt x="104" y="854"/>
                    <a:pt x="52" y="601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7" name="Freeform 119"/>
            <p:cNvSpPr>
              <a:spLocks noChangeArrowheads="1"/>
            </p:cNvSpPr>
            <p:nvPr/>
          </p:nvSpPr>
          <p:spPr bwMode="auto">
            <a:xfrm>
              <a:off x="6654975" y="4655895"/>
              <a:ext cx="1189843" cy="1102398"/>
            </a:xfrm>
            <a:custGeom>
              <a:avLst/>
              <a:gdLst>
                <a:gd name="T0" fmla="*/ 120 w 786"/>
                <a:gd name="T1" fmla="*/ 728 h 729"/>
                <a:gd name="T2" fmla="*/ 120 w 786"/>
                <a:gd name="T3" fmla="*/ 728 h 729"/>
                <a:gd name="T4" fmla="*/ 98 w 786"/>
                <a:gd name="T5" fmla="*/ 653 h 729"/>
                <a:gd name="T6" fmla="*/ 500 w 786"/>
                <a:gd name="T7" fmla="*/ 115 h 729"/>
                <a:gd name="T8" fmla="*/ 785 w 786"/>
                <a:gd name="T9" fmla="*/ 132 h 729"/>
                <a:gd name="T10" fmla="*/ 399 w 786"/>
                <a:gd name="T11" fmla="*/ 29 h 729"/>
                <a:gd name="T12" fmla="*/ 49 w 786"/>
                <a:gd name="T13" fmla="*/ 559 h 729"/>
                <a:gd name="T14" fmla="*/ 120 w 786"/>
                <a:gd name="T15" fmla="*/ 728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6" h="729">
                  <a:moveTo>
                    <a:pt x="120" y="728"/>
                  </a:moveTo>
                  <a:lnTo>
                    <a:pt x="120" y="728"/>
                  </a:lnTo>
                  <a:cubicBezTo>
                    <a:pt x="112" y="705"/>
                    <a:pt x="103" y="679"/>
                    <a:pt x="98" y="653"/>
                  </a:cubicBezTo>
                  <a:cubicBezTo>
                    <a:pt x="49" y="412"/>
                    <a:pt x="230" y="170"/>
                    <a:pt x="500" y="115"/>
                  </a:cubicBezTo>
                  <a:cubicBezTo>
                    <a:pt x="601" y="95"/>
                    <a:pt x="699" y="101"/>
                    <a:pt x="785" y="132"/>
                  </a:cubicBezTo>
                  <a:cubicBezTo>
                    <a:pt x="682" y="44"/>
                    <a:pt x="544" y="0"/>
                    <a:pt x="399" y="29"/>
                  </a:cubicBezTo>
                  <a:cubicBezTo>
                    <a:pt x="158" y="78"/>
                    <a:pt x="0" y="317"/>
                    <a:pt x="49" y="559"/>
                  </a:cubicBezTo>
                  <a:cubicBezTo>
                    <a:pt x="60" y="622"/>
                    <a:pt x="86" y="679"/>
                    <a:pt x="120" y="72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8" name="Freeform 120"/>
            <p:cNvSpPr>
              <a:spLocks noChangeArrowheads="1"/>
            </p:cNvSpPr>
            <p:nvPr/>
          </p:nvSpPr>
          <p:spPr bwMode="auto">
            <a:xfrm>
              <a:off x="7219646" y="5160041"/>
              <a:ext cx="510893" cy="1209949"/>
            </a:xfrm>
            <a:custGeom>
              <a:avLst/>
              <a:gdLst>
                <a:gd name="T0" fmla="*/ 124 w 340"/>
                <a:gd name="T1" fmla="*/ 0 h 800"/>
                <a:gd name="T2" fmla="*/ 124 w 340"/>
                <a:gd name="T3" fmla="*/ 0 h 800"/>
                <a:gd name="T4" fmla="*/ 132 w 340"/>
                <a:gd name="T5" fmla="*/ 0 h 800"/>
                <a:gd name="T6" fmla="*/ 193 w 340"/>
                <a:gd name="T7" fmla="*/ 39 h 800"/>
                <a:gd name="T8" fmla="*/ 195 w 340"/>
                <a:gd name="T9" fmla="*/ 45 h 800"/>
                <a:gd name="T10" fmla="*/ 339 w 340"/>
                <a:gd name="T11" fmla="*/ 753 h 800"/>
                <a:gd name="T12" fmla="*/ 331 w 340"/>
                <a:gd name="T13" fmla="*/ 765 h 800"/>
                <a:gd name="T14" fmla="*/ 317 w 340"/>
                <a:gd name="T15" fmla="*/ 756 h 800"/>
                <a:gd name="T16" fmla="*/ 175 w 340"/>
                <a:gd name="T17" fmla="*/ 57 h 800"/>
                <a:gd name="T18" fmla="*/ 141 w 340"/>
                <a:gd name="T19" fmla="*/ 34 h 800"/>
                <a:gd name="T20" fmla="*/ 146 w 340"/>
                <a:gd name="T21" fmla="*/ 60 h 800"/>
                <a:gd name="T22" fmla="*/ 144 w 340"/>
                <a:gd name="T23" fmla="*/ 71 h 800"/>
                <a:gd name="T24" fmla="*/ 129 w 340"/>
                <a:gd name="T25" fmla="*/ 71 h 800"/>
                <a:gd name="T26" fmla="*/ 86 w 340"/>
                <a:gd name="T27" fmla="*/ 43 h 800"/>
                <a:gd name="T28" fmla="*/ 89 w 340"/>
                <a:gd name="T29" fmla="*/ 71 h 800"/>
                <a:gd name="T30" fmla="*/ 86 w 340"/>
                <a:gd name="T31" fmla="*/ 83 h 800"/>
                <a:gd name="T32" fmla="*/ 75 w 340"/>
                <a:gd name="T33" fmla="*/ 83 h 800"/>
                <a:gd name="T34" fmla="*/ 26 w 340"/>
                <a:gd name="T35" fmla="*/ 54 h 800"/>
                <a:gd name="T36" fmla="*/ 173 w 340"/>
                <a:gd name="T37" fmla="*/ 785 h 800"/>
                <a:gd name="T38" fmla="*/ 164 w 340"/>
                <a:gd name="T39" fmla="*/ 796 h 800"/>
                <a:gd name="T40" fmla="*/ 152 w 340"/>
                <a:gd name="T41" fmla="*/ 788 h 800"/>
                <a:gd name="T42" fmla="*/ 0 w 340"/>
                <a:gd name="T43" fmla="*/ 34 h 800"/>
                <a:gd name="T44" fmla="*/ 6 w 340"/>
                <a:gd name="T45" fmla="*/ 25 h 800"/>
                <a:gd name="T46" fmla="*/ 17 w 340"/>
                <a:gd name="T47" fmla="*/ 22 h 800"/>
                <a:gd name="T48" fmla="*/ 63 w 340"/>
                <a:gd name="T49" fmla="*/ 51 h 800"/>
                <a:gd name="T50" fmla="*/ 57 w 340"/>
                <a:gd name="T51" fmla="*/ 22 h 800"/>
                <a:gd name="T52" fmla="*/ 63 w 340"/>
                <a:gd name="T53" fmla="*/ 11 h 800"/>
                <a:gd name="T54" fmla="*/ 75 w 340"/>
                <a:gd name="T55" fmla="*/ 11 h 800"/>
                <a:gd name="T56" fmla="*/ 120 w 340"/>
                <a:gd name="T57" fmla="*/ 39 h 800"/>
                <a:gd name="T58" fmla="*/ 115 w 340"/>
                <a:gd name="T59" fmla="*/ 11 h 800"/>
                <a:gd name="T60" fmla="*/ 120 w 340"/>
                <a:gd name="T61" fmla="*/ 0 h 800"/>
                <a:gd name="T62" fmla="*/ 124 w 340"/>
                <a:gd name="T63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0" h="800">
                  <a:moveTo>
                    <a:pt x="124" y="0"/>
                  </a:moveTo>
                  <a:lnTo>
                    <a:pt x="124" y="0"/>
                  </a:lnTo>
                  <a:cubicBezTo>
                    <a:pt x="126" y="0"/>
                    <a:pt x="129" y="0"/>
                    <a:pt x="132" y="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5" y="43"/>
                    <a:pt x="195" y="43"/>
                    <a:pt x="195" y="45"/>
                  </a:cubicBezTo>
                  <a:cubicBezTo>
                    <a:pt x="339" y="753"/>
                    <a:pt x="339" y="753"/>
                    <a:pt x="339" y="753"/>
                  </a:cubicBezTo>
                  <a:cubicBezTo>
                    <a:pt x="339" y="759"/>
                    <a:pt x="336" y="765"/>
                    <a:pt x="331" y="765"/>
                  </a:cubicBezTo>
                  <a:cubicBezTo>
                    <a:pt x="325" y="767"/>
                    <a:pt x="319" y="762"/>
                    <a:pt x="317" y="756"/>
                  </a:cubicBezTo>
                  <a:cubicBezTo>
                    <a:pt x="175" y="57"/>
                    <a:pt x="175" y="57"/>
                    <a:pt x="175" y="57"/>
                  </a:cubicBezTo>
                  <a:cubicBezTo>
                    <a:pt x="141" y="34"/>
                    <a:pt x="141" y="34"/>
                    <a:pt x="141" y="34"/>
                  </a:cubicBezTo>
                  <a:cubicBezTo>
                    <a:pt x="146" y="60"/>
                    <a:pt x="146" y="60"/>
                    <a:pt x="146" y="60"/>
                  </a:cubicBezTo>
                  <a:cubicBezTo>
                    <a:pt x="150" y="63"/>
                    <a:pt x="146" y="69"/>
                    <a:pt x="144" y="71"/>
                  </a:cubicBezTo>
                  <a:cubicBezTo>
                    <a:pt x="138" y="74"/>
                    <a:pt x="135" y="74"/>
                    <a:pt x="129" y="7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9" y="71"/>
                    <a:pt x="89" y="71"/>
                    <a:pt x="89" y="71"/>
                  </a:cubicBezTo>
                  <a:cubicBezTo>
                    <a:pt x="92" y="74"/>
                    <a:pt x="89" y="80"/>
                    <a:pt x="86" y="83"/>
                  </a:cubicBezTo>
                  <a:cubicBezTo>
                    <a:pt x="83" y="86"/>
                    <a:pt x="77" y="86"/>
                    <a:pt x="75" y="8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173" y="785"/>
                    <a:pt x="173" y="785"/>
                    <a:pt x="173" y="785"/>
                  </a:cubicBezTo>
                  <a:cubicBezTo>
                    <a:pt x="175" y="790"/>
                    <a:pt x="169" y="796"/>
                    <a:pt x="164" y="796"/>
                  </a:cubicBezTo>
                  <a:cubicBezTo>
                    <a:pt x="158" y="799"/>
                    <a:pt x="152" y="794"/>
                    <a:pt x="152" y="78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1"/>
                    <a:pt x="0" y="25"/>
                    <a:pt x="6" y="25"/>
                  </a:cubicBezTo>
                  <a:cubicBezTo>
                    <a:pt x="8" y="22"/>
                    <a:pt x="12" y="22"/>
                    <a:pt x="17" y="22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19"/>
                    <a:pt x="60" y="14"/>
                    <a:pt x="63" y="11"/>
                  </a:cubicBezTo>
                  <a:cubicBezTo>
                    <a:pt x="66" y="11"/>
                    <a:pt x="72" y="11"/>
                    <a:pt x="75" y="11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8"/>
                    <a:pt x="115" y="2"/>
                    <a:pt x="120" y="0"/>
                  </a:cubicBezTo>
                  <a:lnTo>
                    <a:pt x="124" y="0"/>
                  </a:lnTo>
                </a:path>
              </a:pathLst>
            </a:custGeom>
            <a:solidFill>
              <a:srgbClr val="8E663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9" name="Freeform 121"/>
            <p:cNvSpPr>
              <a:spLocks noChangeArrowheads="1"/>
            </p:cNvSpPr>
            <p:nvPr/>
          </p:nvSpPr>
          <p:spPr bwMode="auto">
            <a:xfrm>
              <a:off x="7192757" y="6020449"/>
              <a:ext cx="712561" cy="194936"/>
            </a:xfrm>
            <a:custGeom>
              <a:avLst/>
              <a:gdLst>
                <a:gd name="T0" fmla="*/ 471 w 472"/>
                <a:gd name="T1" fmla="*/ 37 h 133"/>
                <a:gd name="T2" fmla="*/ 471 w 472"/>
                <a:gd name="T3" fmla="*/ 37 h 133"/>
                <a:gd name="T4" fmla="*/ 469 w 472"/>
                <a:gd name="T5" fmla="*/ 12 h 133"/>
                <a:gd name="T6" fmla="*/ 454 w 472"/>
                <a:gd name="T7" fmla="*/ 0 h 133"/>
                <a:gd name="T8" fmla="*/ 8 w 472"/>
                <a:gd name="T9" fmla="*/ 89 h 133"/>
                <a:gd name="T10" fmla="*/ 0 w 472"/>
                <a:gd name="T11" fmla="*/ 106 h 133"/>
                <a:gd name="T12" fmla="*/ 5 w 472"/>
                <a:gd name="T13" fmla="*/ 132 h 133"/>
                <a:gd name="T14" fmla="*/ 471 w 472"/>
                <a:gd name="T15" fmla="*/ 3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2" h="133">
                  <a:moveTo>
                    <a:pt x="471" y="37"/>
                  </a:moveTo>
                  <a:lnTo>
                    <a:pt x="471" y="37"/>
                  </a:lnTo>
                  <a:cubicBezTo>
                    <a:pt x="469" y="12"/>
                    <a:pt x="469" y="12"/>
                    <a:pt x="469" y="12"/>
                  </a:cubicBezTo>
                  <a:cubicBezTo>
                    <a:pt x="466" y="3"/>
                    <a:pt x="460" y="0"/>
                    <a:pt x="454" y="0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2" y="92"/>
                    <a:pt x="0" y="98"/>
                    <a:pt x="0" y="106"/>
                  </a:cubicBezTo>
                  <a:cubicBezTo>
                    <a:pt x="5" y="132"/>
                    <a:pt x="5" y="132"/>
                    <a:pt x="5" y="132"/>
                  </a:cubicBezTo>
                  <a:lnTo>
                    <a:pt x="471" y="37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10" name="Freeform 122"/>
            <p:cNvSpPr>
              <a:spLocks noChangeArrowheads="1"/>
            </p:cNvSpPr>
            <p:nvPr/>
          </p:nvSpPr>
          <p:spPr bwMode="auto">
            <a:xfrm>
              <a:off x="7199479" y="6080946"/>
              <a:ext cx="719284" cy="194936"/>
            </a:xfrm>
            <a:custGeom>
              <a:avLst/>
              <a:gdLst>
                <a:gd name="T0" fmla="*/ 466 w 476"/>
                <a:gd name="T1" fmla="*/ 0 h 134"/>
                <a:gd name="T2" fmla="*/ 466 w 476"/>
                <a:gd name="T3" fmla="*/ 0 h 134"/>
                <a:gd name="T4" fmla="*/ 472 w 476"/>
                <a:gd name="T5" fmla="*/ 26 h 134"/>
                <a:gd name="T6" fmla="*/ 464 w 476"/>
                <a:gd name="T7" fmla="*/ 44 h 134"/>
                <a:gd name="T8" fmla="*/ 20 w 476"/>
                <a:gd name="T9" fmla="*/ 133 h 134"/>
                <a:gd name="T10" fmla="*/ 6 w 476"/>
                <a:gd name="T11" fmla="*/ 121 h 134"/>
                <a:gd name="T12" fmla="*/ 0 w 476"/>
                <a:gd name="T13" fmla="*/ 95 h 134"/>
                <a:gd name="T14" fmla="*/ 466 w 476"/>
                <a:gd name="T1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6" h="134">
                  <a:moveTo>
                    <a:pt x="466" y="0"/>
                  </a:moveTo>
                  <a:lnTo>
                    <a:pt x="466" y="0"/>
                  </a:lnTo>
                  <a:cubicBezTo>
                    <a:pt x="472" y="26"/>
                    <a:pt x="472" y="26"/>
                    <a:pt x="472" y="26"/>
                  </a:cubicBezTo>
                  <a:cubicBezTo>
                    <a:pt x="475" y="35"/>
                    <a:pt x="472" y="41"/>
                    <a:pt x="464" y="44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14" y="133"/>
                    <a:pt x="6" y="127"/>
                    <a:pt x="6" y="121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466" y="0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11" name="Freeform 123"/>
            <p:cNvSpPr>
              <a:spLocks noChangeArrowheads="1"/>
            </p:cNvSpPr>
            <p:nvPr/>
          </p:nvSpPr>
          <p:spPr bwMode="auto">
            <a:xfrm>
              <a:off x="7212924" y="6141444"/>
              <a:ext cx="719284" cy="194936"/>
            </a:xfrm>
            <a:custGeom>
              <a:avLst/>
              <a:gdLst>
                <a:gd name="T0" fmla="*/ 475 w 476"/>
                <a:gd name="T1" fmla="*/ 40 h 133"/>
                <a:gd name="T2" fmla="*/ 475 w 476"/>
                <a:gd name="T3" fmla="*/ 40 h 133"/>
                <a:gd name="T4" fmla="*/ 469 w 476"/>
                <a:gd name="T5" fmla="*/ 14 h 133"/>
                <a:gd name="T6" fmla="*/ 455 w 476"/>
                <a:gd name="T7" fmla="*/ 3 h 133"/>
                <a:gd name="T8" fmla="*/ 11 w 476"/>
                <a:gd name="T9" fmla="*/ 92 h 133"/>
                <a:gd name="T10" fmla="*/ 3 w 476"/>
                <a:gd name="T11" fmla="*/ 107 h 133"/>
                <a:gd name="T12" fmla="*/ 9 w 476"/>
                <a:gd name="T13" fmla="*/ 132 h 133"/>
                <a:gd name="T14" fmla="*/ 475 w 476"/>
                <a:gd name="T15" fmla="*/ 4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6" h="133">
                  <a:moveTo>
                    <a:pt x="475" y="40"/>
                  </a:moveTo>
                  <a:lnTo>
                    <a:pt x="475" y="40"/>
                  </a:lnTo>
                  <a:cubicBezTo>
                    <a:pt x="469" y="14"/>
                    <a:pt x="469" y="14"/>
                    <a:pt x="469" y="14"/>
                  </a:cubicBezTo>
                  <a:cubicBezTo>
                    <a:pt x="469" y="6"/>
                    <a:pt x="463" y="0"/>
                    <a:pt x="455" y="3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5" y="92"/>
                    <a:pt x="0" y="101"/>
                    <a:pt x="3" y="107"/>
                  </a:cubicBezTo>
                  <a:cubicBezTo>
                    <a:pt x="9" y="132"/>
                    <a:pt x="9" y="132"/>
                    <a:pt x="9" y="132"/>
                  </a:cubicBezTo>
                  <a:lnTo>
                    <a:pt x="475" y="40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12" name="Freeform 124"/>
            <p:cNvSpPr>
              <a:spLocks noChangeArrowheads="1"/>
            </p:cNvSpPr>
            <p:nvPr/>
          </p:nvSpPr>
          <p:spPr bwMode="auto">
            <a:xfrm>
              <a:off x="7226368" y="6201941"/>
              <a:ext cx="712561" cy="194936"/>
            </a:xfrm>
            <a:custGeom>
              <a:avLst/>
              <a:gdLst>
                <a:gd name="T0" fmla="*/ 466 w 473"/>
                <a:gd name="T1" fmla="*/ 0 h 133"/>
                <a:gd name="T2" fmla="*/ 466 w 473"/>
                <a:gd name="T3" fmla="*/ 0 h 133"/>
                <a:gd name="T4" fmla="*/ 472 w 473"/>
                <a:gd name="T5" fmla="*/ 26 h 133"/>
                <a:gd name="T6" fmla="*/ 463 w 473"/>
                <a:gd name="T7" fmla="*/ 40 h 133"/>
                <a:gd name="T8" fmla="*/ 17 w 473"/>
                <a:gd name="T9" fmla="*/ 130 h 133"/>
                <a:gd name="T10" fmla="*/ 2 w 473"/>
                <a:gd name="T11" fmla="*/ 118 h 133"/>
                <a:gd name="T12" fmla="*/ 0 w 473"/>
                <a:gd name="T13" fmla="*/ 92 h 133"/>
                <a:gd name="T14" fmla="*/ 466 w 473"/>
                <a:gd name="T1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133">
                  <a:moveTo>
                    <a:pt x="466" y="0"/>
                  </a:moveTo>
                  <a:lnTo>
                    <a:pt x="466" y="0"/>
                  </a:lnTo>
                  <a:cubicBezTo>
                    <a:pt x="472" y="26"/>
                    <a:pt x="472" y="26"/>
                    <a:pt x="472" y="26"/>
                  </a:cubicBezTo>
                  <a:cubicBezTo>
                    <a:pt x="472" y="31"/>
                    <a:pt x="468" y="40"/>
                    <a:pt x="463" y="4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1" y="132"/>
                    <a:pt x="6" y="127"/>
                    <a:pt x="2" y="118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466" y="0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13" name="Freeform 125"/>
            <p:cNvSpPr>
              <a:spLocks noChangeArrowheads="1"/>
            </p:cNvSpPr>
            <p:nvPr/>
          </p:nvSpPr>
          <p:spPr bwMode="auto">
            <a:xfrm>
              <a:off x="7239813" y="6262438"/>
              <a:ext cx="719284" cy="194936"/>
            </a:xfrm>
            <a:custGeom>
              <a:avLst/>
              <a:gdLst>
                <a:gd name="T0" fmla="*/ 475 w 476"/>
                <a:gd name="T1" fmla="*/ 38 h 134"/>
                <a:gd name="T2" fmla="*/ 475 w 476"/>
                <a:gd name="T3" fmla="*/ 38 h 134"/>
                <a:gd name="T4" fmla="*/ 469 w 476"/>
                <a:gd name="T5" fmla="*/ 12 h 134"/>
                <a:gd name="T6" fmla="*/ 455 w 476"/>
                <a:gd name="T7" fmla="*/ 0 h 134"/>
                <a:gd name="T8" fmla="*/ 9 w 476"/>
                <a:gd name="T9" fmla="*/ 90 h 134"/>
                <a:gd name="T10" fmla="*/ 0 w 476"/>
                <a:gd name="T11" fmla="*/ 107 h 134"/>
                <a:gd name="T12" fmla="*/ 6 w 476"/>
                <a:gd name="T13" fmla="*/ 133 h 134"/>
                <a:gd name="T14" fmla="*/ 475 w 476"/>
                <a:gd name="T15" fmla="*/ 3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6" h="134">
                  <a:moveTo>
                    <a:pt x="475" y="38"/>
                  </a:moveTo>
                  <a:lnTo>
                    <a:pt x="475" y="38"/>
                  </a:lnTo>
                  <a:cubicBezTo>
                    <a:pt x="469" y="12"/>
                    <a:pt x="469" y="12"/>
                    <a:pt x="469" y="12"/>
                  </a:cubicBezTo>
                  <a:cubicBezTo>
                    <a:pt x="466" y="6"/>
                    <a:pt x="460" y="0"/>
                    <a:pt x="455" y="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3" y="92"/>
                    <a:pt x="0" y="98"/>
                    <a:pt x="0" y="107"/>
                  </a:cubicBezTo>
                  <a:cubicBezTo>
                    <a:pt x="6" y="133"/>
                    <a:pt x="6" y="133"/>
                    <a:pt x="6" y="133"/>
                  </a:cubicBezTo>
                  <a:lnTo>
                    <a:pt x="475" y="38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14" name="Freeform 126"/>
            <p:cNvSpPr>
              <a:spLocks noChangeArrowheads="1"/>
            </p:cNvSpPr>
            <p:nvPr/>
          </p:nvSpPr>
          <p:spPr bwMode="auto">
            <a:xfrm>
              <a:off x="7253257" y="6322936"/>
              <a:ext cx="719284" cy="201658"/>
            </a:xfrm>
            <a:custGeom>
              <a:avLst/>
              <a:gdLst>
                <a:gd name="T0" fmla="*/ 469 w 476"/>
                <a:gd name="T1" fmla="*/ 0 h 136"/>
                <a:gd name="T2" fmla="*/ 469 w 476"/>
                <a:gd name="T3" fmla="*/ 0 h 136"/>
                <a:gd name="T4" fmla="*/ 472 w 476"/>
                <a:gd name="T5" fmla="*/ 26 h 136"/>
                <a:gd name="T6" fmla="*/ 466 w 476"/>
                <a:gd name="T7" fmla="*/ 43 h 136"/>
                <a:gd name="T8" fmla="*/ 20 w 476"/>
                <a:gd name="T9" fmla="*/ 132 h 136"/>
                <a:gd name="T10" fmla="*/ 6 w 476"/>
                <a:gd name="T11" fmla="*/ 120 h 136"/>
                <a:gd name="T12" fmla="*/ 0 w 476"/>
                <a:gd name="T13" fmla="*/ 95 h 136"/>
                <a:gd name="T14" fmla="*/ 469 w 476"/>
                <a:gd name="T1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6" h="136">
                  <a:moveTo>
                    <a:pt x="469" y="0"/>
                  </a:moveTo>
                  <a:lnTo>
                    <a:pt x="469" y="0"/>
                  </a:lnTo>
                  <a:cubicBezTo>
                    <a:pt x="472" y="26"/>
                    <a:pt x="472" y="26"/>
                    <a:pt x="472" y="26"/>
                  </a:cubicBezTo>
                  <a:cubicBezTo>
                    <a:pt x="475" y="34"/>
                    <a:pt x="472" y="43"/>
                    <a:pt x="466" y="43"/>
                  </a:cubicBezTo>
                  <a:cubicBezTo>
                    <a:pt x="20" y="132"/>
                    <a:pt x="20" y="132"/>
                    <a:pt x="20" y="132"/>
                  </a:cubicBezTo>
                  <a:cubicBezTo>
                    <a:pt x="14" y="135"/>
                    <a:pt x="8" y="129"/>
                    <a:pt x="6" y="120"/>
                  </a:cubicBezTo>
                  <a:cubicBezTo>
                    <a:pt x="0" y="95"/>
                    <a:pt x="0" y="95"/>
                    <a:pt x="0" y="95"/>
                  </a:cubicBezTo>
                  <a:lnTo>
                    <a:pt x="469" y="0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3020889" y="7896073"/>
            <a:ext cx="4535506" cy="25306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zh-CN" altLang="en-US" sz="4400" b="1" dirty="0">
                <a:solidFill>
                  <a:schemeClr val="tx2"/>
                </a:solidFill>
                <a:cs typeface="+mn-ea"/>
                <a:sym typeface="+mn-lt"/>
              </a:rPr>
              <a:t>如何实现全程管理 落实实践育人</a:t>
            </a:r>
            <a:endParaRPr lang="id-ID" sz="4400" b="1" dirty="0" smtClean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4030425" y="1448378"/>
            <a:ext cx="6686475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r>
              <a:rPr lang="zh-CN" altLang="en-US" sz="4400" b="1" dirty="0">
                <a:solidFill>
                  <a:schemeClr val="tx2"/>
                </a:solidFill>
                <a:cs typeface="+mn-ea"/>
                <a:sym typeface="+mn-lt"/>
              </a:rPr>
              <a:t>如何加强专业对接 </a:t>
            </a:r>
            <a:endParaRPr lang="en-US" altLang="zh-CN" sz="4400" b="1" dirty="0" smtClean="0">
              <a:solidFill>
                <a:schemeClr val="tx2"/>
              </a:solidFill>
              <a:cs typeface="+mn-ea"/>
              <a:sym typeface="+mn-lt"/>
            </a:endParaRPr>
          </a:p>
          <a:p>
            <a:pPr algn="r"/>
            <a:r>
              <a:rPr lang="zh-CN" altLang="en-US" sz="4400" b="1" dirty="0" smtClean="0">
                <a:solidFill>
                  <a:schemeClr val="tx2"/>
                </a:solidFill>
                <a:cs typeface="+mn-ea"/>
                <a:sym typeface="+mn-lt"/>
              </a:rPr>
              <a:t>实现</a:t>
            </a:r>
            <a:r>
              <a:rPr lang="zh-CN" altLang="en-US" sz="4400" b="1" dirty="0">
                <a:solidFill>
                  <a:schemeClr val="tx2"/>
                </a:solidFill>
                <a:cs typeface="+mn-ea"/>
                <a:sym typeface="+mn-lt"/>
              </a:rPr>
              <a:t>多方共赢</a:t>
            </a:r>
            <a:endParaRPr lang="id-ID" sz="4400" b="1" dirty="0" smtClean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341351" y="7717705"/>
            <a:ext cx="1660402" cy="1189783"/>
            <a:chOff x="11341351" y="7717705"/>
            <a:chExt cx="1660402" cy="1189783"/>
          </a:xfrm>
        </p:grpSpPr>
        <p:grpSp>
          <p:nvGrpSpPr>
            <p:cNvPr id="209" name="Group 208"/>
            <p:cNvGrpSpPr/>
            <p:nvPr/>
          </p:nvGrpSpPr>
          <p:grpSpPr>
            <a:xfrm>
              <a:off x="11341351" y="7717705"/>
              <a:ext cx="1660402" cy="1189783"/>
              <a:chOff x="11341351" y="8141025"/>
              <a:chExt cx="1660402" cy="1189783"/>
            </a:xfrm>
          </p:grpSpPr>
          <p:sp>
            <p:nvSpPr>
              <p:cNvPr id="210" name="Freeform 298"/>
              <p:cNvSpPr>
                <a:spLocks noChangeArrowheads="1"/>
              </p:cNvSpPr>
              <p:nvPr/>
            </p:nvSpPr>
            <p:spPr bwMode="auto">
              <a:xfrm>
                <a:off x="11341351" y="8141025"/>
                <a:ext cx="1189843" cy="1189783"/>
              </a:xfrm>
              <a:custGeom>
                <a:avLst/>
                <a:gdLst>
                  <a:gd name="T0" fmla="*/ 785 w 786"/>
                  <a:gd name="T1" fmla="*/ 391 h 784"/>
                  <a:gd name="T2" fmla="*/ 785 w 786"/>
                  <a:gd name="T3" fmla="*/ 391 h 784"/>
                  <a:gd name="T4" fmla="*/ 394 w 786"/>
                  <a:gd name="T5" fmla="*/ 783 h 784"/>
                  <a:gd name="T6" fmla="*/ 0 w 786"/>
                  <a:gd name="T7" fmla="*/ 391 h 784"/>
                  <a:gd name="T8" fmla="*/ 394 w 786"/>
                  <a:gd name="T9" fmla="*/ 0 h 784"/>
                  <a:gd name="T10" fmla="*/ 785 w 786"/>
                  <a:gd name="T11" fmla="*/ 391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784">
                    <a:moveTo>
                      <a:pt x="785" y="391"/>
                    </a:moveTo>
                    <a:lnTo>
                      <a:pt x="785" y="391"/>
                    </a:lnTo>
                    <a:cubicBezTo>
                      <a:pt x="785" y="607"/>
                      <a:pt x="610" y="783"/>
                      <a:pt x="394" y="783"/>
                    </a:cubicBezTo>
                    <a:cubicBezTo>
                      <a:pt x="176" y="783"/>
                      <a:pt x="0" y="607"/>
                      <a:pt x="0" y="391"/>
                    </a:cubicBezTo>
                    <a:cubicBezTo>
                      <a:pt x="0" y="176"/>
                      <a:pt x="176" y="0"/>
                      <a:pt x="394" y="0"/>
                    </a:cubicBezTo>
                    <a:cubicBezTo>
                      <a:pt x="610" y="0"/>
                      <a:pt x="785" y="176"/>
                      <a:pt x="785" y="391"/>
                    </a:cubicBezTo>
                  </a:path>
                </a:pathLst>
              </a:custGeom>
              <a:solidFill>
                <a:srgbClr val="32576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11" name="Freeform 299"/>
              <p:cNvSpPr>
                <a:spLocks noChangeArrowheads="1"/>
              </p:cNvSpPr>
              <p:nvPr/>
            </p:nvSpPr>
            <p:spPr bwMode="auto">
              <a:xfrm>
                <a:off x="11583353" y="8383015"/>
                <a:ext cx="712561" cy="705803"/>
              </a:xfrm>
              <a:custGeom>
                <a:avLst/>
                <a:gdLst>
                  <a:gd name="T0" fmla="*/ 236 w 471"/>
                  <a:gd name="T1" fmla="*/ 466 h 467"/>
                  <a:gd name="T2" fmla="*/ 236 w 471"/>
                  <a:gd name="T3" fmla="*/ 466 h 467"/>
                  <a:gd name="T4" fmla="*/ 0 w 471"/>
                  <a:gd name="T5" fmla="*/ 232 h 467"/>
                  <a:gd name="T6" fmla="*/ 236 w 471"/>
                  <a:gd name="T7" fmla="*/ 0 h 467"/>
                  <a:gd name="T8" fmla="*/ 470 w 471"/>
                  <a:gd name="T9" fmla="*/ 232 h 467"/>
                  <a:gd name="T10" fmla="*/ 236 w 471"/>
                  <a:gd name="T11" fmla="*/ 46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467">
                    <a:moveTo>
                      <a:pt x="236" y="466"/>
                    </a:moveTo>
                    <a:lnTo>
                      <a:pt x="236" y="466"/>
                    </a:lnTo>
                    <a:cubicBezTo>
                      <a:pt x="107" y="466"/>
                      <a:pt x="0" y="362"/>
                      <a:pt x="0" y="232"/>
                    </a:cubicBezTo>
                    <a:cubicBezTo>
                      <a:pt x="0" y="103"/>
                      <a:pt x="107" y="0"/>
                      <a:pt x="236" y="0"/>
                    </a:cubicBezTo>
                    <a:cubicBezTo>
                      <a:pt x="363" y="0"/>
                      <a:pt x="470" y="103"/>
                      <a:pt x="470" y="232"/>
                    </a:cubicBezTo>
                    <a:cubicBezTo>
                      <a:pt x="470" y="362"/>
                      <a:pt x="363" y="466"/>
                      <a:pt x="236" y="4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12" name="Freeform 734"/>
              <p:cNvSpPr>
                <a:spLocks noChangeArrowheads="1"/>
              </p:cNvSpPr>
              <p:nvPr/>
            </p:nvSpPr>
            <p:spPr bwMode="auto">
              <a:xfrm>
                <a:off x="12605139" y="8497288"/>
                <a:ext cx="396614" cy="53103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17" name="TextBox 216"/>
            <p:cNvSpPr txBox="1"/>
            <p:nvPr/>
          </p:nvSpPr>
          <p:spPr>
            <a:xfrm>
              <a:off x="11459907" y="7860924"/>
              <a:ext cx="925127" cy="830979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id-ID" sz="48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10775352" y="1231829"/>
            <a:ext cx="1755842" cy="1189783"/>
            <a:chOff x="10775352" y="1231829"/>
            <a:chExt cx="1755842" cy="1189783"/>
          </a:xfrm>
        </p:grpSpPr>
        <p:sp>
          <p:nvSpPr>
            <p:cNvPr id="219" name="Freeform 733"/>
            <p:cNvSpPr>
              <a:spLocks noChangeArrowheads="1"/>
            </p:cNvSpPr>
            <p:nvPr/>
          </p:nvSpPr>
          <p:spPr bwMode="auto">
            <a:xfrm>
              <a:off x="10775352" y="1610860"/>
              <a:ext cx="389892" cy="537755"/>
            </a:xfrm>
            <a:custGeom>
              <a:avLst/>
              <a:gdLst>
                <a:gd name="T0" fmla="*/ 218 w 260"/>
                <a:gd name="T1" fmla="*/ 5 h 355"/>
                <a:gd name="T2" fmla="*/ 218 w 260"/>
                <a:gd name="T3" fmla="*/ 5 h 355"/>
                <a:gd name="T4" fmla="*/ 12 w 260"/>
                <a:gd name="T5" fmla="*/ 155 h 355"/>
                <a:gd name="T6" fmla="*/ 0 w 260"/>
                <a:gd name="T7" fmla="*/ 178 h 355"/>
                <a:gd name="T8" fmla="*/ 12 w 260"/>
                <a:gd name="T9" fmla="*/ 198 h 355"/>
                <a:gd name="T10" fmla="*/ 218 w 260"/>
                <a:gd name="T11" fmla="*/ 348 h 355"/>
                <a:gd name="T12" fmla="*/ 244 w 260"/>
                <a:gd name="T13" fmla="*/ 351 h 355"/>
                <a:gd name="T14" fmla="*/ 259 w 260"/>
                <a:gd name="T15" fmla="*/ 325 h 355"/>
                <a:gd name="T16" fmla="*/ 259 w 260"/>
                <a:gd name="T17" fmla="*/ 29 h 355"/>
                <a:gd name="T18" fmla="*/ 244 w 260"/>
                <a:gd name="T19" fmla="*/ 5 h 355"/>
                <a:gd name="T20" fmla="*/ 218 w 260"/>
                <a:gd name="T21" fmla="*/ 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355">
                  <a:moveTo>
                    <a:pt x="218" y="5"/>
                  </a:moveTo>
                  <a:lnTo>
                    <a:pt x="218" y="5"/>
                  </a:lnTo>
                  <a:cubicBezTo>
                    <a:pt x="12" y="155"/>
                    <a:pt x="12" y="155"/>
                    <a:pt x="12" y="155"/>
                  </a:cubicBezTo>
                  <a:cubicBezTo>
                    <a:pt x="3" y="161"/>
                    <a:pt x="0" y="170"/>
                    <a:pt x="0" y="178"/>
                  </a:cubicBezTo>
                  <a:cubicBezTo>
                    <a:pt x="0" y="187"/>
                    <a:pt x="3" y="193"/>
                    <a:pt x="12" y="198"/>
                  </a:cubicBezTo>
                  <a:cubicBezTo>
                    <a:pt x="218" y="348"/>
                    <a:pt x="218" y="348"/>
                    <a:pt x="218" y="348"/>
                  </a:cubicBezTo>
                  <a:cubicBezTo>
                    <a:pt x="227" y="354"/>
                    <a:pt x="236" y="354"/>
                    <a:pt x="244" y="351"/>
                  </a:cubicBezTo>
                  <a:cubicBezTo>
                    <a:pt x="253" y="345"/>
                    <a:pt x="259" y="337"/>
                    <a:pt x="259" y="325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17"/>
                    <a:pt x="253" y="9"/>
                    <a:pt x="244" y="5"/>
                  </a:cubicBezTo>
                  <a:cubicBezTo>
                    <a:pt x="236" y="0"/>
                    <a:pt x="227" y="0"/>
                    <a:pt x="218" y="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11341351" y="1231829"/>
              <a:ext cx="1189843" cy="1189783"/>
              <a:chOff x="11341351" y="1231829"/>
              <a:chExt cx="1189843" cy="1189783"/>
            </a:xfrm>
          </p:grpSpPr>
          <p:sp>
            <p:nvSpPr>
              <p:cNvPr id="221" name="Freeform 301"/>
              <p:cNvSpPr>
                <a:spLocks noChangeArrowheads="1"/>
              </p:cNvSpPr>
              <p:nvPr/>
            </p:nvSpPr>
            <p:spPr bwMode="auto">
              <a:xfrm>
                <a:off x="11341351" y="1231829"/>
                <a:ext cx="1189843" cy="1189783"/>
              </a:xfrm>
              <a:custGeom>
                <a:avLst/>
                <a:gdLst>
                  <a:gd name="T0" fmla="*/ 785 w 786"/>
                  <a:gd name="T1" fmla="*/ 391 h 784"/>
                  <a:gd name="T2" fmla="*/ 785 w 786"/>
                  <a:gd name="T3" fmla="*/ 391 h 784"/>
                  <a:gd name="T4" fmla="*/ 394 w 786"/>
                  <a:gd name="T5" fmla="*/ 783 h 784"/>
                  <a:gd name="T6" fmla="*/ 0 w 786"/>
                  <a:gd name="T7" fmla="*/ 391 h 784"/>
                  <a:gd name="T8" fmla="*/ 394 w 786"/>
                  <a:gd name="T9" fmla="*/ 0 h 784"/>
                  <a:gd name="T10" fmla="*/ 785 w 786"/>
                  <a:gd name="T11" fmla="*/ 391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784">
                    <a:moveTo>
                      <a:pt x="785" y="391"/>
                    </a:moveTo>
                    <a:lnTo>
                      <a:pt x="785" y="391"/>
                    </a:lnTo>
                    <a:cubicBezTo>
                      <a:pt x="785" y="607"/>
                      <a:pt x="610" y="783"/>
                      <a:pt x="394" y="783"/>
                    </a:cubicBezTo>
                    <a:cubicBezTo>
                      <a:pt x="176" y="783"/>
                      <a:pt x="0" y="607"/>
                      <a:pt x="0" y="391"/>
                    </a:cubicBezTo>
                    <a:cubicBezTo>
                      <a:pt x="0" y="176"/>
                      <a:pt x="176" y="0"/>
                      <a:pt x="394" y="0"/>
                    </a:cubicBezTo>
                    <a:cubicBezTo>
                      <a:pt x="610" y="0"/>
                      <a:pt x="785" y="176"/>
                      <a:pt x="785" y="39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22" name="Freeform 302"/>
              <p:cNvSpPr>
                <a:spLocks noChangeArrowheads="1"/>
              </p:cNvSpPr>
              <p:nvPr/>
            </p:nvSpPr>
            <p:spPr bwMode="auto">
              <a:xfrm>
                <a:off x="11583353" y="1467097"/>
                <a:ext cx="712561" cy="712525"/>
              </a:xfrm>
              <a:custGeom>
                <a:avLst/>
                <a:gdLst>
                  <a:gd name="T0" fmla="*/ 236 w 471"/>
                  <a:gd name="T1" fmla="*/ 469 h 470"/>
                  <a:gd name="T2" fmla="*/ 236 w 471"/>
                  <a:gd name="T3" fmla="*/ 469 h 470"/>
                  <a:gd name="T4" fmla="*/ 0 w 471"/>
                  <a:gd name="T5" fmla="*/ 235 h 470"/>
                  <a:gd name="T6" fmla="*/ 236 w 471"/>
                  <a:gd name="T7" fmla="*/ 0 h 470"/>
                  <a:gd name="T8" fmla="*/ 470 w 471"/>
                  <a:gd name="T9" fmla="*/ 235 h 470"/>
                  <a:gd name="T10" fmla="*/ 236 w 471"/>
                  <a:gd name="T11" fmla="*/ 4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470">
                    <a:moveTo>
                      <a:pt x="236" y="469"/>
                    </a:moveTo>
                    <a:lnTo>
                      <a:pt x="236" y="469"/>
                    </a:lnTo>
                    <a:cubicBezTo>
                      <a:pt x="107" y="469"/>
                      <a:pt x="0" y="365"/>
                      <a:pt x="0" y="235"/>
                    </a:cubicBezTo>
                    <a:cubicBezTo>
                      <a:pt x="0" y="106"/>
                      <a:pt x="107" y="0"/>
                      <a:pt x="236" y="0"/>
                    </a:cubicBezTo>
                    <a:cubicBezTo>
                      <a:pt x="363" y="0"/>
                      <a:pt x="470" y="106"/>
                      <a:pt x="470" y="235"/>
                    </a:cubicBezTo>
                    <a:cubicBezTo>
                      <a:pt x="470" y="365"/>
                      <a:pt x="363" y="469"/>
                      <a:pt x="236" y="46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11470053" y="1334827"/>
                <a:ext cx="925127" cy="830979"/>
              </a:xfrm>
              <a:prstGeom prst="rect">
                <a:avLst/>
              </a:prstGeom>
              <a:noFill/>
            </p:spPr>
            <p:txBody>
              <a:bodyPr wrap="square" lIns="91422" tIns="45711" rIns="91422" bIns="45711" rtlCol="0">
                <a:spAutoFit/>
              </a:bodyPr>
              <a:lstStyle/>
              <a:p>
                <a:pPr algn="ctr"/>
                <a:r>
                  <a:rPr lang="en-US" sz="48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id-ID" sz="4800" b="1" dirty="0" smtClea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3016546" y="4102117"/>
            <a:ext cx="6872479" cy="5955637"/>
            <a:chOff x="13016546" y="4102117"/>
            <a:chExt cx="6872479" cy="5955637"/>
          </a:xfrm>
        </p:grpSpPr>
        <p:sp>
          <p:nvSpPr>
            <p:cNvPr id="224" name="Freeform 234"/>
            <p:cNvSpPr>
              <a:spLocks noChangeArrowheads="1"/>
            </p:cNvSpPr>
            <p:nvPr/>
          </p:nvSpPr>
          <p:spPr bwMode="auto">
            <a:xfrm>
              <a:off x="17516061" y="9701491"/>
              <a:ext cx="2299019" cy="356263"/>
            </a:xfrm>
            <a:custGeom>
              <a:avLst/>
              <a:gdLst>
                <a:gd name="T0" fmla="*/ 1513 w 1514"/>
                <a:gd name="T1" fmla="*/ 121 h 240"/>
                <a:gd name="T2" fmla="*/ 1513 w 1514"/>
                <a:gd name="T3" fmla="*/ 121 h 240"/>
                <a:gd name="T4" fmla="*/ 757 w 1514"/>
                <a:gd name="T5" fmla="*/ 239 h 240"/>
                <a:gd name="T6" fmla="*/ 0 w 1514"/>
                <a:gd name="T7" fmla="*/ 121 h 240"/>
                <a:gd name="T8" fmla="*/ 757 w 1514"/>
                <a:gd name="T9" fmla="*/ 0 h 240"/>
                <a:gd name="T10" fmla="*/ 1513 w 1514"/>
                <a:gd name="T11" fmla="*/ 1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4" h="240">
                  <a:moveTo>
                    <a:pt x="1513" y="121"/>
                  </a:moveTo>
                  <a:lnTo>
                    <a:pt x="1513" y="121"/>
                  </a:lnTo>
                  <a:cubicBezTo>
                    <a:pt x="1513" y="187"/>
                    <a:pt x="1174" y="239"/>
                    <a:pt x="757" y="239"/>
                  </a:cubicBezTo>
                  <a:cubicBezTo>
                    <a:pt x="340" y="239"/>
                    <a:pt x="0" y="187"/>
                    <a:pt x="0" y="121"/>
                  </a:cubicBezTo>
                  <a:cubicBezTo>
                    <a:pt x="0" y="55"/>
                    <a:pt x="340" y="0"/>
                    <a:pt x="757" y="0"/>
                  </a:cubicBezTo>
                  <a:cubicBezTo>
                    <a:pt x="1174" y="0"/>
                    <a:pt x="1513" y="55"/>
                    <a:pt x="1513" y="121"/>
                  </a:cubicBezTo>
                </a:path>
              </a:pathLst>
            </a:custGeom>
            <a:solidFill>
              <a:srgbClr val="92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25" name="Freeform 235"/>
            <p:cNvSpPr>
              <a:spLocks noChangeArrowheads="1"/>
            </p:cNvSpPr>
            <p:nvPr/>
          </p:nvSpPr>
          <p:spPr bwMode="auto">
            <a:xfrm>
              <a:off x="19284020" y="9714934"/>
              <a:ext cx="107556" cy="114273"/>
            </a:xfrm>
            <a:custGeom>
              <a:avLst/>
              <a:gdLst>
                <a:gd name="T0" fmla="*/ 0 w 75"/>
                <a:gd name="T1" fmla="*/ 78 h 79"/>
                <a:gd name="T2" fmla="*/ 74 w 75"/>
                <a:gd name="T3" fmla="*/ 78 h 79"/>
                <a:gd name="T4" fmla="*/ 74 w 75"/>
                <a:gd name="T5" fmla="*/ 0 h 79"/>
                <a:gd name="T6" fmla="*/ 0 w 75"/>
                <a:gd name="T7" fmla="*/ 0 h 79"/>
                <a:gd name="T8" fmla="*/ 0 w 75"/>
                <a:gd name="T9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9">
                  <a:moveTo>
                    <a:pt x="0" y="78"/>
                  </a:moveTo>
                  <a:lnTo>
                    <a:pt x="74" y="7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0" y="78"/>
                  </a:ln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26" name="Freeform 236"/>
            <p:cNvSpPr>
              <a:spLocks noChangeArrowheads="1"/>
            </p:cNvSpPr>
            <p:nvPr/>
          </p:nvSpPr>
          <p:spPr bwMode="auto">
            <a:xfrm>
              <a:off x="19257131" y="9788876"/>
              <a:ext cx="282336" cy="100829"/>
            </a:xfrm>
            <a:custGeom>
              <a:avLst/>
              <a:gdLst>
                <a:gd name="T0" fmla="*/ 9 w 191"/>
                <a:gd name="T1" fmla="*/ 35 h 70"/>
                <a:gd name="T2" fmla="*/ 9 w 191"/>
                <a:gd name="T3" fmla="*/ 35 h 70"/>
                <a:gd name="T4" fmla="*/ 47 w 191"/>
                <a:gd name="T5" fmla="*/ 69 h 70"/>
                <a:gd name="T6" fmla="*/ 153 w 191"/>
                <a:gd name="T7" fmla="*/ 69 h 70"/>
                <a:gd name="T8" fmla="*/ 190 w 191"/>
                <a:gd name="T9" fmla="*/ 35 h 70"/>
                <a:gd name="T10" fmla="*/ 190 w 191"/>
                <a:gd name="T11" fmla="*/ 35 h 70"/>
                <a:gd name="T12" fmla="*/ 153 w 191"/>
                <a:gd name="T13" fmla="*/ 0 h 70"/>
                <a:gd name="T14" fmla="*/ 23 w 191"/>
                <a:gd name="T15" fmla="*/ 0 h 70"/>
                <a:gd name="T16" fmla="*/ 9 w 191"/>
                <a:gd name="T17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70">
                  <a:moveTo>
                    <a:pt x="9" y="35"/>
                  </a:moveTo>
                  <a:lnTo>
                    <a:pt x="9" y="35"/>
                  </a:lnTo>
                  <a:cubicBezTo>
                    <a:pt x="9" y="55"/>
                    <a:pt x="23" y="69"/>
                    <a:pt x="47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73" y="69"/>
                    <a:pt x="190" y="55"/>
                    <a:pt x="190" y="35"/>
                  </a:cubicBezTo>
                  <a:lnTo>
                    <a:pt x="190" y="35"/>
                  </a:lnTo>
                  <a:cubicBezTo>
                    <a:pt x="190" y="18"/>
                    <a:pt x="173" y="0"/>
                    <a:pt x="15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9" y="18"/>
                    <a:pt x="9" y="35"/>
                  </a:cubicBezTo>
                </a:path>
              </a:pathLst>
            </a:custGeom>
            <a:solidFill>
              <a:srgbClr val="03030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27" name="Freeform 237"/>
            <p:cNvSpPr>
              <a:spLocks noChangeArrowheads="1"/>
            </p:cNvSpPr>
            <p:nvPr/>
          </p:nvSpPr>
          <p:spPr bwMode="auto">
            <a:xfrm>
              <a:off x="17959732" y="9714934"/>
              <a:ext cx="107556" cy="114273"/>
            </a:xfrm>
            <a:custGeom>
              <a:avLst/>
              <a:gdLst>
                <a:gd name="T0" fmla="*/ 75 w 76"/>
                <a:gd name="T1" fmla="*/ 78 h 79"/>
                <a:gd name="T2" fmla="*/ 0 w 76"/>
                <a:gd name="T3" fmla="*/ 78 h 79"/>
                <a:gd name="T4" fmla="*/ 0 w 76"/>
                <a:gd name="T5" fmla="*/ 0 h 79"/>
                <a:gd name="T6" fmla="*/ 75 w 76"/>
                <a:gd name="T7" fmla="*/ 0 h 79"/>
                <a:gd name="T8" fmla="*/ 75 w 76"/>
                <a:gd name="T9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9">
                  <a:moveTo>
                    <a:pt x="75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5" y="0"/>
                  </a:lnTo>
                  <a:lnTo>
                    <a:pt x="75" y="78"/>
                  </a:ln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28" name="Freeform 238"/>
            <p:cNvSpPr>
              <a:spLocks noChangeArrowheads="1"/>
            </p:cNvSpPr>
            <p:nvPr/>
          </p:nvSpPr>
          <p:spPr bwMode="auto">
            <a:xfrm>
              <a:off x="17811842" y="9788876"/>
              <a:ext cx="282336" cy="100829"/>
            </a:xfrm>
            <a:custGeom>
              <a:avLst/>
              <a:gdLst>
                <a:gd name="T0" fmla="*/ 184 w 191"/>
                <a:gd name="T1" fmla="*/ 35 h 70"/>
                <a:gd name="T2" fmla="*/ 184 w 191"/>
                <a:gd name="T3" fmla="*/ 35 h 70"/>
                <a:gd name="T4" fmla="*/ 144 w 191"/>
                <a:gd name="T5" fmla="*/ 69 h 70"/>
                <a:gd name="T6" fmla="*/ 37 w 191"/>
                <a:gd name="T7" fmla="*/ 69 h 70"/>
                <a:gd name="T8" fmla="*/ 0 w 191"/>
                <a:gd name="T9" fmla="*/ 35 h 70"/>
                <a:gd name="T10" fmla="*/ 0 w 191"/>
                <a:gd name="T11" fmla="*/ 35 h 70"/>
                <a:gd name="T12" fmla="*/ 37 w 191"/>
                <a:gd name="T13" fmla="*/ 0 h 70"/>
                <a:gd name="T14" fmla="*/ 167 w 191"/>
                <a:gd name="T15" fmla="*/ 0 h 70"/>
                <a:gd name="T16" fmla="*/ 184 w 191"/>
                <a:gd name="T17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70">
                  <a:moveTo>
                    <a:pt x="184" y="35"/>
                  </a:moveTo>
                  <a:lnTo>
                    <a:pt x="184" y="35"/>
                  </a:lnTo>
                  <a:cubicBezTo>
                    <a:pt x="184" y="55"/>
                    <a:pt x="167" y="69"/>
                    <a:pt x="144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7" y="69"/>
                    <a:pt x="0" y="55"/>
                    <a:pt x="0" y="35"/>
                  </a:cubicBezTo>
                  <a:lnTo>
                    <a:pt x="0" y="35"/>
                  </a:lnTo>
                  <a:cubicBezTo>
                    <a:pt x="0" y="18"/>
                    <a:pt x="17" y="0"/>
                    <a:pt x="3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90" y="0"/>
                    <a:pt x="184" y="18"/>
                    <a:pt x="184" y="35"/>
                  </a:cubicBezTo>
                </a:path>
              </a:pathLst>
            </a:custGeom>
            <a:solidFill>
              <a:srgbClr val="03030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29" name="Freeform 239"/>
            <p:cNvSpPr>
              <a:spLocks noChangeArrowheads="1"/>
            </p:cNvSpPr>
            <p:nvPr/>
          </p:nvSpPr>
          <p:spPr bwMode="auto">
            <a:xfrm>
              <a:off x="17448839" y="5675050"/>
              <a:ext cx="2151129" cy="1922474"/>
            </a:xfrm>
            <a:custGeom>
              <a:avLst/>
              <a:gdLst>
                <a:gd name="T0" fmla="*/ 296 w 1414"/>
                <a:gd name="T1" fmla="*/ 1041 h 1267"/>
                <a:gd name="T2" fmla="*/ 296 w 1414"/>
                <a:gd name="T3" fmla="*/ 1041 h 1267"/>
                <a:gd name="T4" fmla="*/ 282 w 1414"/>
                <a:gd name="T5" fmla="*/ 998 h 1267"/>
                <a:gd name="T6" fmla="*/ 276 w 1414"/>
                <a:gd name="T7" fmla="*/ 549 h 1267"/>
                <a:gd name="T8" fmla="*/ 219 w 1414"/>
                <a:gd name="T9" fmla="*/ 0 h 1267"/>
                <a:gd name="T10" fmla="*/ 408 w 1414"/>
                <a:gd name="T11" fmla="*/ 181 h 1267"/>
                <a:gd name="T12" fmla="*/ 1073 w 1414"/>
                <a:gd name="T13" fmla="*/ 97 h 1267"/>
                <a:gd name="T14" fmla="*/ 1393 w 1414"/>
                <a:gd name="T15" fmla="*/ 492 h 1267"/>
                <a:gd name="T16" fmla="*/ 1320 w 1414"/>
                <a:gd name="T17" fmla="*/ 1196 h 1267"/>
                <a:gd name="T18" fmla="*/ 463 w 1414"/>
                <a:gd name="T19" fmla="*/ 1139 h 1267"/>
                <a:gd name="T20" fmla="*/ 296 w 1414"/>
                <a:gd name="T21" fmla="*/ 1041 h 1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4" h="1267">
                  <a:moveTo>
                    <a:pt x="296" y="1041"/>
                  </a:moveTo>
                  <a:lnTo>
                    <a:pt x="296" y="1041"/>
                  </a:lnTo>
                  <a:cubicBezTo>
                    <a:pt x="296" y="1041"/>
                    <a:pt x="282" y="1039"/>
                    <a:pt x="282" y="998"/>
                  </a:cubicBezTo>
                  <a:cubicBezTo>
                    <a:pt x="282" y="958"/>
                    <a:pt x="276" y="549"/>
                    <a:pt x="276" y="549"/>
                  </a:cubicBezTo>
                  <a:cubicBezTo>
                    <a:pt x="276" y="549"/>
                    <a:pt x="0" y="305"/>
                    <a:pt x="219" y="0"/>
                  </a:cubicBezTo>
                  <a:cubicBezTo>
                    <a:pt x="219" y="0"/>
                    <a:pt x="239" y="210"/>
                    <a:pt x="408" y="181"/>
                  </a:cubicBezTo>
                  <a:cubicBezTo>
                    <a:pt x="579" y="152"/>
                    <a:pt x="958" y="92"/>
                    <a:pt x="1073" y="97"/>
                  </a:cubicBezTo>
                  <a:cubicBezTo>
                    <a:pt x="1191" y="103"/>
                    <a:pt x="1413" y="190"/>
                    <a:pt x="1393" y="492"/>
                  </a:cubicBezTo>
                  <a:cubicBezTo>
                    <a:pt x="1369" y="791"/>
                    <a:pt x="1341" y="1142"/>
                    <a:pt x="1320" y="1196"/>
                  </a:cubicBezTo>
                  <a:cubicBezTo>
                    <a:pt x="1300" y="1266"/>
                    <a:pt x="463" y="1139"/>
                    <a:pt x="463" y="1139"/>
                  </a:cubicBezTo>
                  <a:lnTo>
                    <a:pt x="296" y="1041"/>
                  </a:lnTo>
                </a:path>
              </a:pathLst>
            </a:custGeom>
            <a:solidFill>
              <a:srgbClr val="614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0" name="Freeform 240"/>
            <p:cNvSpPr>
              <a:spLocks noChangeArrowheads="1"/>
            </p:cNvSpPr>
            <p:nvPr/>
          </p:nvSpPr>
          <p:spPr bwMode="auto">
            <a:xfrm>
              <a:off x="19310909" y="7147154"/>
              <a:ext cx="208391" cy="275599"/>
            </a:xfrm>
            <a:custGeom>
              <a:avLst/>
              <a:gdLst>
                <a:gd name="T0" fmla="*/ 0 w 142"/>
                <a:gd name="T1" fmla="*/ 141 h 185"/>
                <a:gd name="T2" fmla="*/ 0 w 142"/>
                <a:gd name="T3" fmla="*/ 141 h 185"/>
                <a:gd name="T4" fmla="*/ 43 w 142"/>
                <a:gd name="T5" fmla="*/ 184 h 185"/>
                <a:gd name="T6" fmla="*/ 97 w 142"/>
                <a:gd name="T7" fmla="*/ 184 h 185"/>
                <a:gd name="T8" fmla="*/ 141 w 142"/>
                <a:gd name="T9" fmla="*/ 141 h 185"/>
                <a:gd name="T10" fmla="*/ 141 w 142"/>
                <a:gd name="T11" fmla="*/ 46 h 185"/>
                <a:gd name="T12" fmla="*/ 97 w 142"/>
                <a:gd name="T13" fmla="*/ 0 h 185"/>
                <a:gd name="T14" fmla="*/ 43 w 142"/>
                <a:gd name="T15" fmla="*/ 0 h 185"/>
                <a:gd name="T16" fmla="*/ 0 w 142"/>
                <a:gd name="T17" fmla="*/ 46 h 185"/>
                <a:gd name="T18" fmla="*/ 0 w 142"/>
                <a:gd name="T19" fmla="*/ 14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85">
                  <a:moveTo>
                    <a:pt x="0" y="141"/>
                  </a:moveTo>
                  <a:lnTo>
                    <a:pt x="0" y="141"/>
                  </a:lnTo>
                  <a:cubicBezTo>
                    <a:pt x="0" y="164"/>
                    <a:pt x="17" y="184"/>
                    <a:pt x="43" y="184"/>
                  </a:cubicBezTo>
                  <a:cubicBezTo>
                    <a:pt x="97" y="184"/>
                    <a:pt x="97" y="184"/>
                    <a:pt x="97" y="184"/>
                  </a:cubicBezTo>
                  <a:cubicBezTo>
                    <a:pt x="121" y="184"/>
                    <a:pt x="141" y="164"/>
                    <a:pt x="141" y="141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20"/>
                    <a:pt x="121" y="0"/>
                    <a:pt x="97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7" y="0"/>
                    <a:pt x="0" y="20"/>
                    <a:pt x="0" y="46"/>
                  </a:cubicBezTo>
                  <a:lnTo>
                    <a:pt x="0" y="141"/>
                  </a:lnTo>
                </a:path>
              </a:pathLst>
            </a:custGeom>
            <a:solidFill>
              <a:srgbClr val="E8AB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1" name="Freeform 241"/>
            <p:cNvSpPr>
              <a:spLocks noChangeArrowheads="1"/>
            </p:cNvSpPr>
            <p:nvPr/>
          </p:nvSpPr>
          <p:spPr bwMode="auto">
            <a:xfrm>
              <a:off x="17845453" y="7147154"/>
              <a:ext cx="208391" cy="275599"/>
            </a:xfrm>
            <a:custGeom>
              <a:avLst/>
              <a:gdLst>
                <a:gd name="T0" fmla="*/ 0 w 142"/>
                <a:gd name="T1" fmla="*/ 141 h 185"/>
                <a:gd name="T2" fmla="*/ 0 w 142"/>
                <a:gd name="T3" fmla="*/ 141 h 185"/>
                <a:gd name="T4" fmla="*/ 43 w 142"/>
                <a:gd name="T5" fmla="*/ 184 h 185"/>
                <a:gd name="T6" fmla="*/ 98 w 142"/>
                <a:gd name="T7" fmla="*/ 184 h 185"/>
                <a:gd name="T8" fmla="*/ 141 w 142"/>
                <a:gd name="T9" fmla="*/ 141 h 185"/>
                <a:gd name="T10" fmla="*/ 141 w 142"/>
                <a:gd name="T11" fmla="*/ 46 h 185"/>
                <a:gd name="T12" fmla="*/ 98 w 142"/>
                <a:gd name="T13" fmla="*/ 0 h 185"/>
                <a:gd name="T14" fmla="*/ 43 w 142"/>
                <a:gd name="T15" fmla="*/ 0 h 185"/>
                <a:gd name="T16" fmla="*/ 0 w 142"/>
                <a:gd name="T17" fmla="*/ 46 h 185"/>
                <a:gd name="T18" fmla="*/ 0 w 142"/>
                <a:gd name="T19" fmla="*/ 14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85">
                  <a:moveTo>
                    <a:pt x="0" y="141"/>
                  </a:moveTo>
                  <a:lnTo>
                    <a:pt x="0" y="141"/>
                  </a:lnTo>
                  <a:cubicBezTo>
                    <a:pt x="0" y="164"/>
                    <a:pt x="20" y="184"/>
                    <a:pt x="43" y="184"/>
                  </a:cubicBezTo>
                  <a:cubicBezTo>
                    <a:pt x="98" y="184"/>
                    <a:pt x="98" y="184"/>
                    <a:pt x="98" y="184"/>
                  </a:cubicBezTo>
                  <a:cubicBezTo>
                    <a:pt x="121" y="184"/>
                    <a:pt x="141" y="164"/>
                    <a:pt x="141" y="141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20"/>
                    <a:pt x="121" y="0"/>
                    <a:pt x="98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0"/>
                    <a:pt x="0" y="20"/>
                    <a:pt x="0" y="46"/>
                  </a:cubicBezTo>
                  <a:lnTo>
                    <a:pt x="0" y="141"/>
                  </a:lnTo>
                </a:path>
              </a:pathLst>
            </a:custGeom>
            <a:solidFill>
              <a:srgbClr val="E8AB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2" name="Freeform 242"/>
            <p:cNvSpPr>
              <a:spLocks noChangeArrowheads="1"/>
            </p:cNvSpPr>
            <p:nvPr/>
          </p:nvSpPr>
          <p:spPr bwMode="auto">
            <a:xfrm>
              <a:off x="19559633" y="8612537"/>
              <a:ext cx="121001" cy="423482"/>
            </a:xfrm>
            <a:custGeom>
              <a:avLst/>
              <a:gdLst>
                <a:gd name="T0" fmla="*/ 0 w 82"/>
                <a:gd name="T1" fmla="*/ 242 h 283"/>
                <a:gd name="T2" fmla="*/ 0 w 82"/>
                <a:gd name="T3" fmla="*/ 242 h 283"/>
                <a:gd name="T4" fmla="*/ 40 w 82"/>
                <a:gd name="T5" fmla="*/ 282 h 283"/>
                <a:gd name="T6" fmla="*/ 40 w 82"/>
                <a:gd name="T7" fmla="*/ 282 h 283"/>
                <a:gd name="T8" fmla="*/ 81 w 82"/>
                <a:gd name="T9" fmla="*/ 242 h 283"/>
                <a:gd name="T10" fmla="*/ 81 w 82"/>
                <a:gd name="T11" fmla="*/ 40 h 283"/>
                <a:gd name="T12" fmla="*/ 40 w 82"/>
                <a:gd name="T13" fmla="*/ 0 h 283"/>
                <a:gd name="T14" fmla="*/ 40 w 82"/>
                <a:gd name="T15" fmla="*/ 0 h 283"/>
                <a:gd name="T16" fmla="*/ 0 w 82"/>
                <a:gd name="T17" fmla="*/ 40 h 283"/>
                <a:gd name="T18" fmla="*/ 0 w 82"/>
                <a:gd name="T19" fmla="*/ 24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283">
                  <a:moveTo>
                    <a:pt x="0" y="242"/>
                  </a:moveTo>
                  <a:lnTo>
                    <a:pt x="0" y="242"/>
                  </a:lnTo>
                  <a:cubicBezTo>
                    <a:pt x="0" y="265"/>
                    <a:pt x="17" y="282"/>
                    <a:pt x="40" y="282"/>
                  </a:cubicBezTo>
                  <a:lnTo>
                    <a:pt x="40" y="282"/>
                  </a:lnTo>
                  <a:cubicBezTo>
                    <a:pt x="63" y="282"/>
                    <a:pt x="81" y="265"/>
                    <a:pt x="81" y="242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21"/>
                    <a:pt x="63" y="0"/>
                    <a:pt x="40" y="0"/>
                  </a:cubicBezTo>
                  <a:lnTo>
                    <a:pt x="40" y="0"/>
                  </a:lnTo>
                  <a:cubicBezTo>
                    <a:pt x="17" y="0"/>
                    <a:pt x="0" y="21"/>
                    <a:pt x="0" y="40"/>
                  </a:cubicBezTo>
                  <a:lnTo>
                    <a:pt x="0" y="242"/>
                  </a:lnTo>
                </a:path>
              </a:pathLst>
            </a:custGeom>
            <a:solidFill>
              <a:srgbClr val="FCDBB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3" name="Freeform 243"/>
            <p:cNvSpPr>
              <a:spLocks noChangeArrowheads="1"/>
            </p:cNvSpPr>
            <p:nvPr/>
          </p:nvSpPr>
          <p:spPr bwMode="auto">
            <a:xfrm>
              <a:off x="17677396" y="8612537"/>
              <a:ext cx="114279" cy="423482"/>
            </a:xfrm>
            <a:custGeom>
              <a:avLst/>
              <a:gdLst>
                <a:gd name="T0" fmla="*/ 0 w 81"/>
                <a:gd name="T1" fmla="*/ 242 h 283"/>
                <a:gd name="T2" fmla="*/ 0 w 81"/>
                <a:gd name="T3" fmla="*/ 242 h 283"/>
                <a:gd name="T4" fmla="*/ 40 w 81"/>
                <a:gd name="T5" fmla="*/ 282 h 283"/>
                <a:gd name="T6" fmla="*/ 40 w 81"/>
                <a:gd name="T7" fmla="*/ 282 h 283"/>
                <a:gd name="T8" fmla="*/ 80 w 81"/>
                <a:gd name="T9" fmla="*/ 242 h 283"/>
                <a:gd name="T10" fmla="*/ 80 w 81"/>
                <a:gd name="T11" fmla="*/ 40 h 283"/>
                <a:gd name="T12" fmla="*/ 40 w 81"/>
                <a:gd name="T13" fmla="*/ 0 h 283"/>
                <a:gd name="T14" fmla="*/ 40 w 81"/>
                <a:gd name="T15" fmla="*/ 0 h 283"/>
                <a:gd name="T16" fmla="*/ 0 w 81"/>
                <a:gd name="T17" fmla="*/ 40 h 283"/>
                <a:gd name="T18" fmla="*/ 0 w 81"/>
                <a:gd name="T19" fmla="*/ 24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283">
                  <a:moveTo>
                    <a:pt x="0" y="242"/>
                  </a:moveTo>
                  <a:lnTo>
                    <a:pt x="0" y="242"/>
                  </a:lnTo>
                  <a:cubicBezTo>
                    <a:pt x="0" y="265"/>
                    <a:pt x="17" y="282"/>
                    <a:pt x="40" y="282"/>
                  </a:cubicBezTo>
                  <a:lnTo>
                    <a:pt x="40" y="282"/>
                  </a:lnTo>
                  <a:cubicBezTo>
                    <a:pt x="63" y="282"/>
                    <a:pt x="80" y="265"/>
                    <a:pt x="80" y="242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21"/>
                    <a:pt x="63" y="0"/>
                    <a:pt x="40" y="0"/>
                  </a:cubicBezTo>
                  <a:lnTo>
                    <a:pt x="40" y="0"/>
                  </a:lnTo>
                  <a:cubicBezTo>
                    <a:pt x="17" y="0"/>
                    <a:pt x="0" y="21"/>
                    <a:pt x="0" y="40"/>
                  </a:cubicBezTo>
                  <a:lnTo>
                    <a:pt x="0" y="242"/>
                  </a:lnTo>
                </a:path>
              </a:pathLst>
            </a:custGeom>
            <a:solidFill>
              <a:srgbClr val="FCDBB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4" name="Freeform 244"/>
            <p:cNvSpPr>
              <a:spLocks noChangeArrowheads="1"/>
            </p:cNvSpPr>
            <p:nvPr/>
          </p:nvSpPr>
          <p:spPr bwMode="auto">
            <a:xfrm>
              <a:off x="17953009" y="9009131"/>
              <a:ext cx="1445289" cy="766301"/>
            </a:xfrm>
            <a:custGeom>
              <a:avLst/>
              <a:gdLst>
                <a:gd name="T0" fmla="*/ 132 w 953"/>
                <a:gd name="T1" fmla="*/ 0 h 508"/>
                <a:gd name="T2" fmla="*/ 132 w 953"/>
                <a:gd name="T3" fmla="*/ 0 h 508"/>
                <a:gd name="T4" fmla="*/ 820 w 953"/>
                <a:gd name="T5" fmla="*/ 0 h 508"/>
                <a:gd name="T6" fmla="*/ 952 w 953"/>
                <a:gd name="T7" fmla="*/ 0 h 508"/>
                <a:gd name="T8" fmla="*/ 952 w 953"/>
                <a:gd name="T9" fmla="*/ 133 h 508"/>
                <a:gd name="T10" fmla="*/ 952 w 953"/>
                <a:gd name="T11" fmla="*/ 507 h 508"/>
                <a:gd name="T12" fmla="*/ 863 w 953"/>
                <a:gd name="T13" fmla="*/ 507 h 508"/>
                <a:gd name="T14" fmla="*/ 863 w 953"/>
                <a:gd name="T15" fmla="*/ 230 h 508"/>
                <a:gd name="T16" fmla="*/ 765 w 953"/>
                <a:gd name="T17" fmla="*/ 133 h 508"/>
                <a:gd name="T18" fmla="*/ 187 w 953"/>
                <a:gd name="T19" fmla="*/ 133 h 508"/>
                <a:gd name="T20" fmla="*/ 89 w 953"/>
                <a:gd name="T21" fmla="*/ 228 h 508"/>
                <a:gd name="T22" fmla="*/ 89 w 953"/>
                <a:gd name="T23" fmla="*/ 507 h 508"/>
                <a:gd name="T24" fmla="*/ 0 w 953"/>
                <a:gd name="T25" fmla="*/ 507 h 508"/>
                <a:gd name="T26" fmla="*/ 0 w 953"/>
                <a:gd name="T27" fmla="*/ 133 h 508"/>
                <a:gd name="T28" fmla="*/ 0 w 953"/>
                <a:gd name="T29" fmla="*/ 0 h 508"/>
                <a:gd name="T30" fmla="*/ 132 w 953"/>
                <a:gd name="T31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3" h="508">
                  <a:moveTo>
                    <a:pt x="132" y="0"/>
                  </a:moveTo>
                  <a:lnTo>
                    <a:pt x="132" y="0"/>
                  </a:lnTo>
                  <a:cubicBezTo>
                    <a:pt x="820" y="0"/>
                    <a:pt x="820" y="0"/>
                    <a:pt x="820" y="0"/>
                  </a:cubicBezTo>
                  <a:cubicBezTo>
                    <a:pt x="952" y="0"/>
                    <a:pt x="952" y="0"/>
                    <a:pt x="952" y="0"/>
                  </a:cubicBezTo>
                  <a:cubicBezTo>
                    <a:pt x="952" y="133"/>
                    <a:pt x="952" y="133"/>
                    <a:pt x="952" y="133"/>
                  </a:cubicBezTo>
                  <a:cubicBezTo>
                    <a:pt x="952" y="507"/>
                    <a:pt x="952" y="507"/>
                    <a:pt x="952" y="507"/>
                  </a:cubicBezTo>
                  <a:cubicBezTo>
                    <a:pt x="863" y="507"/>
                    <a:pt x="863" y="507"/>
                    <a:pt x="863" y="507"/>
                  </a:cubicBezTo>
                  <a:cubicBezTo>
                    <a:pt x="863" y="230"/>
                    <a:pt x="863" y="230"/>
                    <a:pt x="863" y="230"/>
                  </a:cubicBezTo>
                  <a:cubicBezTo>
                    <a:pt x="860" y="178"/>
                    <a:pt x="817" y="135"/>
                    <a:pt x="765" y="133"/>
                  </a:cubicBezTo>
                  <a:cubicBezTo>
                    <a:pt x="187" y="133"/>
                    <a:pt x="187" y="133"/>
                    <a:pt x="187" y="133"/>
                  </a:cubicBezTo>
                  <a:cubicBezTo>
                    <a:pt x="135" y="135"/>
                    <a:pt x="95" y="176"/>
                    <a:pt x="89" y="228"/>
                  </a:cubicBezTo>
                  <a:cubicBezTo>
                    <a:pt x="89" y="507"/>
                    <a:pt x="89" y="507"/>
                    <a:pt x="89" y="50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32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5" name="Freeform 245"/>
            <p:cNvSpPr>
              <a:spLocks noChangeArrowheads="1"/>
            </p:cNvSpPr>
            <p:nvPr/>
          </p:nvSpPr>
          <p:spPr bwMode="auto">
            <a:xfrm>
              <a:off x="17663951" y="7570637"/>
              <a:ext cx="2023405" cy="1498992"/>
            </a:xfrm>
            <a:custGeom>
              <a:avLst/>
              <a:gdLst>
                <a:gd name="T0" fmla="*/ 69 w 1333"/>
                <a:gd name="T1" fmla="*/ 49 h 988"/>
                <a:gd name="T2" fmla="*/ 69 w 1333"/>
                <a:gd name="T3" fmla="*/ 49 h 988"/>
                <a:gd name="T4" fmla="*/ 187 w 1333"/>
                <a:gd name="T5" fmla="*/ 0 h 988"/>
                <a:gd name="T6" fmla="*/ 1148 w 1333"/>
                <a:gd name="T7" fmla="*/ 0 h 988"/>
                <a:gd name="T8" fmla="*/ 1266 w 1333"/>
                <a:gd name="T9" fmla="*/ 49 h 988"/>
                <a:gd name="T10" fmla="*/ 1332 w 1333"/>
                <a:gd name="T11" fmla="*/ 224 h 988"/>
                <a:gd name="T12" fmla="*/ 1332 w 1333"/>
                <a:gd name="T13" fmla="*/ 897 h 988"/>
                <a:gd name="T14" fmla="*/ 1234 w 1333"/>
                <a:gd name="T15" fmla="*/ 897 h 988"/>
                <a:gd name="T16" fmla="*/ 1234 w 1333"/>
                <a:gd name="T17" fmla="*/ 224 h 988"/>
                <a:gd name="T18" fmla="*/ 1200 w 1333"/>
                <a:gd name="T19" fmla="*/ 124 h 988"/>
                <a:gd name="T20" fmla="*/ 1163 w 1333"/>
                <a:gd name="T21" fmla="*/ 103 h 988"/>
                <a:gd name="T22" fmla="*/ 1163 w 1333"/>
                <a:gd name="T23" fmla="*/ 963 h 988"/>
                <a:gd name="T24" fmla="*/ 1136 w 1333"/>
                <a:gd name="T25" fmla="*/ 987 h 988"/>
                <a:gd name="T26" fmla="*/ 196 w 1333"/>
                <a:gd name="T27" fmla="*/ 987 h 988"/>
                <a:gd name="T28" fmla="*/ 173 w 1333"/>
                <a:gd name="T29" fmla="*/ 963 h 988"/>
                <a:gd name="T30" fmla="*/ 173 w 1333"/>
                <a:gd name="T31" fmla="*/ 103 h 988"/>
                <a:gd name="T32" fmla="*/ 135 w 1333"/>
                <a:gd name="T33" fmla="*/ 124 h 988"/>
                <a:gd name="T34" fmla="*/ 101 w 1333"/>
                <a:gd name="T35" fmla="*/ 224 h 988"/>
                <a:gd name="T36" fmla="*/ 101 w 1333"/>
                <a:gd name="T37" fmla="*/ 897 h 988"/>
                <a:gd name="T38" fmla="*/ 0 w 1333"/>
                <a:gd name="T39" fmla="*/ 897 h 988"/>
                <a:gd name="T40" fmla="*/ 0 w 1333"/>
                <a:gd name="T41" fmla="*/ 224 h 988"/>
                <a:gd name="T42" fmla="*/ 69 w 1333"/>
                <a:gd name="T43" fmla="*/ 49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33" h="988">
                  <a:moveTo>
                    <a:pt x="69" y="49"/>
                  </a:moveTo>
                  <a:lnTo>
                    <a:pt x="69" y="49"/>
                  </a:lnTo>
                  <a:cubicBezTo>
                    <a:pt x="110" y="14"/>
                    <a:pt x="155" y="2"/>
                    <a:pt x="187" y="0"/>
                  </a:cubicBezTo>
                  <a:cubicBezTo>
                    <a:pt x="190" y="0"/>
                    <a:pt x="1145" y="0"/>
                    <a:pt x="1148" y="0"/>
                  </a:cubicBezTo>
                  <a:cubicBezTo>
                    <a:pt x="1179" y="2"/>
                    <a:pt x="1226" y="14"/>
                    <a:pt x="1266" y="49"/>
                  </a:cubicBezTo>
                  <a:cubicBezTo>
                    <a:pt x="1309" y="89"/>
                    <a:pt x="1332" y="149"/>
                    <a:pt x="1332" y="224"/>
                  </a:cubicBezTo>
                  <a:cubicBezTo>
                    <a:pt x="1332" y="897"/>
                    <a:pt x="1332" y="897"/>
                    <a:pt x="1332" y="897"/>
                  </a:cubicBezTo>
                  <a:cubicBezTo>
                    <a:pt x="1234" y="897"/>
                    <a:pt x="1234" y="897"/>
                    <a:pt x="1234" y="897"/>
                  </a:cubicBezTo>
                  <a:cubicBezTo>
                    <a:pt x="1234" y="224"/>
                    <a:pt x="1234" y="224"/>
                    <a:pt x="1234" y="224"/>
                  </a:cubicBezTo>
                  <a:cubicBezTo>
                    <a:pt x="1234" y="178"/>
                    <a:pt x="1223" y="144"/>
                    <a:pt x="1200" y="124"/>
                  </a:cubicBezTo>
                  <a:cubicBezTo>
                    <a:pt x="1189" y="112"/>
                    <a:pt x="1174" y="106"/>
                    <a:pt x="1163" y="103"/>
                  </a:cubicBezTo>
                  <a:cubicBezTo>
                    <a:pt x="1163" y="963"/>
                    <a:pt x="1163" y="963"/>
                    <a:pt x="1163" y="963"/>
                  </a:cubicBezTo>
                  <a:cubicBezTo>
                    <a:pt x="1163" y="975"/>
                    <a:pt x="1151" y="987"/>
                    <a:pt x="1136" y="987"/>
                  </a:cubicBezTo>
                  <a:cubicBezTo>
                    <a:pt x="196" y="987"/>
                    <a:pt x="196" y="987"/>
                    <a:pt x="196" y="987"/>
                  </a:cubicBezTo>
                  <a:cubicBezTo>
                    <a:pt x="184" y="987"/>
                    <a:pt x="173" y="975"/>
                    <a:pt x="173" y="963"/>
                  </a:cubicBezTo>
                  <a:cubicBezTo>
                    <a:pt x="173" y="103"/>
                    <a:pt x="173" y="103"/>
                    <a:pt x="173" y="103"/>
                  </a:cubicBezTo>
                  <a:cubicBezTo>
                    <a:pt x="158" y="106"/>
                    <a:pt x="147" y="112"/>
                    <a:pt x="135" y="124"/>
                  </a:cubicBezTo>
                  <a:cubicBezTo>
                    <a:pt x="112" y="144"/>
                    <a:pt x="101" y="178"/>
                    <a:pt x="101" y="224"/>
                  </a:cubicBezTo>
                  <a:cubicBezTo>
                    <a:pt x="101" y="897"/>
                    <a:pt x="101" y="897"/>
                    <a:pt x="101" y="897"/>
                  </a:cubicBezTo>
                  <a:cubicBezTo>
                    <a:pt x="0" y="897"/>
                    <a:pt x="0" y="897"/>
                    <a:pt x="0" y="897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49"/>
                    <a:pt x="23" y="89"/>
                    <a:pt x="69" y="4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6" name="Freeform 246"/>
            <p:cNvSpPr>
              <a:spLocks noChangeArrowheads="1"/>
            </p:cNvSpPr>
            <p:nvPr/>
          </p:nvSpPr>
          <p:spPr bwMode="auto">
            <a:xfrm>
              <a:off x="18578181" y="8014284"/>
              <a:ext cx="181501" cy="625140"/>
            </a:xfrm>
            <a:custGeom>
              <a:avLst/>
              <a:gdLst>
                <a:gd name="T0" fmla="*/ 0 w 125"/>
                <a:gd name="T1" fmla="*/ 371 h 416"/>
                <a:gd name="T2" fmla="*/ 61 w 125"/>
                <a:gd name="T3" fmla="*/ 415 h 416"/>
                <a:gd name="T4" fmla="*/ 124 w 125"/>
                <a:gd name="T5" fmla="*/ 371 h 416"/>
                <a:gd name="T6" fmla="*/ 98 w 125"/>
                <a:gd name="T7" fmla="*/ 0 h 416"/>
                <a:gd name="T8" fmla="*/ 26 w 125"/>
                <a:gd name="T9" fmla="*/ 0 h 416"/>
                <a:gd name="T10" fmla="*/ 0 w 125"/>
                <a:gd name="T11" fmla="*/ 37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416">
                  <a:moveTo>
                    <a:pt x="0" y="371"/>
                  </a:moveTo>
                  <a:lnTo>
                    <a:pt x="61" y="415"/>
                  </a:lnTo>
                  <a:lnTo>
                    <a:pt x="124" y="371"/>
                  </a:lnTo>
                  <a:lnTo>
                    <a:pt x="98" y="0"/>
                  </a:lnTo>
                  <a:lnTo>
                    <a:pt x="26" y="0"/>
                  </a:lnTo>
                  <a:lnTo>
                    <a:pt x="0" y="371"/>
                  </a:lnTo>
                </a:path>
              </a:pathLst>
            </a:custGeom>
            <a:solidFill>
              <a:srgbClr val="03030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7" name="Freeform 247"/>
            <p:cNvSpPr>
              <a:spLocks noChangeArrowheads="1"/>
            </p:cNvSpPr>
            <p:nvPr/>
          </p:nvSpPr>
          <p:spPr bwMode="auto">
            <a:xfrm>
              <a:off x="17973176" y="6555624"/>
              <a:ext cx="1425123" cy="1505714"/>
            </a:xfrm>
            <a:custGeom>
              <a:avLst/>
              <a:gdLst>
                <a:gd name="T0" fmla="*/ 0 w 941"/>
                <a:gd name="T1" fmla="*/ 900 h 991"/>
                <a:gd name="T2" fmla="*/ 0 w 941"/>
                <a:gd name="T3" fmla="*/ 900 h 991"/>
                <a:gd name="T4" fmla="*/ 100 w 941"/>
                <a:gd name="T5" fmla="*/ 990 h 991"/>
                <a:gd name="T6" fmla="*/ 840 w 941"/>
                <a:gd name="T7" fmla="*/ 990 h 991"/>
                <a:gd name="T8" fmla="*/ 940 w 941"/>
                <a:gd name="T9" fmla="*/ 900 h 991"/>
                <a:gd name="T10" fmla="*/ 940 w 941"/>
                <a:gd name="T11" fmla="*/ 86 h 991"/>
                <a:gd name="T12" fmla="*/ 840 w 941"/>
                <a:gd name="T13" fmla="*/ 0 h 991"/>
                <a:gd name="T14" fmla="*/ 100 w 941"/>
                <a:gd name="T15" fmla="*/ 0 h 991"/>
                <a:gd name="T16" fmla="*/ 0 w 941"/>
                <a:gd name="T17" fmla="*/ 86 h 991"/>
                <a:gd name="T18" fmla="*/ 0 w 941"/>
                <a:gd name="T19" fmla="*/ 90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1" h="991">
                  <a:moveTo>
                    <a:pt x="0" y="900"/>
                  </a:moveTo>
                  <a:lnTo>
                    <a:pt x="0" y="900"/>
                  </a:lnTo>
                  <a:cubicBezTo>
                    <a:pt x="0" y="949"/>
                    <a:pt x="43" y="990"/>
                    <a:pt x="100" y="990"/>
                  </a:cubicBezTo>
                  <a:cubicBezTo>
                    <a:pt x="840" y="990"/>
                    <a:pt x="840" y="990"/>
                    <a:pt x="840" y="990"/>
                  </a:cubicBezTo>
                  <a:cubicBezTo>
                    <a:pt x="894" y="990"/>
                    <a:pt x="940" y="949"/>
                    <a:pt x="940" y="900"/>
                  </a:cubicBezTo>
                  <a:cubicBezTo>
                    <a:pt x="940" y="86"/>
                    <a:pt x="940" y="86"/>
                    <a:pt x="940" y="86"/>
                  </a:cubicBezTo>
                  <a:cubicBezTo>
                    <a:pt x="940" y="40"/>
                    <a:pt x="894" y="0"/>
                    <a:pt x="84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3" y="0"/>
                    <a:pt x="0" y="40"/>
                    <a:pt x="0" y="86"/>
                  </a:cubicBezTo>
                  <a:lnTo>
                    <a:pt x="0" y="900"/>
                  </a:lnTo>
                </a:path>
              </a:pathLst>
            </a:custGeom>
            <a:solidFill>
              <a:srgbClr val="FCDBB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8" name="Freeform 248"/>
            <p:cNvSpPr>
              <a:spLocks noChangeArrowheads="1"/>
            </p:cNvSpPr>
            <p:nvPr/>
          </p:nvSpPr>
          <p:spPr bwMode="auto">
            <a:xfrm>
              <a:off x="19042018" y="7335369"/>
              <a:ext cx="141168" cy="141161"/>
            </a:xfrm>
            <a:custGeom>
              <a:avLst/>
              <a:gdLst>
                <a:gd name="T0" fmla="*/ 0 w 98"/>
                <a:gd name="T1" fmla="*/ 49 h 99"/>
                <a:gd name="T2" fmla="*/ 0 w 98"/>
                <a:gd name="T3" fmla="*/ 49 h 99"/>
                <a:gd name="T4" fmla="*/ 49 w 98"/>
                <a:gd name="T5" fmla="*/ 98 h 99"/>
                <a:gd name="T6" fmla="*/ 97 w 98"/>
                <a:gd name="T7" fmla="*/ 49 h 99"/>
                <a:gd name="T8" fmla="*/ 49 w 98"/>
                <a:gd name="T9" fmla="*/ 0 h 99"/>
                <a:gd name="T10" fmla="*/ 0 w 98"/>
                <a:gd name="T11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99">
                  <a:moveTo>
                    <a:pt x="0" y="49"/>
                  </a:moveTo>
                  <a:lnTo>
                    <a:pt x="0" y="49"/>
                  </a:lnTo>
                  <a:cubicBezTo>
                    <a:pt x="0" y="75"/>
                    <a:pt x="22" y="98"/>
                    <a:pt x="49" y="98"/>
                  </a:cubicBezTo>
                  <a:cubicBezTo>
                    <a:pt x="74" y="98"/>
                    <a:pt x="97" y="75"/>
                    <a:pt x="97" y="49"/>
                  </a:cubicBezTo>
                  <a:cubicBezTo>
                    <a:pt x="97" y="23"/>
                    <a:pt x="74" y="0"/>
                    <a:pt x="49" y="0"/>
                  </a:cubicBezTo>
                  <a:cubicBezTo>
                    <a:pt x="22" y="0"/>
                    <a:pt x="0" y="23"/>
                    <a:pt x="0" y="49"/>
                  </a:cubicBezTo>
                </a:path>
              </a:pathLst>
            </a:custGeom>
            <a:solidFill>
              <a:srgbClr val="130A0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39" name="Freeform 249"/>
            <p:cNvSpPr>
              <a:spLocks noChangeArrowheads="1"/>
            </p:cNvSpPr>
            <p:nvPr/>
          </p:nvSpPr>
          <p:spPr bwMode="auto">
            <a:xfrm>
              <a:off x="19122686" y="7375700"/>
              <a:ext cx="33611" cy="26888"/>
            </a:xfrm>
            <a:custGeom>
              <a:avLst/>
              <a:gdLst>
                <a:gd name="T0" fmla="*/ 0 w 27"/>
                <a:gd name="T1" fmla="*/ 11 h 24"/>
                <a:gd name="T2" fmla="*/ 0 w 27"/>
                <a:gd name="T3" fmla="*/ 11 h 24"/>
                <a:gd name="T4" fmla="*/ 15 w 27"/>
                <a:gd name="T5" fmla="*/ 23 h 24"/>
                <a:gd name="T6" fmla="*/ 26 w 27"/>
                <a:gd name="T7" fmla="*/ 11 h 24"/>
                <a:gd name="T8" fmla="*/ 15 w 27"/>
                <a:gd name="T9" fmla="*/ 0 h 24"/>
                <a:gd name="T10" fmla="*/ 0 w 27"/>
                <a:gd name="T11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0" y="11"/>
                  </a:moveTo>
                  <a:lnTo>
                    <a:pt x="0" y="11"/>
                  </a:lnTo>
                  <a:cubicBezTo>
                    <a:pt x="0" y="17"/>
                    <a:pt x="6" y="23"/>
                    <a:pt x="15" y="23"/>
                  </a:cubicBezTo>
                  <a:cubicBezTo>
                    <a:pt x="20" y="23"/>
                    <a:pt x="26" y="17"/>
                    <a:pt x="26" y="11"/>
                  </a:cubicBezTo>
                  <a:cubicBezTo>
                    <a:pt x="26" y="6"/>
                    <a:pt x="20" y="0"/>
                    <a:pt x="15" y="0"/>
                  </a:cubicBezTo>
                  <a:cubicBezTo>
                    <a:pt x="6" y="0"/>
                    <a:pt x="0" y="6"/>
                    <a:pt x="0" y="11"/>
                  </a:cubicBez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40" name="Freeform 250"/>
            <p:cNvSpPr>
              <a:spLocks noChangeArrowheads="1"/>
            </p:cNvSpPr>
            <p:nvPr/>
          </p:nvSpPr>
          <p:spPr bwMode="auto">
            <a:xfrm>
              <a:off x="18174845" y="7335369"/>
              <a:ext cx="141168" cy="141161"/>
            </a:xfrm>
            <a:custGeom>
              <a:avLst/>
              <a:gdLst>
                <a:gd name="T0" fmla="*/ 0 w 96"/>
                <a:gd name="T1" fmla="*/ 49 h 99"/>
                <a:gd name="T2" fmla="*/ 0 w 96"/>
                <a:gd name="T3" fmla="*/ 49 h 99"/>
                <a:gd name="T4" fmla="*/ 46 w 96"/>
                <a:gd name="T5" fmla="*/ 98 h 99"/>
                <a:gd name="T6" fmla="*/ 95 w 96"/>
                <a:gd name="T7" fmla="*/ 49 h 99"/>
                <a:gd name="T8" fmla="*/ 46 w 96"/>
                <a:gd name="T9" fmla="*/ 0 h 99"/>
                <a:gd name="T10" fmla="*/ 0 w 96"/>
                <a:gd name="T11" fmla="*/ 4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99">
                  <a:moveTo>
                    <a:pt x="0" y="49"/>
                  </a:moveTo>
                  <a:lnTo>
                    <a:pt x="0" y="49"/>
                  </a:lnTo>
                  <a:cubicBezTo>
                    <a:pt x="0" y="75"/>
                    <a:pt x="20" y="98"/>
                    <a:pt x="46" y="98"/>
                  </a:cubicBezTo>
                  <a:cubicBezTo>
                    <a:pt x="75" y="98"/>
                    <a:pt x="95" y="75"/>
                    <a:pt x="95" y="49"/>
                  </a:cubicBezTo>
                  <a:cubicBezTo>
                    <a:pt x="95" y="23"/>
                    <a:pt x="75" y="0"/>
                    <a:pt x="46" y="0"/>
                  </a:cubicBezTo>
                  <a:cubicBezTo>
                    <a:pt x="20" y="0"/>
                    <a:pt x="0" y="23"/>
                    <a:pt x="0" y="49"/>
                  </a:cubicBezTo>
                </a:path>
              </a:pathLst>
            </a:custGeom>
            <a:solidFill>
              <a:srgbClr val="130A0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41" name="Freeform 251"/>
            <p:cNvSpPr>
              <a:spLocks noChangeArrowheads="1"/>
            </p:cNvSpPr>
            <p:nvPr/>
          </p:nvSpPr>
          <p:spPr bwMode="auto">
            <a:xfrm>
              <a:off x="18504236" y="7684909"/>
              <a:ext cx="356281" cy="181492"/>
            </a:xfrm>
            <a:custGeom>
              <a:avLst/>
              <a:gdLst>
                <a:gd name="T0" fmla="*/ 4 w 240"/>
                <a:gd name="T1" fmla="*/ 8 h 124"/>
                <a:gd name="T2" fmla="*/ 4 w 240"/>
                <a:gd name="T3" fmla="*/ 8 h 124"/>
                <a:gd name="T4" fmla="*/ 18 w 240"/>
                <a:gd name="T5" fmla="*/ 0 h 124"/>
                <a:gd name="T6" fmla="*/ 222 w 240"/>
                <a:gd name="T7" fmla="*/ 0 h 124"/>
                <a:gd name="T8" fmla="*/ 236 w 240"/>
                <a:gd name="T9" fmla="*/ 8 h 124"/>
                <a:gd name="T10" fmla="*/ 236 w 240"/>
                <a:gd name="T11" fmla="*/ 25 h 124"/>
                <a:gd name="T12" fmla="*/ 116 w 240"/>
                <a:gd name="T13" fmla="*/ 123 h 124"/>
                <a:gd name="T14" fmla="*/ 0 w 240"/>
                <a:gd name="T15" fmla="*/ 23 h 124"/>
                <a:gd name="T16" fmla="*/ 4 w 240"/>
                <a:gd name="T17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124">
                  <a:moveTo>
                    <a:pt x="4" y="8"/>
                  </a:moveTo>
                  <a:lnTo>
                    <a:pt x="4" y="8"/>
                  </a:lnTo>
                  <a:cubicBezTo>
                    <a:pt x="6" y="2"/>
                    <a:pt x="12" y="0"/>
                    <a:pt x="18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8" y="0"/>
                    <a:pt x="234" y="2"/>
                    <a:pt x="236" y="8"/>
                  </a:cubicBezTo>
                  <a:cubicBezTo>
                    <a:pt x="239" y="14"/>
                    <a:pt x="239" y="19"/>
                    <a:pt x="236" y="25"/>
                  </a:cubicBezTo>
                  <a:cubicBezTo>
                    <a:pt x="236" y="28"/>
                    <a:pt x="187" y="123"/>
                    <a:pt x="116" y="123"/>
                  </a:cubicBezTo>
                  <a:cubicBezTo>
                    <a:pt x="41" y="123"/>
                    <a:pt x="4" y="28"/>
                    <a:pt x="0" y="23"/>
                  </a:cubicBezTo>
                  <a:cubicBezTo>
                    <a:pt x="0" y="17"/>
                    <a:pt x="0" y="11"/>
                    <a:pt x="4" y="8"/>
                  </a:cubicBezTo>
                </a:path>
              </a:pathLst>
            </a:custGeom>
            <a:solidFill>
              <a:srgbClr val="F47E5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42" name="Freeform 252"/>
            <p:cNvSpPr>
              <a:spLocks noChangeArrowheads="1"/>
            </p:cNvSpPr>
            <p:nvPr/>
          </p:nvSpPr>
          <p:spPr bwMode="auto">
            <a:xfrm>
              <a:off x="18376513" y="6522014"/>
              <a:ext cx="605005" cy="268877"/>
            </a:xfrm>
            <a:custGeom>
              <a:avLst/>
              <a:gdLst>
                <a:gd name="T0" fmla="*/ 0 w 401"/>
                <a:gd name="T1" fmla="*/ 0 h 182"/>
                <a:gd name="T2" fmla="*/ 400 w 401"/>
                <a:gd name="T3" fmla="*/ 0 h 182"/>
                <a:gd name="T4" fmla="*/ 201 w 401"/>
                <a:gd name="T5" fmla="*/ 181 h 182"/>
                <a:gd name="T6" fmla="*/ 0 w 401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1" h="182">
                  <a:moveTo>
                    <a:pt x="0" y="0"/>
                  </a:moveTo>
                  <a:lnTo>
                    <a:pt x="400" y="0"/>
                  </a:lnTo>
                  <a:lnTo>
                    <a:pt x="201" y="181"/>
                  </a:lnTo>
                  <a:lnTo>
                    <a:pt x="0" y="0"/>
                  </a:lnTo>
                </a:path>
              </a:pathLst>
            </a:custGeom>
            <a:solidFill>
              <a:srgbClr val="614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43" name="Freeform 253"/>
            <p:cNvSpPr>
              <a:spLocks noChangeArrowheads="1"/>
            </p:cNvSpPr>
            <p:nvPr/>
          </p:nvSpPr>
          <p:spPr bwMode="auto">
            <a:xfrm>
              <a:off x="18248790" y="7375700"/>
              <a:ext cx="33611" cy="26888"/>
            </a:xfrm>
            <a:custGeom>
              <a:avLst/>
              <a:gdLst>
                <a:gd name="T0" fmla="*/ 0 w 27"/>
                <a:gd name="T1" fmla="*/ 11 h 24"/>
                <a:gd name="T2" fmla="*/ 0 w 27"/>
                <a:gd name="T3" fmla="*/ 11 h 24"/>
                <a:gd name="T4" fmla="*/ 12 w 27"/>
                <a:gd name="T5" fmla="*/ 23 h 24"/>
                <a:gd name="T6" fmla="*/ 26 w 27"/>
                <a:gd name="T7" fmla="*/ 11 h 24"/>
                <a:gd name="T8" fmla="*/ 12 w 27"/>
                <a:gd name="T9" fmla="*/ 0 h 24"/>
                <a:gd name="T10" fmla="*/ 0 w 27"/>
                <a:gd name="T11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0" y="11"/>
                  </a:moveTo>
                  <a:lnTo>
                    <a:pt x="0" y="11"/>
                  </a:lnTo>
                  <a:cubicBezTo>
                    <a:pt x="0" y="17"/>
                    <a:pt x="6" y="23"/>
                    <a:pt x="12" y="23"/>
                  </a:cubicBezTo>
                  <a:cubicBezTo>
                    <a:pt x="21" y="23"/>
                    <a:pt x="26" y="17"/>
                    <a:pt x="26" y="11"/>
                  </a:cubicBezTo>
                  <a:cubicBezTo>
                    <a:pt x="26" y="6"/>
                    <a:pt x="21" y="0"/>
                    <a:pt x="12" y="0"/>
                  </a:cubicBezTo>
                  <a:cubicBezTo>
                    <a:pt x="6" y="0"/>
                    <a:pt x="0" y="6"/>
                    <a:pt x="0" y="11"/>
                  </a:cubicBez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44" name="Freeform 254"/>
            <p:cNvSpPr>
              <a:spLocks noChangeArrowheads="1"/>
            </p:cNvSpPr>
            <p:nvPr/>
          </p:nvSpPr>
          <p:spPr bwMode="auto">
            <a:xfrm>
              <a:off x="17462283" y="4391160"/>
              <a:ext cx="934396" cy="927627"/>
            </a:xfrm>
            <a:custGeom>
              <a:avLst/>
              <a:gdLst>
                <a:gd name="T0" fmla="*/ 615 w 616"/>
                <a:gd name="T1" fmla="*/ 304 h 614"/>
                <a:gd name="T2" fmla="*/ 615 w 616"/>
                <a:gd name="T3" fmla="*/ 304 h 614"/>
                <a:gd name="T4" fmla="*/ 308 w 616"/>
                <a:gd name="T5" fmla="*/ 0 h 614"/>
                <a:gd name="T6" fmla="*/ 0 w 616"/>
                <a:gd name="T7" fmla="*/ 308 h 614"/>
                <a:gd name="T8" fmla="*/ 308 w 616"/>
                <a:gd name="T9" fmla="*/ 613 h 614"/>
                <a:gd name="T10" fmla="*/ 615 w 616"/>
                <a:gd name="T11" fmla="*/ 30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6" h="614">
                  <a:moveTo>
                    <a:pt x="615" y="304"/>
                  </a:moveTo>
                  <a:lnTo>
                    <a:pt x="615" y="304"/>
                  </a:lnTo>
                  <a:cubicBezTo>
                    <a:pt x="613" y="135"/>
                    <a:pt x="477" y="0"/>
                    <a:pt x="308" y="0"/>
                  </a:cubicBezTo>
                  <a:cubicBezTo>
                    <a:pt x="138" y="0"/>
                    <a:pt x="0" y="138"/>
                    <a:pt x="0" y="308"/>
                  </a:cubicBezTo>
                  <a:cubicBezTo>
                    <a:pt x="0" y="474"/>
                    <a:pt x="138" y="613"/>
                    <a:pt x="308" y="613"/>
                  </a:cubicBezTo>
                  <a:cubicBezTo>
                    <a:pt x="477" y="613"/>
                    <a:pt x="615" y="474"/>
                    <a:pt x="615" y="304"/>
                  </a:cubicBezTo>
                </a:path>
              </a:pathLst>
            </a:custGeom>
            <a:solidFill>
              <a:srgbClr val="FFF8E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45" name="Freeform 255"/>
            <p:cNvSpPr>
              <a:spLocks noChangeArrowheads="1"/>
            </p:cNvSpPr>
            <p:nvPr/>
          </p:nvSpPr>
          <p:spPr bwMode="auto">
            <a:xfrm>
              <a:off x="17502617" y="4424770"/>
              <a:ext cx="853729" cy="853686"/>
            </a:xfrm>
            <a:custGeom>
              <a:avLst/>
              <a:gdLst>
                <a:gd name="T0" fmla="*/ 564 w 565"/>
                <a:gd name="T1" fmla="*/ 282 h 564"/>
                <a:gd name="T2" fmla="*/ 564 w 565"/>
                <a:gd name="T3" fmla="*/ 282 h 564"/>
                <a:gd name="T4" fmla="*/ 282 w 565"/>
                <a:gd name="T5" fmla="*/ 3 h 564"/>
                <a:gd name="T6" fmla="*/ 0 w 565"/>
                <a:gd name="T7" fmla="*/ 282 h 564"/>
                <a:gd name="T8" fmla="*/ 282 w 565"/>
                <a:gd name="T9" fmla="*/ 563 h 564"/>
                <a:gd name="T10" fmla="*/ 564 w 565"/>
                <a:gd name="T11" fmla="*/ 28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5" h="564">
                  <a:moveTo>
                    <a:pt x="564" y="282"/>
                  </a:moveTo>
                  <a:lnTo>
                    <a:pt x="564" y="282"/>
                  </a:lnTo>
                  <a:cubicBezTo>
                    <a:pt x="561" y="127"/>
                    <a:pt x="437" y="0"/>
                    <a:pt x="282" y="3"/>
                  </a:cubicBezTo>
                  <a:cubicBezTo>
                    <a:pt x="126" y="3"/>
                    <a:pt x="0" y="127"/>
                    <a:pt x="0" y="282"/>
                  </a:cubicBezTo>
                  <a:cubicBezTo>
                    <a:pt x="0" y="437"/>
                    <a:pt x="126" y="563"/>
                    <a:pt x="282" y="563"/>
                  </a:cubicBezTo>
                  <a:cubicBezTo>
                    <a:pt x="437" y="563"/>
                    <a:pt x="564" y="437"/>
                    <a:pt x="564" y="282"/>
                  </a:cubicBezTo>
                </a:path>
              </a:pathLst>
            </a:custGeom>
            <a:solidFill>
              <a:srgbClr val="FFCD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46" name="Freeform 256"/>
            <p:cNvSpPr>
              <a:spLocks noChangeArrowheads="1"/>
            </p:cNvSpPr>
            <p:nvPr/>
          </p:nvSpPr>
          <p:spPr bwMode="auto">
            <a:xfrm>
              <a:off x="17522784" y="4686925"/>
              <a:ext cx="719284" cy="557921"/>
            </a:xfrm>
            <a:custGeom>
              <a:avLst/>
              <a:gdLst>
                <a:gd name="T0" fmla="*/ 20 w 476"/>
                <a:gd name="T1" fmla="*/ 0 h 372"/>
                <a:gd name="T2" fmla="*/ 20 w 476"/>
                <a:gd name="T3" fmla="*/ 0 h 372"/>
                <a:gd name="T4" fmla="*/ 17 w 476"/>
                <a:gd name="T5" fmla="*/ 46 h 372"/>
                <a:gd name="T6" fmla="*/ 314 w 476"/>
                <a:gd name="T7" fmla="*/ 311 h 372"/>
                <a:gd name="T8" fmla="*/ 475 w 476"/>
                <a:gd name="T9" fmla="*/ 268 h 372"/>
                <a:gd name="T10" fmla="*/ 265 w 476"/>
                <a:gd name="T11" fmla="*/ 371 h 372"/>
                <a:gd name="T12" fmla="*/ 0 w 476"/>
                <a:gd name="T13" fmla="*/ 107 h 372"/>
                <a:gd name="T14" fmla="*/ 20 w 476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6" h="372">
                  <a:moveTo>
                    <a:pt x="20" y="0"/>
                  </a:moveTo>
                  <a:lnTo>
                    <a:pt x="20" y="0"/>
                  </a:lnTo>
                  <a:cubicBezTo>
                    <a:pt x="17" y="15"/>
                    <a:pt x="17" y="29"/>
                    <a:pt x="17" y="46"/>
                  </a:cubicBezTo>
                  <a:cubicBezTo>
                    <a:pt x="17" y="193"/>
                    <a:pt x="150" y="311"/>
                    <a:pt x="314" y="311"/>
                  </a:cubicBezTo>
                  <a:cubicBezTo>
                    <a:pt x="374" y="311"/>
                    <a:pt x="429" y="294"/>
                    <a:pt x="475" y="268"/>
                  </a:cubicBezTo>
                  <a:cubicBezTo>
                    <a:pt x="426" y="331"/>
                    <a:pt x="351" y="371"/>
                    <a:pt x="265" y="371"/>
                  </a:cubicBezTo>
                  <a:cubicBezTo>
                    <a:pt x="118" y="371"/>
                    <a:pt x="0" y="253"/>
                    <a:pt x="0" y="107"/>
                  </a:cubicBezTo>
                  <a:cubicBezTo>
                    <a:pt x="0" y="70"/>
                    <a:pt x="6" y="32"/>
                    <a:pt x="20" y="0"/>
                  </a:cubicBezTo>
                </a:path>
              </a:pathLst>
            </a:custGeom>
            <a:solidFill>
              <a:srgbClr val="EFB75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47" name="Freeform 257"/>
            <p:cNvSpPr>
              <a:spLocks noChangeArrowheads="1"/>
            </p:cNvSpPr>
            <p:nvPr/>
          </p:nvSpPr>
          <p:spPr bwMode="auto">
            <a:xfrm>
              <a:off x="17845453" y="4727257"/>
              <a:ext cx="168057" cy="712525"/>
            </a:xfrm>
            <a:custGeom>
              <a:avLst/>
              <a:gdLst>
                <a:gd name="T0" fmla="*/ 37 w 113"/>
                <a:gd name="T1" fmla="*/ 0 h 470"/>
                <a:gd name="T2" fmla="*/ 37 w 113"/>
                <a:gd name="T3" fmla="*/ 0 h 470"/>
                <a:gd name="T4" fmla="*/ 32 w 113"/>
                <a:gd name="T5" fmla="*/ 3 h 470"/>
                <a:gd name="T6" fmla="*/ 3 w 113"/>
                <a:gd name="T7" fmla="*/ 32 h 470"/>
                <a:gd name="T8" fmla="*/ 0 w 113"/>
                <a:gd name="T9" fmla="*/ 38 h 470"/>
                <a:gd name="T10" fmla="*/ 0 w 113"/>
                <a:gd name="T11" fmla="*/ 464 h 470"/>
                <a:gd name="T12" fmla="*/ 6 w 113"/>
                <a:gd name="T13" fmla="*/ 469 h 470"/>
                <a:gd name="T14" fmla="*/ 14 w 113"/>
                <a:gd name="T15" fmla="*/ 464 h 470"/>
                <a:gd name="T16" fmla="*/ 11 w 113"/>
                <a:gd name="T17" fmla="*/ 41 h 470"/>
                <a:gd name="T18" fmla="*/ 29 w 113"/>
                <a:gd name="T19" fmla="*/ 23 h 470"/>
                <a:gd name="T20" fmla="*/ 29 w 113"/>
                <a:gd name="T21" fmla="*/ 38 h 470"/>
                <a:gd name="T22" fmla="*/ 34 w 113"/>
                <a:gd name="T23" fmla="*/ 47 h 470"/>
                <a:gd name="T24" fmla="*/ 40 w 113"/>
                <a:gd name="T25" fmla="*/ 43 h 470"/>
                <a:gd name="T26" fmla="*/ 63 w 113"/>
                <a:gd name="T27" fmla="*/ 23 h 470"/>
                <a:gd name="T28" fmla="*/ 63 w 113"/>
                <a:gd name="T29" fmla="*/ 38 h 470"/>
                <a:gd name="T30" fmla="*/ 69 w 113"/>
                <a:gd name="T31" fmla="*/ 47 h 470"/>
                <a:gd name="T32" fmla="*/ 75 w 113"/>
                <a:gd name="T33" fmla="*/ 43 h 470"/>
                <a:gd name="T34" fmla="*/ 98 w 113"/>
                <a:gd name="T35" fmla="*/ 23 h 470"/>
                <a:gd name="T36" fmla="*/ 101 w 113"/>
                <a:gd name="T37" fmla="*/ 461 h 470"/>
                <a:gd name="T38" fmla="*/ 107 w 113"/>
                <a:gd name="T39" fmla="*/ 469 h 470"/>
                <a:gd name="T40" fmla="*/ 112 w 113"/>
                <a:gd name="T41" fmla="*/ 461 h 470"/>
                <a:gd name="T42" fmla="*/ 112 w 113"/>
                <a:gd name="T43" fmla="*/ 9 h 470"/>
                <a:gd name="T44" fmla="*/ 109 w 113"/>
                <a:gd name="T45" fmla="*/ 3 h 470"/>
                <a:gd name="T46" fmla="*/ 101 w 113"/>
                <a:gd name="T47" fmla="*/ 3 h 470"/>
                <a:gd name="T48" fmla="*/ 77 w 113"/>
                <a:gd name="T49" fmla="*/ 23 h 470"/>
                <a:gd name="T50" fmla="*/ 77 w 113"/>
                <a:gd name="T51" fmla="*/ 9 h 470"/>
                <a:gd name="T52" fmla="*/ 72 w 113"/>
                <a:gd name="T53" fmla="*/ 3 h 470"/>
                <a:gd name="T54" fmla="*/ 66 w 113"/>
                <a:gd name="T55" fmla="*/ 3 h 470"/>
                <a:gd name="T56" fmla="*/ 43 w 113"/>
                <a:gd name="T57" fmla="*/ 23 h 470"/>
                <a:gd name="T58" fmla="*/ 43 w 113"/>
                <a:gd name="T59" fmla="*/ 9 h 470"/>
                <a:gd name="T60" fmla="*/ 37 w 113"/>
                <a:gd name="T61" fmla="*/ 3 h 470"/>
                <a:gd name="T62" fmla="*/ 37 w 113"/>
                <a:gd name="T63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470">
                  <a:moveTo>
                    <a:pt x="37" y="0"/>
                  </a:moveTo>
                  <a:lnTo>
                    <a:pt x="37" y="0"/>
                  </a:lnTo>
                  <a:cubicBezTo>
                    <a:pt x="34" y="0"/>
                    <a:pt x="32" y="3"/>
                    <a:pt x="32" y="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35"/>
                    <a:pt x="0" y="38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66"/>
                    <a:pt x="3" y="469"/>
                    <a:pt x="6" y="469"/>
                  </a:cubicBezTo>
                  <a:cubicBezTo>
                    <a:pt x="11" y="469"/>
                    <a:pt x="14" y="466"/>
                    <a:pt x="14" y="46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41"/>
                    <a:pt x="32" y="43"/>
                    <a:pt x="34" y="47"/>
                  </a:cubicBezTo>
                  <a:cubicBezTo>
                    <a:pt x="37" y="47"/>
                    <a:pt x="37" y="47"/>
                    <a:pt x="40" y="4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41"/>
                    <a:pt x="66" y="43"/>
                    <a:pt x="69" y="47"/>
                  </a:cubicBezTo>
                  <a:cubicBezTo>
                    <a:pt x="69" y="47"/>
                    <a:pt x="72" y="47"/>
                    <a:pt x="75" y="4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101" y="461"/>
                    <a:pt x="101" y="461"/>
                    <a:pt x="101" y="461"/>
                  </a:cubicBezTo>
                  <a:cubicBezTo>
                    <a:pt x="101" y="466"/>
                    <a:pt x="103" y="469"/>
                    <a:pt x="107" y="469"/>
                  </a:cubicBezTo>
                  <a:cubicBezTo>
                    <a:pt x="109" y="469"/>
                    <a:pt x="112" y="466"/>
                    <a:pt x="112" y="461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6"/>
                    <a:pt x="112" y="3"/>
                    <a:pt x="109" y="3"/>
                  </a:cubicBezTo>
                  <a:cubicBezTo>
                    <a:pt x="107" y="0"/>
                    <a:pt x="103" y="0"/>
                    <a:pt x="101" y="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6"/>
                    <a:pt x="75" y="3"/>
                    <a:pt x="72" y="3"/>
                  </a:cubicBezTo>
                  <a:cubicBezTo>
                    <a:pt x="72" y="0"/>
                    <a:pt x="69" y="0"/>
                    <a:pt x="66" y="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6"/>
                    <a:pt x="40" y="3"/>
                    <a:pt x="37" y="3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8E663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48" name="Freeform 258"/>
            <p:cNvSpPr>
              <a:spLocks noChangeArrowheads="1"/>
            </p:cNvSpPr>
            <p:nvPr/>
          </p:nvSpPr>
          <p:spPr bwMode="auto">
            <a:xfrm>
              <a:off x="17771508" y="5500280"/>
              <a:ext cx="329392" cy="53775"/>
            </a:xfrm>
            <a:custGeom>
              <a:avLst/>
              <a:gdLst>
                <a:gd name="T0" fmla="*/ 219 w 220"/>
                <a:gd name="T1" fmla="*/ 2 h 41"/>
                <a:gd name="T2" fmla="*/ 219 w 220"/>
                <a:gd name="T3" fmla="*/ 2 h 41"/>
                <a:gd name="T4" fmla="*/ 193 w 220"/>
                <a:gd name="T5" fmla="*/ 0 h 41"/>
                <a:gd name="T6" fmla="*/ 26 w 220"/>
                <a:gd name="T7" fmla="*/ 0 h 41"/>
                <a:gd name="T8" fmla="*/ 0 w 220"/>
                <a:gd name="T9" fmla="*/ 2 h 41"/>
                <a:gd name="T10" fmla="*/ 43 w 220"/>
                <a:gd name="T11" fmla="*/ 31 h 41"/>
                <a:gd name="T12" fmla="*/ 69 w 220"/>
                <a:gd name="T13" fmla="*/ 40 h 41"/>
                <a:gd name="T14" fmla="*/ 153 w 220"/>
                <a:gd name="T15" fmla="*/ 40 h 41"/>
                <a:gd name="T16" fmla="*/ 176 w 220"/>
                <a:gd name="T17" fmla="*/ 31 h 41"/>
                <a:gd name="T18" fmla="*/ 219 w 220"/>
                <a:gd name="T1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41">
                  <a:moveTo>
                    <a:pt x="219" y="2"/>
                  </a:moveTo>
                  <a:lnTo>
                    <a:pt x="219" y="2"/>
                  </a:lnTo>
                  <a:cubicBezTo>
                    <a:pt x="219" y="0"/>
                    <a:pt x="208" y="0"/>
                    <a:pt x="19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1" y="0"/>
                    <a:pt x="0" y="0"/>
                    <a:pt x="0" y="2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9" y="37"/>
                    <a:pt x="55" y="40"/>
                    <a:pt x="69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64" y="40"/>
                    <a:pt x="170" y="37"/>
                    <a:pt x="176" y="31"/>
                  </a:cubicBezTo>
                  <a:lnTo>
                    <a:pt x="219" y="2"/>
                  </a:lnTo>
                </a:path>
              </a:pathLst>
            </a:custGeom>
            <a:solidFill>
              <a:srgbClr val="45444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49" name="Freeform 259"/>
            <p:cNvSpPr>
              <a:spLocks noChangeArrowheads="1"/>
            </p:cNvSpPr>
            <p:nvPr/>
          </p:nvSpPr>
          <p:spPr bwMode="auto">
            <a:xfrm>
              <a:off x="17717730" y="5278456"/>
              <a:ext cx="423503" cy="33610"/>
            </a:xfrm>
            <a:custGeom>
              <a:avLst/>
              <a:gdLst>
                <a:gd name="T0" fmla="*/ 0 w 282"/>
                <a:gd name="T1" fmla="*/ 26 h 27"/>
                <a:gd name="T2" fmla="*/ 0 w 282"/>
                <a:gd name="T3" fmla="*/ 26 h 27"/>
                <a:gd name="T4" fmla="*/ 0 w 282"/>
                <a:gd name="T5" fmla="*/ 10 h 27"/>
                <a:gd name="T6" fmla="*/ 8 w 282"/>
                <a:gd name="T7" fmla="*/ 0 h 27"/>
                <a:gd name="T8" fmla="*/ 276 w 282"/>
                <a:gd name="T9" fmla="*/ 0 h 27"/>
                <a:gd name="T10" fmla="*/ 281 w 282"/>
                <a:gd name="T11" fmla="*/ 10 h 27"/>
                <a:gd name="T12" fmla="*/ 281 w 282"/>
                <a:gd name="T13" fmla="*/ 26 h 27"/>
                <a:gd name="T14" fmla="*/ 0 w 282"/>
                <a:gd name="T1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27">
                  <a:moveTo>
                    <a:pt x="0" y="26"/>
                  </a:moveTo>
                  <a:lnTo>
                    <a:pt x="0" y="26"/>
                  </a:ln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2" y="0"/>
                    <a:pt x="8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9" y="0"/>
                    <a:pt x="281" y="6"/>
                    <a:pt x="281" y="10"/>
                  </a:cubicBezTo>
                  <a:cubicBezTo>
                    <a:pt x="281" y="26"/>
                    <a:pt x="281" y="26"/>
                    <a:pt x="281" y="26"/>
                  </a:cubicBezTo>
                  <a:lnTo>
                    <a:pt x="0" y="26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0" name="Freeform 260"/>
            <p:cNvSpPr>
              <a:spLocks noChangeArrowheads="1"/>
            </p:cNvSpPr>
            <p:nvPr/>
          </p:nvSpPr>
          <p:spPr bwMode="auto">
            <a:xfrm>
              <a:off x="17717730" y="5318788"/>
              <a:ext cx="423503" cy="26888"/>
            </a:xfrm>
            <a:custGeom>
              <a:avLst/>
              <a:gdLst>
                <a:gd name="T0" fmla="*/ 0 w 282"/>
                <a:gd name="T1" fmla="*/ 0 h 24"/>
                <a:gd name="T2" fmla="*/ 0 w 282"/>
                <a:gd name="T3" fmla="*/ 0 h 24"/>
                <a:gd name="T4" fmla="*/ 0 w 282"/>
                <a:gd name="T5" fmla="*/ 15 h 24"/>
                <a:gd name="T6" fmla="*/ 8 w 282"/>
                <a:gd name="T7" fmla="*/ 23 h 24"/>
                <a:gd name="T8" fmla="*/ 276 w 282"/>
                <a:gd name="T9" fmla="*/ 23 h 24"/>
                <a:gd name="T10" fmla="*/ 281 w 282"/>
                <a:gd name="T11" fmla="*/ 15 h 24"/>
                <a:gd name="T12" fmla="*/ 281 w 282"/>
                <a:gd name="T13" fmla="*/ 0 h 24"/>
                <a:gd name="T14" fmla="*/ 0 w 282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24">
                  <a:moveTo>
                    <a:pt x="0" y="0"/>
                  </a:moveTo>
                  <a:lnTo>
                    <a:pt x="0" y="0"/>
                  </a:ln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2" y="23"/>
                    <a:pt x="8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9" y="23"/>
                    <a:pt x="281" y="21"/>
                    <a:pt x="281" y="15"/>
                  </a:cubicBezTo>
                  <a:cubicBezTo>
                    <a:pt x="281" y="0"/>
                    <a:pt x="281" y="0"/>
                    <a:pt x="281" y="0"/>
                  </a:cubicBezTo>
                  <a:lnTo>
                    <a:pt x="0" y="0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1" name="Freeform 261"/>
            <p:cNvSpPr>
              <a:spLocks noChangeArrowheads="1"/>
            </p:cNvSpPr>
            <p:nvPr/>
          </p:nvSpPr>
          <p:spPr bwMode="auto">
            <a:xfrm>
              <a:off x="17717730" y="5359119"/>
              <a:ext cx="423503" cy="33610"/>
            </a:xfrm>
            <a:custGeom>
              <a:avLst/>
              <a:gdLst>
                <a:gd name="T0" fmla="*/ 0 w 282"/>
                <a:gd name="T1" fmla="*/ 24 h 25"/>
                <a:gd name="T2" fmla="*/ 0 w 282"/>
                <a:gd name="T3" fmla="*/ 24 h 25"/>
                <a:gd name="T4" fmla="*/ 0 w 282"/>
                <a:gd name="T5" fmla="*/ 9 h 25"/>
                <a:gd name="T6" fmla="*/ 8 w 282"/>
                <a:gd name="T7" fmla="*/ 0 h 25"/>
                <a:gd name="T8" fmla="*/ 276 w 282"/>
                <a:gd name="T9" fmla="*/ 0 h 25"/>
                <a:gd name="T10" fmla="*/ 281 w 282"/>
                <a:gd name="T11" fmla="*/ 9 h 25"/>
                <a:gd name="T12" fmla="*/ 281 w 282"/>
                <a:gd name="T13" fmla="*/ 24 h 25"/>
                <a:gd name="T14" fmla="*/ 0 w 282"/>
                <a:gd name="T1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25">
                  <a:moveTo>
                    <a:pt x="0" y="24"/>
                  </a:moveTo>
                  <a:lnTo>
                    <a:pt x="0" y="24"/>
                  </a:ln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2" y="0"/>
                    <a:pt x="8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9" y="0"/>
                    <a:pt x="281" y="4"/>
                    <a:pt x="281" y="9"/>
                  </a:cubicBezTo>
                  <a:cubicBezTo>
                    <a:pt x="281" y="24"/>
                    <a:pt x="281" y="24"/>
                    <a:pt x="281" y="24"/>
                  </a:cubicBezTo>
                  <a:lnTo>
                    <a:pt x="0" y="24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2" name="Freeform 262"/>
            <p:cNvSpPr>
              <a:spLocks noChangeArrowheads="1"/>
            </p:cNvSpPr>
            <p:nvPr/>
          </p:nvSpPr>
          <p:spPr bwMode="auto">
            <a:xfrm>
              <a:off x="17717730" y="5392729"/>
              <a:ext cx="423503" cy="33610"/>
            </a:xfrm>
            <a:custGeom>
              <a:avLst/>
              <a:gdLst>
                <a:gd name="T0" fmla="*/ 0 w 282"/>
                <a:gd name="T1" fmla="*/ 0 h 27"/>
                <a:gd name="T2" fmla="*/ 0 w 282"/>
                <a:gd name="T3" fmla="*/ 0 h 27"/>
                <a:gd name="T4" fmla="*/ 0 w 282"/>
                <a:gd name="T5" fmla="*/ 17 h 27"/>
                <a:gd name="T6" fmla="*/ 8 w 282"/>
                <a:gd name="T7" fmla="*/ 26 h 27"/>
                <a:gd name="T8" fmla="*/ 276 w 282"/>
                <a:gd name="T9" fmla="*/ 26 h 27"/>
                <a:gd name="T10" fmla="*/ 281 w 282"/>
                <a:gd name="T11" fmla="*/ 17 h 27"/>
                <a:gd name="T12" fmla="*/ 281 w 282"/>
                <a:gd name="T13" fmla="*/ 0 h 27"/>
                <a:gd name="T14" fmla="*/ 0 w 282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27">
                  <a:moveTo>
                    <a:pt x="0" y="0"/>
                  </a:moveTo>
                  <a:lnTo>
                    <a:pt x="0" y="0"/>
                  </a:ln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6"/>
                    <a:pt x="8" y="26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79" y="26"/>
                    <a:pt x="281" y="20"/>
                    <a:pt x="281" y="17"/>
                  </a:cubicBezTo>
                  <a:cubicBezTo>
                    <a:pt x="281" y="0"/>
                    <a:pt x="281" y="0"/>
                    <a:pt x="281" y="0"/>
                  </a:cubicBezTo>
                  <a:lnTo>
                    <a:pt x="0" y="0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3" name="Freeform 263"/>
            <p:cNvSpPr>
              <a:spLocks noChangeArrowheads="1"/>
            </p:cNvSpPr>
            <p:nvPr/>
          </p:nvSpPr>
          <p:spPr bwMode="auto">
            <a:xfrm>
              <a:off x="17717730" y="5433060"/>
              <a:ext cx="423503" cy="26888"/>
            </a:xfrm>
            <a:custGeom>
              <a:avLst/>
              <a:gdLst>
                <a:gd name="T0" fmla="*/ 0 w 282"/>
                <a:gd name="T1" fmla="*/ 23 h 24"/>
                <a:gd name="T2" fmla="*/ 0 w 282"/>
                <a:gd name="T3" fmla="*/ 23 h 24"/>
                <a:gd name="T4" fmla="*/ 0 w 282"/>
                <a:gd name="T5" fmla="*/ 8 h 24"/>
                <a:gd name="T6" fmla="*/ 8 w 282"/>
                <a:gd name="T7" fmla="*/ 0 h 24"/>
                <a:gd name="T8" fmla="*/ 276 w 282"/>
                <a:gd name="T9" fmla="*/ 0 h 24"/>
                <a:gd name="T10" fmla="*/ 281 w 282"/>
                <a:gd name="T11" fmla="*/ 8 h 24"/>
                <a:gd name="T12" fmla="*/ 281 w 282"/>
                <a:gd name="T13" fmla="*/ 23 h 24"/>
                <a:gd name="T14" fmla="*/ 0 w 282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24">
                  <a:moveTo>
                    <a:pt x="0" y="23"/>
                  </a:moveTo>
                  <a:lnTo>
                    <a:pt x="0" y="23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2"/>
                    <a:pt x="2" y="0"/>
                    <a:pt x="8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9" y="0"/>
                    <a:pt x="281" y="2"/>
                    <a:pt x="281" y="8"/>
                  </a:cubicBezTo>
                  <a:cubicBezTo>
                    <a:pt x="281" y="23"/>
                    <a:pt x="281" y="23"/>
                    <a:pt x="281" y="23"/>
                  </a:cubicBezTo>
                  <a:lnTo>
                    <a:pt x="0" y="23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4" name="Freeform 264"/>
            <p:cNvSpPr>
              <a:spLocks noChangeArrowheads="1"/>
            </p:cNvSpPr>
            <p:nvPr/>
          </p:nvSpPr>
          <p:spPr bwMode="auto">
            <a:xfrm>
              <a:off x="17717730" y="5466670"/>
              <a:ext cx="423503" cy="26888"/>
            </a:xfrm>
            <a:custGeom>
              <a:avLst/>
              <a:gdLst>
                <a:gd name="T0" fmla="*/ 0 w 282"/>
                <a:gd name="T1" fmla="*/ 0 h 23"/>
                <a:gd name="T2" fmla="*/ 0 w 282"/>
                <a:gd name="T3" fmla="*/ 0 h 23"/>
                <a:gd name="T4" fmla="*/ 0 w 282"/>
                <a:gd name="T5" fmla="*/ 14 h 23"/>
                <a:gd name="T6" fmla="*/ 8 w 282"/>
                <a:gd name="T7" fmla="*/ 22 h 23"/>
                <a:gd name="T8" fmla="*/ 276 w 282"/>
                <a:gd name="T9" fmla="*/ 22 h 23"/>
                <a:gd name="T10" fmla="*/ 281 w 282"/>
                <a:gd name="T11" fmla="*/ 14 h 23"/>
                <a:gd name="T12" fmla="*/ 281 w 282"/>
                <a:gd name="T13" fmla="*/ 0 h 23"/>
                <a:gd name="T14" fmla="*/ 0 w 282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23">
                  <a:moveTo>
                    <a:pt x="0" y="0"/>
                  </a:moveTo>
                  <a:lnTo>
                    <a:pt x="0" y="0"/>
                  </a:ln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2" y="22"/>
                    <a:pt x="8" y="22"/>
                  </a:cubicBezTo>
                  <a:cubicBezTo>
                    <a:pt x="276" y="22"/>
                    <a:pt x="276" y="22"/>
                    <a:pt x="276" y="22"/>
                  </a:cubicBezTo>
                  <a:cubicBezTo>
                    <a:pt x="279" y="22"/>
                    <a:pt x="281" y="20"/>
                    <a:pt x="281" y="14"/>
                  </a:cubicBezTo>
                  <a:cubicBezTo>
                    <a:pt x="281" y="0"/>
                    <a:pt x="281" y="0"/>
                    <a:pt x="281" y="0"/>
                  </a:cubicBezTo>
                  <a:lnTo>
                    <a:pt x="0" y="0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5" name="Freeform 265"/>
            <p:cNvSpPr>
              <a:spLocks noChangeArrowheads="1"/>
            </p:cNvSpPr>
            <p:nvPr/>
          </p:nvSpPr>
          <p:spPr bwMode="auto">
            <a:xfrm>
              <a:off x="17173225" y="4828086"/>
              <a:ext cx="181501" cy="67219"/>
            </a:xfrm>
            <a:custGeom>
              <a:avLst/>
              <a:gdLst>
                <a:gd name="T0" fmla="*/ 100 w 124"/>
                <a:gd name="T1" fmla="*/ 46 h 47"/>
                <a:gd name="T2" fmla="*/ 100 w 124"/>
                <a:gd name="T3" fmla="*/ 46 h 47"/>
                <a:gd name="T4" fmla="*/ 23 w 124"/>
                <a:gd name="T5" fmla="*/ 46 h 47"/>
                <a:gd name="T6" fmla="*/ 0 w 124"/>
                <a:gd name="T7" fmla="*/ 24 h 47"/>
                <a:gd name="T8" fmla="*/ 23 w 124"/>
                <a:gd name="T9" fmla="*/ 0 h 47"/>
                <a:gd name="T10" fmla="*/ 100 w 124"/>
                <a:gd name="T11" fmla="*/ 0 h 47"/>
                <a:gd name="T12" fmla="*/ 123 w 124"/>
                <a:gd name="T13" fmla="*/ 24 h 47"/>
                <a:gd name="T14" fmla="*/ 100 w 124"/>
                <a:gd name="T15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47">
                  <a:moveTo>
                    <a:pt x="100" y="46"/>
                  </a:moveTo>
                  <a:lnTo>
                    <a:pt x="100" y="46"/>
                  </a:lnTo>
                  <a:cubicBezTo>
                    <a:pt x="23" y="46"/>
                    <a:pt x="23" y="46"/>
                    <a:pt x="23" y="46"/>
                  </a:cubicBezTo>
                  <a:cubicBezTo>
                    <a:pt x="11" y="46"/>
                    <a:pt x="0" y="38"/>
                    <a:pt x="0" y="24"/>
                  </a:cubicBezTo>
                  <a:cubicBezTo>
                    <a:pt x="0" y="12"/>
                    <a:pt x="11" y="0"/>
                    <a:pt x="23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2" y="0"/>
                    <a:pt x="123" y="12"/>
                    <a:pt x="123" y="24"/>
                  </a:cubicBezTo>
                  <a:cubicBezTo>
                    <a:pt x="123" y="38"/>
                    <a:pt x="112" y="46"/>
                    <a:pt x="100" y="46"/>
                  </a:cubicBezTo>
                </a:path>
              </a:pathLst>
            </a:custGeom>
            <a:solidFill>
              <a:srgbClr val="FFCD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6" name="Freeform 266"/>
            <p:cNvSpPr>
              <a:spLocks noChangeArrowheads="1"/>
            </p:cNvSpPr>
            <p:nvPr/>
          </p:nvSpPr>
          <p:spPr bwMode="auto">
            <a:xfrm>
              <a:off x="17381616" y="5244846"/>
              <a:ext cx="154612" cy="154605"/>
            </a:xfrm>
            <a:custGeom>
              <a:avLst/>
              <a:gdLst>
                <a:gd name="T0" fmla="*/ 98 w 108"/>
                <a:gd name="T1" fmla="*/ 43 h 107"/>
                <a:gd name="T2" fmla="*/ 98 w 108"/>
                <a:gd name="T3" fmla="*/ 43 h 107"/>
                <a:gd name="T4" fmla="*/ 43 w 108"/>
                <a:gd name="T5" fmla="*/ 95 h 107"/>
                <a:gd name="T6" fmla="*/ 9 w 108"/>
                <a:gd name="T7" fmla="*/ 95 h 107"/>
                <a:gd name="T8" fmla="*/ 9 w 108"/>
                <a:gd name="T9" fmla="*/ 63 h 107"/>
                <a:gd name="T10" fmla="*/ 63 w 108"/>
                <a:gd name="T11" fmla="*/ 8 h 107"/>
                <a:gd name="T12" fmla="*/ 98 w 108"/>
                <a:gd name="T13" fmla="*/ 8 h 107"/>
                <a:gd name="T14" fmla="*/ 98 w 108"/>
                <a:gd name="T15" fmla="*/ 4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107">
                  <a:moveTo>
                    <a:pt x="98" y="43"/>
                  </a:moveTo>
                  <a:lnTo>
                    <a:pt x="98" y="43"/>
                  </a:lnTo>
                  <a:cubicBezTo>
                    <a:pt x="43" y="95"/>
                    <a:pt x="43" y="95"/>
                    <a:pt x="43" y="95"/>
                  </a:cubicBezTo>
                  <a:cubicBezTo>
                    <a:pt x="34" y="106"/>
                    <a:pt x="20" y="106"/>
                    <a:pt x="9" y="95"/>
                  </a:cubicBezTo>
                  <a:cubicBezTo>
                    <a:pt x="0" y="86"/>
                    <a:pt x="0" y="71"/>
                    <a:pt x="9" y="63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72" y="0"/>
                    <a:pt x="86" y="0"/>
                    <a:pt x="98" y="8"/>
                  </a:cubicBezTo>
                  <a:cubicBezTo>
                    <a:pt x="107" y="17"/>
                    <a:pt x="107" y="32"/>
                    <a:pt x="98" y="43"/>
                  </a:cubicBezTo>
                </a:path>
              </a:pathLst>
            </a:custGeom>
            <a:solidFill>
              <a:srgbClr val="FFCD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7" name="Freeform 267"/>
            <p:cNvSpPr>
              <a:spLocks noChangeArrowheads="1"/>
            </p:cNvSpPr>
            <p:nvPr/>
          </p:nvSpPr>
          <p:spPr bwMode="auto">
            <a:xfrm>
              <a:off x="18316012" y="5238124"/>
              <a:ext cx="154612" cy="154605"/>
            </a:xfrm>
            <a:custGeom>
              <a:avLst/>
              <a:gdLst>
                <a:gd name="T0" fmla="*/ 43 w 107"/>
                <a:gd name="T1" fmla="*/ 11 h 108"/>
                <a:gd name="T2" fmla="*/ 43 w 107"/>
                <a:gd name="T3" fmla="*/ 11 h 108"/>
                <a:gd name="T4" fmla="*/ 95 w 107"/>
                <a:gd name="T5" fmla="*/ 63 h 108"/>
                <a:gd name="T6" fmla="*/ 95 w 107"/>
                <a:gd name="T7" fmla="*/ 98 h 108"/>
                <a:gd name="T8" fmla="*/ 63 w 107"/>
                <a:gd name="T9" fmla="*/ 98 h 108"/>
                <a:gd name="T10" fmla="*/ 9 w 107"/>
                <a:gd name="T11" fmla="*/ 43 h 108"/>
                <a:gd name="T12" fmla="*/ 9 w 107"/>
                <a:gd name="T13" fmla="*/ 11 h 108"/>
                <a:gd name="T14" fmla="*/ 43 w 107"/>
                <a:gd name="T15" fmla="*/ 1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8">
                  <a:moveTo>
                    <a:pt x="43" y="11"/>
                  </a:moveTo>
                  <a:lnTo>
                    <a:pt x="43" y="11"/>
                  </a:lnTo>
                  <a:cubicBezTo>
                    <a:pt x="95" y="63"/>
                    <a:pt x="95" y="63"/>
                    <a:pt x="95" y="63"/>
                  </a:cubicBezTo>
                  <a:cubicBezTo>
                    <a:pt x="106" y="75"/>
                    <a:pt x="106" y="89"/>
                    <a:pt x="95" y="98"/>
                  </a:cubicBezTo>
                  <a:cubicBezTo>
                    <a:pt x="86" y="107"/>
                    <a:pt x="72" y="107"/>
                    <a:pt x="63" y="98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0" y="34"/>
                    <a:pt x="0" y="20"/>
                    <a:pt x="9" y="11"/>
                  </a:cubicBezTo>
                  <a:cubicBezTo>
                    <a:pt x="17" y="0"/>
                    <a:pt x="34" y="0"/>
                    <a:pt x="43" y="11"/>
                  </a:cubicBezTo>
                </a:path>
              </a:pathLst>
            </a:custGeom>
            <a:solidFill>
              <a:srgbClr val="FFCD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8" name="Freeform 268"/>
            <p:cNvSpPr>
              <a:spLocks noChangeArrowheads="1"/>
            </p:cNvSpPr>
            <p:nvPr/>
          </p:nvSpPr>
          <p:spPr bwMode="auto">
            <a:xfrm>
              <a:off x="18490792" y="4821364"/>
              <a:ext cx="181501" cy="67219"/>
            </a:xfrm>
            <a:custGeom>
              <a:avLst/>
              <a:gdLst>
                <a:gd name="T0" fmla="*/ 23 w 125"/>
                <a:gd name="T1" fmla="*/ 0 h 47"/>
                <a:gd name="T2" fmla="*/ 23 w 125"/>
                <a:gd name="T3" fmla="*/ 0 h 47"/>
                <a:gd name="T4" fmla="*/ 100 w 125"/>
                <a:gd name="T5" fmla="*/ 0 h 47"/>
                <a:gd name="T6" fmla="*/ 124 w 125"/>
                <a:gd name="T7" fmla="*/ 23 h 47"/>
                <a:gd name="T8" fmla="*/ 100 w 125"/>
                <a:gd name="T9" fmla="*/ 46 h 47"/>
                <a:gd name="T10" fmla="*/ 23 w 125"/>
                <a:gd name="T11" fmla="*/ 46 h 47"/>
                <a:gd name="T12" fmla="*/ 0 w 125"/>
                <a:gd name="T13" fmla="*/ 23 h 47"/>
                <a:gd name="T14" fmla="*/ 23 w 125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47">
                  <a:moveTo>
                    <a:pt x="23" y="0"/>
                  </a:moveTo>
                  <a:lnTo>
                    <a:pt x="23" y="0"/>
                  </a:lnTo>
                  <a:cubicBezTo>
                    <a:pt x="100" y="0"/>
                    <a:pt x="100" y="0"/>
                    <a:pt x="100" y="0"/>
                  </a:cubicBezTo>
                  <a:cubicBezTo>
                    <a:pt x="112" y="0"/>
                    <a:pt x="124" y="11"/>
                    <a:pt x="124" y="23"/>
                  </a:cubicBezTo>
                  <a:cubicBezTo>
                    <a:pt x="124" y="37"/>
                    <a:pt x="112" y="46"/>
                    <a:pt x="10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2" y="46"/>
                    <a:pt x="0" y="37"/>
                    <a:pt x="0" y="23"/>
                  </a:cubicBezTo>
                  <a:cubicBezTo>
                    <a:pt x="0" y="11"/>
                    <a:pt x="12" y="0"/>
                    <a:pt x="23" y="0"/>
                  </a:cubicBezTo>
                </a:path>
              </a:pathLst>
            </a:custGeom>
            <a:solidFill>
              <a:srgbClr val="FFCD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9" name="Freeform 269"/>
            <p:cNvSpPr>
              <a:spLocks noChangeArrowheads="1"/>
            </p:cNvSpPr>
            <p:nvPr/>
          </p:nvSpPr>
          <p:spPr bwMode="auto">
            <a:xfrm>
              <a:off x="18316012" y="4310497"/>
              <a:ext cx="154612" cy="154605"/>
            </a:xfrm>
            <a:custGeom>
              <a:avLst/>
              <a:gdLst>
                <a:gd name="T0" fmla="*/ 8 w 105"/>
                <a:gd name="T1" fmla="*/ 60 h 105"/>
                <a:gd name="T2" fmla="*/ 8 w 105"/>
                <a:gd name="T3" fmla="*/ 60 h 105"/>
                <a:gd name="T4" fmla="*/ 63 w 105"/>
                <a:gd name="T5" fmla="*/ 9 h 105"/>
                <a:gd name="T6" fmla="*/ 95 w 105"/>
                <a:gd name="T7" fmla="*/ 9 h 105"/>
                <a:gd name="T8" fmla="*/ 95 w 105"/>
                <a:gd name="T9" fmla="*/ 41 h 105"/>
                <a:gd name="T10" fmla="*/ 40 w 105"/>
                <a:gd name="T11" fmla="*/ 95 h 105"/>
                <a:gd name="T12" fmla="*/ 8 w 105"/>
                <a:gd name="T13" fmla="*/ 95 h 105"/>
                <a:gd name="T14" fmla="*/ 8 w 105"/>
                <a:gd name="T15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5">
                  <a:moveTo>
                    <a:pt x="8" y="60"/>
                  </a:moveTo>
                  <a:lnTo>
                    <a:pt x="8" y="60"/>
                  </a:lnTo>
                  <a:cubicBezTo>
                    <a:pt x="63" y="9"/>
                    <a:pt x="63" y="9"/>
                    <a:pt x="63" y="9"/>
                  </a:cubicBezTo>
                  <a:cubicBezTo>
                    <a:pt x="72" y="0"/>
                    <a:pt x="86" y="0"/>
                    <a:pt x="95" y="9"/>
                  </a:cubicBezTo>
                  <a:cubicBezTo>
                    <a:pt x="104" y="17"/>
                    <a:pt x="104" y="32"/>
                    <a:pt x="95" y="41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32" y="104"/>
                    <a:pt x="17" y="104"/>
                    <a:pt x="8" y="95"/>
                  </a:cubicBezTo>
                  <a:cubicBezTo>
                    <a:pt x="0" y="86"/>
                    <a:pt x="0" y="72"/>
                    <a:pt x="8" y="60"/>
                  </a:cubicBezTo>
                </a:path>
              </a:pathLst>
            </a:custGeom>
            <a:solidFill>
              <a:srgbClr val="FFCD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0" name="Freeform 270"/>
            <p:cNvSpPr>
              <a:spLocks noChangeArrowheads="1"/>
            </p:cNvSpPr>
            <p:nvPr/>
          </p:nvSpPr>
          <p:spPr bwMode="auto">
            <a:xfrm>
              <a:off x="17885787" y="4102117"/>
              <a:ext cx="67223" cy="181492"/>
            </a:xfrm>
            <a:custGeom>
              <a:avLst/>
              <a:gdLst>
                <a:gd name="T0" fmla="*/ 0 w 47"/>
                <a:gd name="T1" fmla="*/ 101 h 124"/>
                <a:gd name="T2" fmla="*/ 0 w 47"/>
                <a:gd name="T3" fmla="*/ 101 h 124"/>
                <a:gd name="T4" fmla="*/ 0 w 47"/>
                <a:gd name="T5" fmla="*/ 23 h 124"/>
                <a:gd name="T6" fmla="*/ 23 w 47"/>
                <a:gd name="T7" fmla="*/ 0 h 124"/>
                <a:gd name="T8" fmla="*/ 46 w 47"/>
                <a:gd name="T9" fmla="*/ 23 h 124"/>
                <a:gd name="T10" fmla="*/ 46 w 47"/>
                <a:gd name="T11" fmla="*/ 101 h 124"/>
                <a:gd name="T12" fmla="*/ 23 w 47"/>
                <a:gd name="T13" fmla="*/ 123 h 124"/>
                <a:gd name="T14" fmla="*/ 0 w 47"/>
                <a:gd name="T15" fmla="*/ 10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24">
                  <a:moveTo>
                    <a:pt x="0" y="101"/>
                  </a:moveTo>
                  <a:lnTo>
                    <a:pt x="0" y="101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ubicBezTo>
                    <a:pt x="37" y="0"/>
                    <a:pt x="46" y="11"/>
                    <a:pt x="46" y="23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12"/>
                    <a:pt x="37" y="123"/>
                    <a:pt x="23" y="123"/>
                  </a:cubicBezTo>
                  <a:cubicBezTo>
                    <a:pt x="11" y="123"/>
                    <a:pt x="0" y="112"/>
                    <a:pt x="0" y="101"/>
                  </a:cubicBezTo>
                </a:path>
              </a:pathLst>
            </a:custGeom>
            <a:solidFill>
              <a:srgbClr val="FFCD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1" name="Freeform 271"/>
            <p:cNvSpPr>
              <a:spLocks noChangeArrowheads="1"/>
            </p:cNvSpPr>
            <p:nvPr/>
          </p:nvSpPr>
          <p:spPr bwMode="auto">
            <a:xfrm>
              <a:off x="17381616" y="4310497"/>
              <a:ext cx="154612" cy="154605"/>
            </a:xfrm>
            <a:custGeom>
              <a:avLst/>
              <a:gdLst>
                <a:gd name="T0" fmla="*/ 61 w 105"/>
                <a:gd name="T1" fmla="*/ 95 h 107"/>
                <a:gd name="T2" fmla="*/ 61 w 105"/>
                <a:gd name="T3" fmla="*/ 95 h 107"/>
                <a:gd name="T4" fmla="*/ 9 w 105"/>
                <a:gd name="T5" fmla="*/ 43 h 107"/>
                <a:gd name="T6" fmla="*/ 9 w 105"/>
                <a:gd name="T7" fmla="*/ 8 h 107"/>
                <a:gd name="T8" fmla="*/ 40 w 105"/>
                <a:gd name="T9" fmla="*/ 8 h 107"/>
                <a:gd name="T10" fmla="*/ 95 w 105"/>
                <a:gd name="T11" fmla="*/ 63 h 107"/>
                <a:gd name="T12" fmla="*/ 95 w 105"/>
                <a:gd name="T13" fmla="*/ 95 h 107"/>
                <a:gd name="T14" fmla="*/ 61 w 105"/>
                <a:gd name="T15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7">
                  <a:moveTo>
                    <a:pt x="61" y="95"/>
                  </a:moveTo>
                  <a:lnTo>
                    <a:pt x="61" y="95"/>
                  </a:lnTo>
                  <a:cubicBezTo>
                    <a:pt x="9" y="43"/>
                    <a:pt x="9" y="43"/>
                    <a:pt x="9" y="43"/>
                  </a:cubicBezTo>
                  <a:cubicBezTo>
                    <a:pt x="0" y="32"/>
                    <a:pt x="0" y="17"/>
                    <a:pt x="9" y="8"/>
                  </a:cubicBezTo>
                  <a:cubicBezTo>
                    <a:pt x="17" y="0"/>
                    <a:pt x="32" y="0"/>
                    <a:pt x="40" y="8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104" y="72"/>
                    <a:pt x="104" y="86"/>
                    <a:pt x="95" y="95"/>
                  </a:cubicBezTo>
                  <a:cubicBezTo>
                    <a:pt x="86" y="106"/>
                    <a:pt x="72" y="106"/>
                    <a:pt x="61" y="95"/>
                  </a:cubicBezTo>
                </a:path>
              </a:pathLst>
            </a:custGeom>
            <a:solidFill>
              <a:srgbClr val="FFCD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2" name="Freeform 272"/>
            <p:cNvSpPr>
              <a:spLocks noChangeArrowheads="1"/>
            </p:cNvSpPr>
            <p:nvPr/>
          </p:nvSpPr>
          <p:spPr bwMode="auto">
            <a:xfrm>
              <a:off x="18968073" y="4391160"/>
              <a:ext cx="920952" cy="920905"/>
            </a:xfrm>
            <a:custGeom>
              <a:avLst/>
              <a:gdLst>
                <a:gd name="T0" fmla="*/ 609 w 610"/>
                <a:gd name="T1" fmla="*/ 304 h 610"/>
                <a:gd name="T2" fmla="*/ 609 w 610"/>
                <a:gd name="T3" fmla="*/ 304 h 610"/>
                <a:gd name="T4" fmla="*/ 304 w 610"/>
                <a:gd name="T5" fmla="*/ 0 h 610"/>
                <a:gd name="T6" fmla="*/ 0 w 610"/>
                <a:gd name="T7" fmla="*/ 304 h 610"/>
                <a:gd name="T8" fmla="*/ 304 w 610"/>
                <a:gd name="T9" fmla="*/ 609 h 610"/>
                <a:gd name="T10" fmla="*/ 609 w 610"/>
                <a:gd name="T11" fmla="*/ 304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0" h="610">
                  <a:moveTo>
                    <a:pt x="609" y="304"/>
                  </a:moveTo>
                  <a:lnTo>
                    <a:pt x="609" y="304"/>
                  </a:lnTo>
                  <a:cubicBezTo>
                    <a:pt x="609" y="135"/>
                    <a:pt x="474" y="0"/>
                    <a:pt x="304" y="0"/>
                  </a:cubicBezTo>
                  <a:cubicBezTo>
                    <a:pt x="135" y="0"/>
                    <a:pt x="0" y="135"/>
                    <a:pt x="0" y="304"/>
                  </a:cubicBezTo>
                  <a:cubicBezTo>
                    <a:pt x="0" y="471"/>
                    <a:pt x="137" y="609"/>
                    <a:pt x="304" y="609"/>
                  </a:cubicBezTo>
                  <a:cubicBezTo>
                    <a:pt x="474" y="609"/>
                    <a:pt x="609" y="471"/>
                    <a:pt x="609" y="304"/>
                  </a:cubicBezTo>
                </a:path>
              </a:pathLst>
            </a:custGeom>
            <a:solidFill>
              <a:srgbClr val="FFFFF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3" name="Freeform 273"/>
            <p:cNvSpPr>
              <a:spLocks noChangeArrowheads="1"/>
            </p:cNvSpPr>
            <p:nvPr/>
          </p:nvSpPr>
          <p:spPr bwMode="auto">
            <a:xfrm>
              <a:off x="19008407" y="4424770"/>
              <a:ext cx="847007" cy="846964"/>
            </a:xfrm>
            <a:custGeom>
              <a:avLst/>
              <a:gdLst>
                <a:gd name="T0" fmla="*/ 559 w 560"/>
                <a:gd name="T1" fmla="*/ 279 h 562"/>
                <a:gd name="T2" fmla="*/ 559 w 560"/>
                <a:gd name="T3" fmla="*/ 279 h 562"/>
                <a:gd name="T4" fmla="*/ 279 w 560"/>
                <a:gd name="T5" fmla="*/ 0 h 562"/>
                <a:gd name="T6" fmla="*/ 0 w 560"/>
                <a:gd name="T7" fmla="*/ 282 h 562"/>
                <a:gd name="T8" fmla="*/ 279 w 560"/>
                <a:gd name="T9" fmla="*/ 561 h 562"/>
                <a:gd name="T10" fmla="*/ 559 w 560"/>
                <a:gd name="T11" fmla="*/ 279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562">
                  <a:moveTo>
                    <a:pt x="559" y="279"/>
                  </a:moveTo>
                  <a:lnTo>
                    <a:pt x="559" y="279"/>
                  </a:lnTo>
                  <a:cubicBezTo>
                    <a:pt x="559" y="127"/>
                    <a:pt x="435" y="0"/>
                    <a:pt x="279" y="0"/>
                  </a:cubicBezTo>
                  <a:cubicBezTo>
                    <a:pt x="124" y="3"/>
                    <a:pt x="0" y="127"/>
                    <a:pt x="0" y="282"/>
                  </a:cubicBezTo>
                  <a:cubicBezTo>
                    <a:pt x="0" y="434"/>
                    <a:pt x="124" y="561"/>
                    <a:pt x="279" y="561"/>
                  </a:cubicBezTo>
                  <a:cubicBezTo>
                    <a:pt x="435" y="561"/>
                    <a:pt x="559" y="434"/>
                    <a:pt x="559" y="279"/>
                  </a:cubicBezTo>
                </a:path>
              </a:pathLst>
            </a:custGeom>
            <a:solidFill>
              <a:srgbClr val="FFF8E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4" name="Freeform 274"/>
            <p:cNvSpPr>
              <a:spLocks noChangeArrowheads="1"/>
            </p:cNvSpPr>
            <p:nvPr/>
          </p:nvSpPr>
          <p:spPr bwMode="auto">
            <a:xfrm>
              <a:off x="19021851" y="4686925"/>
              <a:ext cx="719284" cy="557921"/>
            </a:xfrm>
            <a:custGeom>
              <a:avLst/>
              <a:gdLst>
                <a:gd name="T0" fmla="*/ 23 w 476"/>
                <a:gd name="T1" fmla="*/ 0 h 370"/>
                <a:gd name="T2" fmla="*/ 23 w 476"/>
                <a:gd name="T3" fmla="*/ 0 h 370"/>
                <a:gd name="T4" fmla="*/ 18 w 476"/>
                <a:gd name="T5" fmla="*/ 44 h 370"/>
                <a:gd name="T6" fmla="*/ 313 w 476"/>
                <a:gd name="T7" fmla="*/ 308 h 370"/>
                <a:gd name="T8" fmla="*/ 475 w 476"/>
                <a:gd name="T9" fmla="*/ 265 h 370"/>
                <a:gd name="T10" fmla="*/ 265 w 476"/>
                <a:gd name="T11" fmla="*/ 369 h 370"/>
                <a:gd name="T12" fmla="*/ 0 w 476"/>
                <a:gd name="T13" fmla="*/ 104 h 370"/>
                <a:gd name="T14" fmla="*/ 23 w 476"/>
                <a:gd name="T15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6" h="370">
                  <a:moveTo>
                    <a:pt x="23" y="0"/>
                  </a:moveTo>
                  <a:lnTo>
                    <a:pt x="23" y="0"/>
                  </a:lnTo>
                  <a:cubicBezTo>
                    <a:pt x="20" y="15"/>
                    <a:pt x="18" y="29"/>
                    <a:pt x="18" y="44"/>
                  </a:cubicBezTo>
                  <a:cubicBezTo>
                    <a:pt x="18" y="190"/>
                    <a:pt x="150" y="308"/>
                    <a:pt x="313" y="308"/>
                  </a:cubicBezTo>
                  <a:cubicBezTo>
                    <a:pt x="374" y="308"/>
                    <a:pt x="429" y="291"/>
                    <a:pt x="475" y="265"/>
                  </a:cubicBezTo>
                  <a:cubicBezTo>
                    <a:pt x="426" y="328"/>
                    <a:pt x="351" y="369"/>
                    <a:pt x="265" y="369"/>
                  </a:cubicBezTo>
                  <a:cubicBezTo>
                    <a:pt x="118" y="369"/>
                    <a:pt x="0" y="251"/>
                    <a:pt x="0" y="104"/>
                  </a:cubicBezTo>
                  <a:cubicBezTo>
                    <a:pt x="0" y="66"/>
                    <a:pt x="8" y="32"/>
                    <a:pt x="23" y="0"/>
                  </a:cubicBezTo>
                </a:path>
              </a:pathLst>
            </a:custGeom>
            <a:solidFill>
              <a:srgbClr val="EEE6DB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5" name="Freeform 275"/>
            <p:cNvSpPr>
              <a:spLocks noChangeArrowheads="1"/>
            </p:cNvSpPr>
            <p:nvPr/>
          </p:nvSpPr>
          <p:spPr bwMode="auto">
            <a:xfrm>
              <a:off x="19351243" y="4727257"/>
              <a:ext cx="168057" cy="705803"/>
            </a:xfrm>
            <a:custGeom>
              <a:avLst/>
              <a:gdLst>
                <a:gd name="T0" fmla="*/ 37 w 113"/>
                <a:gd name="T1" fmla="*/ 0 h 467"/>
                <a:gd name="T2" fmla="*/ 37 w 113"/>
                <a:gd name="T3" fmla="*/ 0 h 467"/>
                <a:gd name="T4" fmla="*/ 31 w 113"/>
                <a:gd name="T5" fmla="*/ 3 h 467"/>
                <a:gd name="T6" fmla="*/ 3 w 113"/>
                <a:gd name="T7" fmla="*/ 32 h 467"/>
                <a:gd name="T8" fmla="*/ 0 w 113"/>
                <a:gd name="T9" fmla="*/ 35 h 467"/>
                <a:gd name="T10" fmla="*/ 0 w 113"/>
                <a:gd name="T11" fmla="*/ 458 h 467"/>
                <a:gd name="T12" fmla="*/ 9 w 113"/>
                <a:gd name="T13" fmla="*/ 466 h 467"/>
                <a:gd name="T14" fmla="*/ 14 w 113"/>
                <a:gd name="T15" fmla="*/ 458 h 467"/>
                <a:gd name="T16" fmla="*/ 14 w 113"/>
                <a:gd name="T17" fmla="*/ 38 h 467"/>
                <a:gd name="T18" fmla="*/ 31 w 113"/>
                <a:gd name="T19" fmla="*/ 23 h 467"/>
                <a:gd name="T20" fmla="*/ 31 w 113"/>
                <a:gd name="T21" fmla="*/ 38 h 467"/>
                <a:gd name="T22" fmla="*/ 35 w 113"/>
                <a:gd name="T23" fmla="*/ 43 h 467"/>
                <a:gd name="T24" fmla="*/ 40 w 113"/>
                <a:gd name="T25" fmla="*/ 43 h 467"/>
                <a:gd name="T26" fmla="*/ 63 w 113"/>
                <a:gd name="T27" fmla="*/ 21 h 467"/>
                <a:gd name="T28" fmla="*/ 63 w 113"/>
                <a:gd name="T29" fmla="*/ 38 h 467"/>
                <a:gd name="T30" fmla="*/ 69 w 113"/>
                <a:gd name="T31" fmla="*/ 43 h 467"/>
                <a:gd name="T32" fmla="*/ 74 w 113"/>
                <a:gd name="T33" fmla="*/ 43 h 467"/>
                <a:gd name="T34" fmla="*/ 100 w 113"/>
                <a:gd name="T35" fmla="*/ 21 h 467"/>
                <a:gd name="T36" fmla="*/ 100 w 113"/>
                <a:gd name="T37" fmla="*/ 458 h 467"/>
                <a:gd name="T38" fmla="*/ 106 w 113"/>
                <a:gd name="T39" fmla="*/ 464 h 467"/>
                <a:gd name="T40" fmla="*/ 112 w 113"/>
                <a:gd name="T41" fmla="*/ 458 h 467"/>
                <a:gd name="T42" fmla="*/ 112 w 113"/>
                <a:gd name="T43" fmla="*/ 6 h 467"/>
                <a:gd name="T44" fmla="*/ 109 w 113"/>
                <a:gd name="T45" fmla="*/ 0 h 467"/>
                <a:gd name="T46" fmla="*/ 100 w 113"/>
                <a:gd name="T47" fmla="*/ 0 h 467"/>
                <a:gd name="T48" fmla="*/ 78 w 113"/>
                <a:gd name="T49" fmla="*/ 23 h 467"/>
                <a:gd name="T50" fmla="*/ 78 w 113"/>
                <a:gd name="T51" fmla="*/ 6 h 467"/>
                <a:gd name="T52" fmla="*/ 74 w 113"/>
                <a:gd name="T53" fmla="*/ 0 h 467"/>
                <a:gd name="T54" fmla="*/ 66 w 113"/>
                <a:gd name="T55" fmla="*/ 0 h 467"/>
                <a:gd name="T56" fmla="*/ 43 w 113"/>
                <a:gd name="T57" fmla="*/ 23 h 467"/>
                <a:gd name="T58" fmla="*/ 43 w 113"/>
                <a:gd name="T59" fmla="*/ 6 h 467"/>
                <a:gd name="T60" fmla="*/ 40 w 113"/>
                <a:gd name="T61" fmla="*/ 0 h 467"/>
                <a:gd name="T62" fmla="*/ 37 w 113"/>
                <a:gd name="T63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467">
                  <a:moveTo>
                    <a:pt x="37" y="0"/>
                  </a:moveTo>
                  <a:lnTo>
                    <a:pt x="37" y="0"/>
                  </a:lnTo>
                  <a:cubicBezTo>
                    <a:pt x="35" y="0"/>
                    <a:pt x="35" y="0"/>
                    <a:pt x="31" y="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2"/>
                    <a:pt x="0" y="35"/>
                    <a:pt x="0" y="35"/>
                  </a:cubicBezTo>
                  <a:cubicBezTo>
                    <a:pt x="0" y="458"/>
                    <a:pt x="0" y="458"/>
                    <a:pt x="0" y="458"/>
                  </a:cubicBezTo>
                  <a:cubicBezTo>
                    <a:pt x="0" y="464"/>
                    <a:pt x="3" y="466"/>
                    <a:pt x="9" y="466"/>
                  </a:cubicBezTo>
                  <a:cubicBezTo>
                    <a:pt x="11" y="466"/>
                    <a:pt x="14" y="464"/>
                    <a:pt x="14" y="45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1"/>
                    <a:pt x="31" y="43"/>
                    <a:pt x="35" y="43"/>
                  </a:cubicBezTo>
                  <a:cubicBezTo>
                    <a:pt x="37" y="43"/>
                    <a:pt x="40" y="43"/>
                    <a:pt x="40" y="43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41"/>
                    <a:pt x="66" y="43"/>
                    <a:pt x="69" y="43"/>
                  </a:cubicBezTo>
                  <a:cubicBezTo>
                    <a:pt x="72" y="43"/>
                    <a:pt x="74" y="43"/>
                    <a:pt x="74" y="43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458"/>
                    <a:pt x="100" y="458"/>
                    <a:pt x="100" y="458"/>
                  </a:cubicBezTo>
                  <a:cubicBezTo>
                    <a:pt x="100" y="461"/>
                    <a:pt x="104" y="464"/>
                    <a:pt x="106" y="464"/>
                  </a:cubicBezTo>
                  <a:cubicBezTo>
                    <a:pt x="109" y="464"/>
                    <a:pt x="112" y="461"/>
                    <a:pt x="112" y="458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2" y="3"/>
                    <a:pt x="112" y="0"/>
                    <a:pt x="109" y="0"/>
                  </a:cubicBezTo>
                  <a:cubicBezTo>
                    <a:pt x="106" y="0"/>
                    <a:pt x="104" y="0"/>
                    <a:pt x="100" y="0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4" y="0"/>
                    <a:pt x="74" y="0"/>
                  </a:cubicBezTo>
                  <a:cubicBezTo>
                    <a:pt x="72" y="0"/>
                    <a:pt x="69" y="0"/>
                    <a:pt x="66" y="0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"/>
                    <a:pt x="43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8E888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6" name="Freeform 276"/>
            <p:cNvSpPr>
              <a:spLocks noChangeArrowheads="1"/>
            </p:cNvSpPr>
            <p:nvPr/>
          </p:nvSpPr>
          <p:spPr bwMode="auto">
            <a:xfrm>
              <a:off x="19277298" y="5486836"/>
              <a:ext cx="322669" cy="53775"/>
            </a:xfrm>
            <a:custGeom>
              <a:avLst/>
              <a:gdLst>
                <a:gd name="T0" fmla="*/ 213 w 214"/>
                <a:gd name="T1" fmla="*/ 6 h 41"/>
                <a:gd name="T2" fmla="*/ 213 w 214"/>
                <a:gd name="T3" fmla="*/ 6 h 41"/>
                <a:gd name="T4" fmla="*/ 190 w 214"/>
                <a:gd name="T5" fmla="*/ 3 h 41"/>
                <a:gd name="T6" fmla="*/ 23 w 214"/>
                <a:gd name="T7" fmla="*/ 3 h 41"/>
                <a:gd name="T8" fmla="*/ 0 w 214"/>
                <a:gd name="T9" fmla="*/ 6 h 41"/>
                <a:gd name="T10" fmla="*/ 40 w 214"/>
                <a:gd name="T11" fmla="*/ 35 h 41"/>
                <a:gd name="T12" fmla="*/ 66 w 214"/>
                <a:gd name="T13" fmla="*/ 40 h 41"/>
                <a:gd name="T14" fmla="*/ 149 w 214"/>
                <a:gd name="T15" fmla="*/ 40 h 41"/>
                <a:gd name="T16" fmla="*/ 172 w 214"/>
                <a:gd name="T17" fmla="*/ 35 h 41"/>
                <a:gd name="T18" fmla="*/ 213 w 214"/>
                <a:gd name="T19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4" h="41">
                  <a:moveTo>
                    <a:pt x="213" y="6"/>
                  </a:moveTo>
                  <a:lnTo>
                    <a:pt x="213" y="6"/>
                  </a:lnTo>
                  <a:cubicBezTo>
                    <a:pt x="213" y="0"/>
                    <a:pt x="204" y="3"/>
                    <a:pt x="190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1" y="3"/>
                    <a:pt x="0" y="0"/>
                    <a:pt x="0" y="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9" y="37"/>
                    <a:pt x="52" y="40"/>
                    <a:pt x="66" y="40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64" y="40"/>
                    <a:pt x="167" y="37"/>
                    <a:pt x="172" y="35"/>
                  </a:cubicBezTo>
                  <a:lnTo>
                    <a:pt x="213" y="6"/>
                  </a:lnTo>
                </a:path>
              </a:pathLst>
            </a:custGeom>
            <a:solidFill>
              <a:srgbClr val="45454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7" name="Freeform 277"/>
            <p:cNvSpPr>
              <a:spLocks noChangeArrowheads="1"/>
            </p:cNvSpPr>
            <p:nvPr/>
          </p:nvSpPr>
          <p:spPr bwMode="auto">
            <a:xfrm>
              <a:off x="19223520" y="5278456"/>
              <a:ext cx="416781" cy="26888"/>
            </a:xfrm>
            <a:custGeom>
              <a:avLst/>
              <a:gdLst>
                <a:gd name="T0" fmla="*/ 0 w 280"/>
                <a:gd name="T1" fmla="*/ 23 h 24"/>
                <a:gd name="T2" fmla="*/ 0 w 280"/>
                <a:gd name="T3" fmla="*/ 23 h 24"/>
                <a:gd name="T4" fmla="*/ 0 w 280"/>
                <a:gd name="T5" fmla="*/ 8 h 24"/>
                <a:gd name="T6" fmla="*/ 5 w 280"/>
                <a:gd name="T7" fmla="*/ 0 h 24"/>
                <a:gd name="T8" fmla="*/ 273 w 280"/>
                <a:gd name="T9" fmla="*/ 0 h 24"/>
                <a:gd name="T10" fmla="*/ 279 w 280"/>
                <a:gd name="T11" fmla="*/ 8 h 24"/>
                <a:gd name="T12" fmla="*/ 279 w 280"/>
                <a:gd name="T13" fmla="*/ 23 h 24"/>
                <a:gd name="T14" fmla="*/ 0 w 280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24">
                  <a:moveTo>
                    <a:pt x="0" y="23"/>
                  </a:moveTo>
                  <a:lnTo>
                    <a:pt x="0" y="23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5" y="0"/>
                    <a:pt x="279" y="2"/>
                    <a:pt x="279" y="8"/>
                  </a:cubicBezTo>
                  <a:cubicBezTo>
                    <a:pt x="279" y="23"/>
                    <a:pt x="279" y="23"/>
                    <a:pt x="279" y="23"/>
                  </a:cubicBezTo>
                  <a:lnTo>
                    <a:pt x="0" y="23"/>
                  </a:lnTo>
                </a:path>
              </a:pathLst>
            </a:custGeom>
            <a:solidFill>
              <a:srgbClr val="89898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8" name="Freeform 278"/>
            <p:cNvSpPr>
              <a:spLocks noChangeArrowheads="1"/>
            </p:cNvSpPr>
            <p:nvPr/>
          </p:nvSpPr>
          <p:spPr bwMode="auto">
            <a:xfrm>
              <a:off x="19223520" y="5312066"/>
              <a:ext cx="416781" cy="33610"/>
            </a:xfrm>
            <a:custGeom>
              <a:avLst/>
              <a:gdLst>
                <a:gd name="T0" fmla="*/ 0 w 280"/>
                <a:gd name="T1" fmla="*/ 0 h 27"/>
                <a:gd name="T2" fmla="*/ 0 w 280"/>
                <a:gd name="T3" fmla="*/ 0 h 27"/>
                <a:gd name="T4" fmla="*/ 0 w 280"/>
                <a:gd name="T5" fmla="*/ 17 h 27"/>
                <a:gd name="T6" fmla="*/ 5 w 280"/>
                <a:gd name="T7" fmla="*/ 26 h 27"/>
                <a:gd name="T8" fmla="*/ 273 w 280"/>
                <a:gd name="T9" fmla="*/ 26 h 27"/>
                <a:gd name="T10" fmla="*/ 279 w 280"/>
                <a:gd name="T11" fmla="*/ 17 h 27"/>
                <a:gd name="T12" fmla="*/ 279 w 280"/>
                <a:gd name="T13" fmla="*/ 0 h 27"/>
                <a:gd name="T14" fmla="*/ 0 w 280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27">
                  <a:moveTo>
                    <a:pt x="0" y="0"/>
                  </a:moveTo>
                  <a:lnTo>
                    <a:pt x="0" y="0"/>
                  </a:ln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6"/>
                    <a:pt x="5" y="26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5" y="26"/>
                    <a:pt x="279" y="20"/>
                    <a:pt x="279" y="17"/>
                  </a:cubicBezTo>
                  <a:cubicBezTo>
                    <a:pt x="279" y="0"/>
                    <a:pt x="279" y="0"/>
                    <a:pt x="279" y="0"/>
                  </a:cubicBezTo>
                  <a:lnTo>
                    <a:pt x="0" y="0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69" name="Freeform 279"/>
            <p:cNvSpPr>
              <a:spLocks noChangeArrowheads="1"/>
            </p:cNvSpPr>
            <p:nvPr/>
          </p:nvSpPr>
          <p:spPr bwMode="auto">
            <a:xfrm>
              <a:off x="19223520" y="5352397"/>
              <a:ext cx="416781" cy="26888"/>
            </a:xfrm>
            <a:custGeom>
              <a:avLst/>
              <a:gdLst>
                <a:gd name="T0" fmla="*/ 0 w 280"/>
                <a:gd name="T1" fmla="*/ 23 h 24"/>
                <a:gd name="T2" fmla="*/ 0 w 280"/>
                <a:gd name="T3" fmla="*/ 23 h 24"/>
                <a:gd name="T4" fmla="*/ 0 w 280"/>
                <a:gd name="T5" fmla="*/ 8 h 24"/>
                <a:gd name="T6" fmla="*/ 5 w 280"/>
                <a:gd name="T7" fmla="*/ 0 h 24"/>
                <a:gd name="T8" fmla="*/ 273 w 280"/>
                <a:gd name="T9" fmla="*/ 0 h 24"/>
                <a:gd name="T10" fmla="*/ 279 w 280"/>
                <a:gd name="T11" fmla="*/ 8 h 24"/>
                <a:gd name="T12" fmla="*/ 279 w 280"/>
                <a:gd name="T13" fmla="*/ 23 h 24"/>
                <a:gd name="T14" fmla="*/ 0 w 280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24">
                  <a:moveTo>
                    <a:pt x="0" y="23"/>
                  </a:moveTo>
                  <a:lnTo>
                    <a:pt x="0" y="23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5" y="0"/>
                    <a:pt x="279" y="2"/>
                    <a:pt x="279" y="8"/>
                  </a:cubicBezTo>
                  <a:cubicBezTo>
                    <a:pt x="279" y="23"/>
                    <a:pt x="279" y="23"/>
                    <a:pt x="279" y="23"/>
                  </a:cubicBezTo>
                  <a:lnTo>
                    <a:pt x="0" y="23"/>
                  </a:lnTo>
                </a:path>
              </a:pathLst>
            </a:custGeom>
            <a:solidFill>
              <a:srgbClr val="89898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70" name="Freeform 280"/>
            <p:cNvSpPr>
              <a:spLocks noChangeArrowheads="1"/>
            </p:cNvSpPr>
            <p:nvPr/>
          </p:nvSpPr>
          <p:spPr bwMode="auto">
            <a:xfrm>
              <a:off x="19223520" y="5386007"/>
              <a:ext cx="416781" cy="26888"/>
            </a:xfrm>
            <a:custGeom>
              <a:avLst/>
              <a:gdLst>
                <a:gd name="T0" fmla="*/ 0 w 280"/>
                <a:gd name="T1" fmla="*/ 0 h 24"/>
                <a:gd name="T2" fmla="*/ 0 w 280"/>
                <a:gd name="T3" fmla="*/ 0 h 24"/>
                <a:gd name="T4" fmla="*/ 0 w 280"/>
                <a:gd name="T5" fmla="*/ 14 h 24"/>
                <a:gd name="T6" fmla="*/ 5 w 280"/>
                <a:gd name="T7" fmla="*/ 23 h 24"/>
                <a:gd name="T8" fmla="*/ 273 w 280"/>
                <a:gd name="T9" fmla="*/ 23 h 24"/>
                <a:gd name="T10" fmla="*/ 279 w 280"/>
                <a:gd name="T11" fmla="*/ 14 h 24"/>
                <a:gd name="T12" fmla="*/ 279 w 280"/>
                <a:gd name="T13" fmla="*/ 0 h 24"/>
                <a:gd name="T14" fmla="*/ 0 w 28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24">
                  <a:moveTo>
                    <a:pt x="0" y="0"/>
                  </a:moveTo>
                  <a:lnTo>
                    <a:pt x="0" y="0"/>
                  </a:ln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273" y="23"/>
                    <a:pt x="273" y="23"/>
                    <a:pt x="273" y="23"/>
                  </a:cubicBezTo>
                  <a:cubicBezTo>
                    <a:pt x="275" y="23"/>
                    <a:pt x="279" y="20"/>
                    <a:pt x="279" y="14"/>
                  </a:cubicBezTo>
                  <a:cubicBezTo>
                    <a:pt x="279" y="0"/>
                    <a:pt x="279" y="0"/>
                    <a:pt x="279" y="0"/>
                  </a:cubicBezTo>
                  <a:lnTo>
                    <a:pt x="0" y="0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71" name="Freeform 281"/>
            <p:cNvSpPr>
              <a:spLocks noChangeArrowheads="1"/>
            </p:cNvSpPr>
            <p:nvPr/>
          </p:nvSpPr>
          <p:spPr bwMode="auto">
            <a:xfrm>
              <a:off x="19223520" y="5426339"/>
              <a:ext cx="416781" cy="33610"/>
            </a:xfrm>
            <a:custGeom>
              <a:avLst/>
              <a:gdLst>
                <a:gd name="T0" fmla="*/ 0 w 280"/>
                <a:gd name="T1" fmla="*/ 25 h 26"/>
                <a:gd name="T2" fmla="*/ 0 w 280"/>
                <a:gd name="T3" fmla="*/ 25 h 26"/>
                <a:gd name="T4" fmla="*/ 0 w 280"/>
                <a:gd name="T5" fmla="*/ 8 h 26"/>
                <a:gd name="T6" fmla="*/ 5 w 280"/>
                <a:gd name="T7" fmla="*/ 0 h 26"/>
                <a:gd name="T8" fmla="*/ 273 w 280"/>
                <a:gd name="T9" fmla="*/ 0 h 26"/>
                <a:gd name="T10" fmla="*/ 279 w 280"/>
                <a:gd name="T11" fmla="*/ 8 h 26"/>
                <a:gd name="T12" fmla="*/ 279 w 280"/>
                <a:gd name="T13" fmla="*/ 23 h 26"/>
                <a:gd name="T14" fmla="*/ 0 w 280"/>
                <a:gd name="T15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26">
                  <a:moveTo>
                    <a:pt x="0" y="25"/>
                  </a:moveTo>
                  <a:lnTo>
                    <a:pt x="0" y="25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2" y="0"/>
                    <a:pt x="5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5" y="0"/>
                    <a:pt x="279" y="3"/>
                    <a:pt x="279" y="8"/>
                  </a:cubicBezTo>
                  <a:cubicBezTo>
                    <a:pt x="279" y="23"/>
                    <a:pt x="279" y="23"/>
                    <a:pt x="279" y="23"/>
                  </a:cubicBezTo>
                  <a:lnTo>
                    <a:pt x="0" y="25"/>
                  </a:lnTo>
                </a:path>
              </a:pathLst>
            </a:custGeom>
            <a:solidFill>
              <a:srgbClr val="89898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72" name="Freeform 282"/>
            <p:cNvSpPr>
              <a:spLocks noChangeArrowheads="1"/>
            </p:cNvSpPr>
            <p:nvPr/>
          </p:nvSpPr>
          <p:spPr bwMode="auto">
            <a:xfrm>
              <a:off x="19223520" y="5459948"/>
              <a:ext cx="416781" cy="33610"/>
            </a:xfrm>
            <a:custGeom>
              <a:avLst/>
              <a:gdLst>
                <a:gd name="T0" fmla="*/ 0 w 280"/>
                <a:gd name="T1" fmla="*/ 2 h 27"/>
                <a:gd name="T2" fmla="*/ 0 w 280"/>
                <a:gd name="T3" fmla="*/ 2 h 27"/>
                <a:gd name="T4" fmla="*/ 0 w 280"/>
                <a:gd name="T5" fmla="*/ 17 h 27"/>
                <a:gd name="T6" fmla="*/ 5 w 280"/>
                <a:gd name="T7" fmla="*/ 26 h 27"/>
                <a:gd name="T8" fmla="*/ 273 w 280"/>
                <a:gd name="T9" fmla="*/ 26 h 27"/>
                <a:gd name="T10" fmla="*/ 279 w 280"/>
                <a:gd name="T11" fmla="*/ 17 h 27"/>
                <a:gd name="T12" fmla="*/ 279 w 280"/>
                <a:gd name="T13" fmla="*/ 0 h 27"/>
                <a:gd name="T14" fmla="*/ 0 w 280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27">
                  <a:moveTo>
                    <a:pt x="0" y="2"/>
                  </a:moveTo>
                  <a:lnTo>
                    <a:pt x="0" y="2"/>
                  </a:lnTo>
                  <a:cubicBezTo>
                    <a:pt x="0" y="17"/>
                    <a:pt x="0" y="17"/>
                    <a:pt x="0" y="17"/>
                  </a:cubicBezTo>
                  <a:cubicBezTo>
                    <a:pt x="0" y="23"/>
                    <a:pt x="2" y="26"/>
                    <a:pt x="5" y="26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5" y="26"/>
                    <a:pt x="279" y="20"/>
                    <a:pt x="279" y="17"/>
                  </a:cubicBezTo>
                  <a:cubicBezTo>
                    <a:pt x="279" y="0"/>
                    <a:pt x="279" y="0"/>
                    <a:pt x="279" y="0"/>
                  </a:cubicBezTo>
                  <a:lnTo>
                    <a:pt x="0" y="2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73" name="Freeform 283"/>
            <p:cNvSpPr>
              <a:spLocks noChangeArrowheads="1"/>
            </p:cNvSpPr>
            <p:nvPr/>
          </p:nvSpPr>
          <p:spPr bwMode="auto">
            <a:xfrm>
              <a:off x="13016546" y="6121192"/>
              <a:ext cx="1532679" cy="631862"/>
            </a:xfrm>
            <a:custGeom>
              <a:avLst/>
              <a:gdLst>
                <a:gd name="T0" fmla="*/ 1007 w 1008"/>
                <a:gd name="T1" fmla="*/ 417 h 418"/>
                <a:gd name="T2" fmla="*/ 1007 w 1008"/>
                <a:gd name="T3" fmla="*/ 417 h 418"/>
                <a:gd name="T4" fmla="*/ 736 w 1008"/>
                <a:gd name="T5" fmla="*/ 239 h 418"/>
                <a:gd name="T6" fmla="*/ 707 w 1008"/>
                <a:gd name="T7" fmla="*/ 239 h 418"/>
                <a:gd name="T8" fmla="*/ 460 w 1008"/>
                <a:gd name="T9" fmla="*/ 0 h 418"/>
                <a:gd name="T10" fmla="*/ 216 w 1008"/>
                <a:gd name="T11" fmla="*/ 193 h 418"/>
                <a:gd name="T12" fmla="*/ 210 w 1008"/>
                <a:gd name="T13" fmla="*/ 193 h 418"/>
                <a:gd name="T14" fmla="*/ 0 w 1008"/>
                <a:gd name="T15" fmla="*/ 406 h 418"/>
                <a:gd name="T16" fmla="*/ 0 w 1008"/>
                <a:gd name="T17" fmla="*/ 417 h 418"/>
                <a:gd name="T18" fmla="*/ 1007 w 1008"/>
                <a:gd name="T19" fmla="*/ 417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8" h="418">
                  <a:moveTo>
                    <a:pt x="1007" y="417"/>
                  </a:moveTo>
                  <a:lnTo>
                    <a:pt x="1007" y="417"/>
                  </a:lnTo>
                  <a:cubicBezTo>
                    <a:pt x="972" y="316"/>
                    <a:pt x="863" y="239"/>
                    <a:pt x="736" y="239"/>
                  </a:cubicBezTo>
                  <a:cubicBezTo>
                    <a:pt x="728" y="239"/>
                    <a:pt x="719" y="239"/>
                    <a:pt x="707" y="239"/>
                  </a:cubicBezTo>
                  <a:cubicBezTo>
                    <a:pt x="705" y="106"/>
                    <a:pt x="592" y="0"/>
                    <a:pt x="460" y="0"/>
                  </a:cubicBezTo>
                  <a:cubicBezTo>
                    <a:pt x="339" y="0"/>
                    <a:pt x="241" y="84"/>
                    <a:pt x="216" y="193"/>
                  </a:cubicBezTo>
                  <a:cubicBezTo>
                    <a:pt x="212" y="193"/>
                    <a:pt x="212" y="193"/>
                    <a:pt x="210" y="193"/>
                  </a:cubicBezTo>
                  <a:cubicBezTo>
                    <a:pt x="95" y="193"/>
                    <a:pt x="0" y="290"/>
                    <a:pt x="0" y="406"/>
                  </a:cubicBezTo>
                  <a:cubicBezTo>
                    <a:pt x="0" y="408"/>
                    <a:pt x="0" y="414"/>
                    <a:pt x="0" y="417"/>
                  </a:cubicBezTo>
                  <a:lnTo>
                    <a:pt x="1007" y="417"/>
                  </a:lnTo>
                </a:path>
              </a:pathLst>
            </a:custGeom>
            <a:solidFill>
              <a:srgbClr val="E0EAE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74" name="Freeform 284"/>
            <p:cNvSpPr>
              <a:spLocks noChangeArrowheads="1"/>
            </p:cNvSpPr>
            <p:nvPr/>
          </p:nvSpPr>
          <p:spPr bwMode="auto">
            <a:xfrm>
              <a:off x="14724004" y="6847161"/>
              <a:ext cx="1525957" cy="631862"/>
            </a:xfrm>
            <a:custGeom>
              <a:avLst/>
              <a:gdLst>
                <a:gd name="T0" fmla="*/ 1004 w 1005"/>
                <a:gd name="T1" fmla="*/ 420 h 421"/>
                <a:gd name="T2" fmla="*/ 1004 w 1005"/>
                <a:gd name="T3" fmla="*/ 420 h 421"/>
                <a:gd name="T4" fmla="*/ 736 w 1005"/>
                <a:gd name="T5" fmla="*/ 241 h 421"/>
                <a:gd name="T6" fmla="*/ 705 w 1005"/>
                <a:gd name="T7" fmla="*/ 241 h 421"/>
                <a:gd name="T8" fmla="*/ 457 w 1005"/>
                <a:gd name="T9" fmla="*/ 0 h 421"/>
                <a:gd name="T10" fmla="*/ 213 w 1005"/>
                <a:gd name="T11" fmla="*/ 195 h 421"/>
                <a:gd name="T12" fmla="*/ 210 w 1005"/>
                <a:gd name="T13" fmla="*/ 195 h 421"/>
                <a:gd name="T14" fmla="*/ 0 w 1005"/>
                <a:gd name="T15" fmla="*/ 408 h 421"/>
                <a:gd name="T16" fmla="*/ 0 w 1005"/>
                <a:gd name="T17" fmla="*/ 420 h 421"/>
                <a:gd name="T18" fmla="*/ 1004 w 1005"/>
                <a:gd name="T19" fmla="*/ 42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5" h="421">
                  <a:moveTo>
                    <a:pt x="1004" y="420"/>
                  </a:moveTo>
                  <a:lnTo>
                    <a:pt x="1004" y="420"/>
                  </a:lnTo>
                  <a:cubicBezTo>
                    <a:pt x="970" y="319"/>
                    <a:pt x="863" y="241"/>
                    <a:pt x="736" y="241"/>
                  </a:cubicBezTo>
                  <a:cubicBezTo>
                    <a:pt x="725" y="241"/>
                    <a:pt x="716" y="241"/>
                    <a:pt x="705" y="241"/>
                  </a:cubicBezTo>
                  <a:cubicBezTo>
                    <a:pt x="702" y="109"/>
                    <a:pt x="593" y="0"/>
                    <a:pt x="457" y="0"/>
                  </a:cubicBezTo>
                  <a:cubicBezTo>
                    <a:pt x="337" y="0"/>
                    <a:pt x="239" y="83"/>
                    <a:pt x="213" y="195"/>
                  </a:cubicBezTo>
                  <a:lnTo>
                    <a:pt x="210" y="195"/>
                  </a:lnTo>
                  <a:cubicBezTo>
                    <a:pt x="92" y="195"/>
                    <a:pt x="0" y="290"/>
                    <a:pt x="0" y="408"/>
                  </a:cubicBezTo>
                  <a:cubicBezTo>
                    <a:pt x="0" y="411"/>
                    <a:pt x="0" y="414"/>
                    <a:pt x="0" y="420"/>
                  </a:cubicBezTo>
                  <a:lnTo>
                    <a:pt x="1004" y="420"/>
                  </a:lnTo>
                </a:path>
              </a:pathLst>
            </a:custGeom>
            <a:solidFill>
              <a:srgbClr val="E0EAE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75" name="Freeform 285"/>
            <p:cNvSpPr>
              <a:spLocks noChangeArrowheads="1"/>
            </p:cNvSpPr>
            <p:nvPr/>
          </p:nvSpPr>
          <p:spPr bwMode="auto">
            <a:xfrm>
              <a:off x="15093729" y="5973309"/>
              <a:ext cx="678950" cy="282321"/>
            </a:xfrm>
            <a:custGeom>
              <a:avLst/>
              <a:gdLst>
                <a:gd name="T0" fmla="*/ 450 w 451"/>
                <a:gd name="T1" fmla="*/ 187 h 188"/>
                <a:gd name="T2" fmla="*/ 450 w 451"/>
                <a:gd name="T3" fmla="*/ 187 h 188"/>
                <a:gd name="T4" fmla="*/ 328 w 451"/>
                <a:gd name="T5" fmla="*/ 106 h 188"/>
                <a:gd name="T6" fmla="*/ 317 w 451"/>
                <a:gd name="T7" fmla="*/ 110 h 188"/>
                <a:gd name="T8" fmla="*/ 205 w 451"/>
                <a:gd name="T9" fmla="*/ 0 h 188"/>
                <a:gd name="T10" fmla="*/ 96 w 451"/>
                <a:gd name="T11" fmla="*/ 86 h 188"/>
                <a:gd name="T12" fmla="*/ 92 w 451"/>
                <a:gd name="T13" fmla="*/ 86 h 188"/>
                <a:gd name="T14" fmla="*/ 0 w 451"/>
                <a:gd name="T15" fmla="*/ 181 h 188"/>
                <a:gd name="T16" fmla="*/ 0 w 451"/>
                <a:gd name="T17" fmla="*/ 187 h 188"/>
                <a:gd name="T18" fmla="*/ 450 w 451"/>
                <a:gd name="T19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188">
                  <a:moveTo>
                    <a:pt x="450" y="187"/>
                  </a:moveTo>
                  <a:lnTo>
                    <a:pt x="450" y="187"/>
                  </a:lnTo>
                  <a:cubicBezTo>
                    <a:pt x="435" y="141"/>
                    <a:pt x="386" y="106"/>
                    <a:pt x="328" y="106"/>
                  </a:cubicBezTo>
                  <a:cubicBezTo>
                    <a:pt x="326" y="106"/>
                    <a:pt x="320" y="106"/>
                    <a:pt x="317" y="110"/>
                  </a:cubicBezTo>
                  <a:cubicBezTo>
                    <a:pt x="314" y="49"/>
                    <a:pt x="265" y="0"/>
                    <a:pt x="205" y="0"/>
                  </a:cubicBezTo>
                  <a:cubicBezTo>
                    <a:pt x="150" y="0"/>
                    <a:pt x="107" y="37"/>
                    <a:pt x="96" y="86"/>
                  </a:cubicBezTo>
                  <a:lnTo>
                    <a:pt x="92" y="86"/>
                  </a:lnTo>
                  <a:cubicBezTo>
                    <a:pt x="41" y="86"/>
                    <a:pt x="0" y="130"/>
                    <a:pt x="0" y="181"/>
                  </a:cubicBezTo>
                  <a:cubicBezTo>
                    <a:pt x="0" y="184"/>
                    <a:pt x="0" y="187"/>
                    <a:pt x="0" y="187"/>
                  </a:cubicBezTo>
                  <a:lnTo>
                    <a:pt x="450" y="187"/>
                  </a:lnTo>
                </a:path>
              </a:pathLst>
            </a:custGeom>
            <a:solidFill>
              <a:srgbClr val="E0EAE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76" name="Freeform 286"/>
            <p:cNvSpPr>
              <a:spLocks noChangeArrowheads="1"/>
            </p:cNvSpPr>
            <p:nvPr/>
          </p:nvSpPr>
          <p:spPr bwMode="auto">
            <a:xfrm>
              <a:off x="14670226" y="5953143"/>
              <a:ext cx="168057" cy="1861977"/>
            </a:xfrm>
            <a:custGeom>
              <a:avLst/>
              <a:gdLst>
                <a:gd name="T0" fmla="*/ 52 w 114"/>
                <a:gd name="T1" fmla="*/ 1226 h 1227"/>
                <a:gd name="T2" fmla="*/ 52 w 114"/>
                <a:gd name="T3" fmla="*/ 1226 h 1227"/>
                <a:gd name="T4" fmla="*/ 50 w 114"/>
                <a:gd name="T5" fmla="*/ 1226 h 1227"/>
                <a:gd name="T6" fmla="*/ 46 w 114"/>
                <a:gd name="T7" fmla="*/ 1221 h 1227"/>
                <a:gd name="T8" fmla="*/ 44 w 114"/>
                <a:gd name="T9" fmla="*/ 513 h 1227"/>
                <a:gd name="T10" fmla="*/ 35 w 114"/>
                <a:gd name="T11" fmla="*/ 4 h 1227"/>
                <a:gd name="T12" fmla="*/ 38 w 114"/>
                <a:gd name="T13" fmla="*/ 0 h 1227"/>
                <a:gd name="T14" fmla="*/ 44 w 114"/>
                <a:gd name="T15" fmla="*/ 4 h 1227"/>
                <a:gd name="T16" fmla="*/ 52 w 114"/>
                <a:gd name="T17" fmla="*/ 513 h 1227"/>
                <a:gd name="T18" fmla="*/ 55 w 114"/>
                <a:gd name="T19" fmla="*/ 1221 h 1227"/>
                <a:gd name="T20" fmla="*/ 52 w 114"/>
                <a:gd name="T21" fmla="*/ 1226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227">
                  <a:moveTo>
                    <a:pt x="52" y="1226"/>
                  </a:moveTo>
                  <a:lnTo>
                    <a:pt x="52" y="1226"/>
                  </a:lnTo>
                  <a:lnTo>
                    <a:pt x="50" y="1226"/>
                  </a:lnTo>
                  <a:cubicBezTo>
                    <a:pt x="50" y="1226"/>
                    <a:pt x="46" y="1223"/>
                    <a:pt x="46" y="1221"/>
                  </a:cubicBezTo>
                  <a:cubicBezTo>
                    <a:pt x="78" y="1025"/>
                    <a:pt x="93" y="737"/>
                    <a:pt x="44" y="513"/>
                  </a:cubicBezTo>
                  <a:cubicBezTo>
                    <a:pt x="0" y="297"/>
                    <a:pt x="32" y="6"/>
                    <a:pt x="35" y="4"/>
                  </a:cubicBezTo>
                  <a:cubicBezTo>
                    <a:pt x="35" y="0"/>
                    <a:pt x="35" y="0"/>
                    <a:pt x="38" y="0"/>
                  </a:cubicBezTo>
                  <a:cubicBezTo>
                    <a:pt x="40" y="0"/>
                    <a:pt x="44" y="4"/>
                    <a:pt x="44" y="4"/>
                  </a:cubicBezTo>
                  <a:cubicBezTo>
                    <a:pt x="40" y="6"/>
                    <a:pt x="9" y="297"/>
                    <a:pt x="52" y="513"/>
                  </a:cubicBezTo>
                  <a:cubicBezTo>
                    <a:pt x="113" y="794"/>
                    <a:pt x="69" y="1126"/>
                    <a:pt x="55" y="1221"/>
                  </a:cubicBezTo>
                  <a:cubicBezTo>
                    <a:pt x="55" y="1223"/>
                    <a:pt x="52" y="1226"/>
                    <a:pt x="52" y="1226"/>
                  </a:cubicBezTo>
                </a:path>
              </a:pathLst>
            </a:custGeom>
            <a:solidFill>
              <a:srgbClr val="78787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77" name="Freeform 287"/>
            <p:cNvSpPr>
              <a:spLocks noChangeArrowheads="1"/>
            </p:cNvSpPr>
            <p:nvPr/>
          </p:nvSpPr>
          <p:spPr bwMode="auto">
            <a:xfrm>
              <a:off x="14253445" y="4823858"/>
              <a:ext cx="934396" cy="927627"/>
            </a:xfrm>
            <a:custGeom>
              <a:avLst/>
              <a:gdLst>
                <a:gd name="T0" fmla="*/ 616 w 617"/>
                <a:gd name="T1" fmla="*/ 305 h 614"/>
                <a:gd name="T2" fmla="*/ 616 w 617"/>
                <a:gd name="T3" fmla="*/ 305 h 614"/>
                <a:gd name="T4" fmla="*/ 308 w 617"/>
                <a:gd name="T5" fmla="*/ 0 h 614"/>
                <a:gd name="T6" fmla="*/ 0 w 617"/>
                <a:gd name="T7" fmla="*/ 308 h 614"/>
                <a:gd name="T8" fmla="*/ 308 w 617"/>
                <a:gd name="T9" fmla="*/ 613 h 614"/>
                <a:gd name="T10" fmla="*/ 616 w 617"/>
                <a:gd name="T11" fmla="*/ 30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7" h="614">
                  <a:moveTo>
                    <a:pt x="616" y="305"/>
                  </a:moveTo>
                  <a:lnTo>
                    <a:pt x="616" y="305"/>
                  </a:lnTo>
                  <a:cubicBezTo>
                    <a:pt x="616" y="135"/>
                    <a:pt x="478" y="0"/>
                    <a:pt x="308" y="0"/>
                  </a:cubicBezTo>
                  <a:cubicBezTo>
                    <a:pt x="138" y="0"/>
                    <a:pt x="0" y="138"/>
                    <a:pt x="0" y="308"/>
                  </a:cubicBezTo>
                  <a:cubicBezTo>
                    <a:pt x="3" y="475"/>
                    <a:pt x="138" y="613"/>
                    <a:pt x="308" y="613"/>
                  </a:cubicBezTo>
                  <a:cubicBezTo>
                    <a:pt x="478" y="613"/>
                    <a:pt x="616" y="475"/>
                    <a:pt x="616" y="305"/>
                  </a:cubicBezTo>
                </a:path>
              </a:pathLst>
            </a:custGeom>
            <a:solidFill>
              <a:srgbClr val="FFF8E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78" name="Freeform 288"/>
            <p:cNvSpPr>
              <a:spLocks noChangeArrowheads="1"/>
            </p:cNvSpPr>
            <p:nvPr/>
          </p:nvSpPr>
          <p:spPr bwMode="auto">
            <a:xfrm>
              <a:off x="14293778" y="4857467"/>
              <a:ext cx="853729" cy="853686"/>
            </a:xfrm>
            <a:custGeom>
              <a:avLst/>
              <a:gdLst>
                <a:gd name="T0" fmla="*/ 564 w 565"/>
                <a:gd name="T1" fmla="*/ 281 h 565"/>
                <a:gd name="T2" fmla="*/ 564 w 565"/>
                <a:gd name="T3" fmla="*/ 281 h 565"/>
                <a:gd name="T4" fmla="*/ 282 w 565"/>
                <a:gd name="T5" fmla="*/ 2 h 565"/>
                <a:gd name="T6" fmla="*/ 0 w 565"/>
                <a:gd name="T7" fmla="*/ 281 h 565"/>
                <a:gd name="T8" fmla="*/ 282 w 565"/>
                <a:gd name="T9" fmla="*/ 564 h 565"/>
                <a:gd name="T10" fmla="*/ 564 w 565"/>
                <a:gd name="T11" fmla="*/ 281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5" h="565">
                  <a:moveTo>
                    <a:pt x="564" y="281"/>
                  </a:moveTo>
                  <a:lnTo>
                    <a:pt x="564" y="281"/>
                  </a:lnTo>
                  <a:cubicBezTo>
                    <a:pt x="564" y="126"/>
                    <a:pt x="437" y="0"/>
                    <a:pt x="282" y="2"/>
                  </a:cubicBezTo>
                  <a:cubicBezTo>
                    <a:pt x="126" y="2"/>
                    <a:pt x="0" y="126"/>
                    <a:pt x="0" y="281"/>
                  </a:cubicBezTo>
                  <a:cubicBezTo>
                    <a:pt x="0" y="437"/>
                    <a:pt x="126" y="564"/>
                    <a:pt x="282" y="564"/>
                  </a:cubicBezTo>
                  <a:cubicBezTo>
                    <a:pt x="437" y="564"/>
                    <a:pt x="564" y="437"/>
                    <a:pt x="564" y="281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79" name="Freeform 289"/>
            <p:cNvSpPr>
              <a:spLocks noChangeArrowheads="1"/>
            </p:cNvSpPr>
            <p:nvPr/>
          </p:nvSpPr>
          <p:spPr bwMode="auto">
            <a:xfrm>
              <a:off x="14313945" y="5126345"/>
              <a:ext cx="719284" cy="557921"/>
            </a:xfrm>
            <a:custGeom>
              <a:avLst/>
              <a:gdLst>
                <a:gd name="T0" fmla="*/ 20 w 476"/>
                <a:gd name="T1" fmla="*/ 0 h 372"/>
                <a:gd name="T2" fmla="*/ 20 w 476"/>
                <a:gd name="T3" fmla="*/ 0 h 372"/>
                <a:gd name="T4" fmla="*/ 17 w 476"/>
                <a:gd name="T5" fmla="*/ 46 h 372"/>
                <a:gd name="T6" fmla="*/ 314 w 476"/>
                <a:gd name="T7" fmla="*/ 310 h 372"/>
                <a:gd name="T8" fmla="*/ 475 w 476"/>
                <a:gd name="T9" fmla="*/ 267 h 372"/>
                <a:gd name="T10" fmla="*/ 265 w 476"/>
                <a:gd name="T11" fmla="*/ 371 h 372"/>
                <a:gd name="T12" fmla="*/ 0 w 476"/>
                <a:gd name="T13" fmla="*/ 106 h 372"/>
                <a:gd name="T14" fmla="*/ 20 w 476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6" h="372">
                  <a:moveTo>
                    <a:pt x="20" y="0"/>
                  </a:moveTo>
                  <a:lnTo>
                    <a:pt x="20" y="0"/>
                  </a:lnTo>
                  <a:cubicBezTo>
                    <a:pt x="17" y="14"/>
                    <a:pt x="17" y="29"/>
                    <a:pt x="17" y="46"/>
                  </a:cubicBezTo>
                  <a:cubicBezTo>
                    <a:pt x="17" y="192"/>
                    <a:pt x="150" y="310"/>
                    <a:pt x="314" y="310"/>
                  </a:cubicBezTo>
                  <a:cubicBezTo>
                    <a:pt x="374" y="310"/>
                    <a:pt x="429" y="296"/>
                    <a:pt x="475" y="267"/>
                  </a:cubicBezTo>
                  <a:cubicBezTo>
                    <a:pt x="426" y="331"/>
                    <a:pt x="351" y="371"/>
                    <a:pt x="265" y="371"/>
                  </a:cubicBezTo>
                  <a:cubicBezTo>
                    <a:pt x="118" y="371"/>
                    <a:pt x="0" y="253"/>
                    <a:pt x="0" y="106"/>
                  </a:cubicBezTo>
                  <a:cubicBezTo>
                    <a:pt x="0" y="69"/>
                    <a:pt x="6" y="31"/>
                    <a:pt x="2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80" name="Freeform 290"/>
            <p:cNvSpPr>
              <a:spLocks noChangeArrowheads="1"/>
            </p:cNvSpPr>
            <p:nvPr/>
          </p:nvSpPr>
          <p:spPr bwMode="auto">
            <a:xfrm>
              <a:off x="14643337" y="5159955"/>
              <a:ext cx="168057" cy="712525"/>
            </a:xfrm>
            <a:custGeom>
              <a:avLst/>
              <a:gdLst>
                <a:gd name="T0" fmla="*/ 38 w 114"/>
                <a:gd name="T1" fmla="*/ 0 h 470"/>
                <a:gd name="T2" fmla="*/ 38 w 114"/>
                <a:gd name="T3" fmla="*/ 0 h 470"/>
                <a:gd name="T4" fmla="*/ 32 w 114"/>
                <a:gd name="T5" fmla="*/ 3 h 470"/>
                <a:gd name="T6" fmla="*/ 3 w 114"/>
                <a:gd name="T7" fmla="*/ 32 h 470"/>
                <a:gd name="T8" fmla="*/ 0 w 114"/>
                <a:gd name="T9" fmla="*/ 37 h 470"/>
                <a:gd name="T10" fmla="*/ 0 w 114"/>
                <a:gd name="T11" fmla="*/ 463 h 470"/>
                <a:gd name="T12" fmla="*/ 6 w 114"/>
                <a:gd name="T13" fmla="*/ 469 h 470"/>
                <a:gd name="T14" fmla="*/ 15 w 114"/>
                <a:gd name="T15" fmla="*/ 463 h 470"/>
                <a:gd name="T16" fmla="*/ 15 w 114"/>
                <a:gd name="T17" fmla="*/ 40 h 470"/>
                <a:gd name="T18" fmla="*/ 29 w 114"/>
                <a:gd name="T19" fmla="*/ 23 h 470"/>
                <a:gd name="T20" fmla="*/ 29 w 114"/>
                <a:gd name="T21" fmla="*/ 37 h 470"/>
                <a:gd name="T22" fmla="*/ 34 w 114"/>
                <a:gd name="T23" fmla="*/ 46 h 470"/>
                <a:gd name="T24" fmla="*/ 40 w 114"/>
                <a:gd name="T25" fmla="*/ 43 h 470"/>
                <a:gd name="T26" fmla="*/ 64 w 114"/>
                <a:gd name="T27" fmla="*/ 23 h 470"/>
                <a:gd name="T28" fmla="*/ 64 w 114"/>
                <a:gd name="T29" fmla="*/ 37 h 470"/>
                <a:gd name="T30" fmla="*/ 70 w 114"/>
                <a:gd name="T31" fmla="*/ 46 h 470"/>
                <a:gd name="T32" fmla="*/ 75 w 114"/>
                <a:gd name="T33" fmla="*/ 43 h 470"/>
                <a:gd name="T34" fmla="*/ 101 w 114"/>
                <a:gd name="T35" fmla="*/ 23 h 470"/>
                <a:gd name="T36" fmla="*/ 101 w 114"/>
                <a:gd name="T37" fmla="*/ 463 h 470"/>
                <a:gd name="T38" fmla="*/ 107 w 114"/>
                <a:gd name="T39" fmla="*/ 469 h 470"/>
                <a:gd name="T40" fmla="*/ 113 w 114"/>
                <a:gd name="T41" fmla="*/ 460 h 470"/>
                <a:gd name="T42" fmla="*/ 113 w 114"/>
                <a:gd name="T43" fmla="*/ 8 h 470"/>
                <a:gd name="T44" fmla="*/ 109 w 114"/>
                <a:gd name="T45" fmla="*/ 3 h 470"/>
                <a:gd name="T46" fmla="*/ 101 w 114"/>
                <a:gd name="T47" fmla="*/ 3 h 470"/>
                <a:gd name="T48" fmla="*/ 78 w 114"/>
                <a:gd name="T49" fmla="*/ 23 h 470"/>
                <a:gd name="T50" fmla="*/ 78 w 114"/>
                <a:gd name="T51" fmla="*/ 8 h 470"/>
                <a:gd name="T52" fmla="*/ 75 w 114"/>
                <a:gd name="T53" fmla="*/ 3 h 470"/>
                <a:gd name="T54" fmla="*/ 66 w 114"/>
                <a:gd name="T55" fmla="*/ 3 h 470"/>
                <a:gd name="T56" fmla="*/ 43 w 114"/>
                <a:gd name="T57" fmla="*/ 23 h 470"/>
                <a:gd name="T58" fmla="*/ 43 w 114"/>
                <a:gd name="T59" fmla="*/ 8 h 470"/>
                <a:gd name="T60" fmla="*/ 40 w 114"/>
                <a:gd name="T61" fmla="*/ 3 h 470"/>
                <a:gd name="T62" fmla="*/ 38 w 114"/>
                <a:gd name="T63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4" h="470">
                  <a:moveTo>
                    <a:pt x="38" y="0"/>
                  </a:moveTo>
                  <a:lnTo>
                    <a:pt x="38" y="0"/>
                  </a:lnTo>
                  <a:cubicBezTo>
                    <a:pt x="34" y="0"/>
                    <a:pt x="34" y="3"/>
                    <a:pt x="32" y="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4"/>
                    <a:pt x="0" y="34"/>
                    <a:pt x="0" y="37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6"/>
                    <a:pt x="3" y="469"/>
                    <a:pt x="6" y="469"/>
                  </a:cubicBezTo>
                  <a:cubicBezTo>
                    <a:pt x="12" y="469"/>
                    <a:pt x="15" y="466"/>
                    <a:pt x="15" y="463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40"/>
                    <a:pt x="32" y="43"/>
                    <a:pt x="34" y="46"/>
                  </a:cubicBezTo>
                  <a:cubicBezTo>
                    <a:pt x="38" y="46"/>
                    <a:pt x="40" y="46"/>
                    <a:pt x="40" y="4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40"/>
                    <a:pt x="66" y="43"/>
                    <a:pt x="70" y="46"/>
                  </a:cubicBezTo>
                  <a:cubicBezTo>
                    <a:pt x="72" y="46"/>
                    <a:pt x="75" y="46"/>
                    <a:pt x="75" y="4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463"/>
                    <a:pt x="101" y="463"/>
                    <a:pt x="101" y="463"/>
                  </a:cubicBezTo>
                  <a:cubicBezTo>
                    <a:pt x="101" y="466"/>
                    <a:pt x="104" y="469"/>
                    <a:pt x="107" y="469"/>
                  </a:cubicBezTo>
                  <a:cubicBezTo>
                    <a:pt x="109" y="469"/>
                    <a:pt x="113" y="466"/>
                    <a:pt x="113" y="460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6"/>
                    <a:pt x="113" y="3"/>
                    <a:pt x="109" y="3"/>
                  </a:cubicBezTo>
                  <a:cubicBezTo>
                    <a:pt x="107" y="0"/>
                    <a:pt x="104" y="0"/>
                    <a:pt x="101" y="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6"/>
                    <a:pt x="75" y="3"/>
                    <a:pt x="75" y="3"/>
                  </a:cubicBezTo>
                  <a:cubicBezTo>
                    <a:pt x="72" y="0"/>
                    <a:pt x="70" y="0"/>
                    <a:pt x="66" y="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6"/>
                    <a:pt x="40" y="3"/>
                    <a:pt x="40" y="3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8E663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81" name="Freeform 291"/>
            <p:cNvSpPr>
              <a:spLocks noChangeArrowheads="1"/>
            </p:cNvSpPr>
            <p:nvPr/>
          </p:nvSpPr>
          <p:spPr bwMode="auto">
            <a:xfrm>
              <a:off x="14562669" y="5932977"/>
              <a:ext cx="329392" cy="60497"/>
            </a:xfrm>
            <a:custGeom>
              <a:avLst/>
              <a:gdLst>
                <a:gd name="T0" fmla="*/ 219 w 220"/>
                <a:gd name="T1" fmla="*/ 3 h 42"/>
                <a:gd name="T2" fmla="*/ 219 w 220"/>
                <a:gd name="T3" fmla="*/ 3 h 42"/>
                <a:gd name="T4" fmla="*/ 193 w 220"/>
                <a:gd name="T5" fmla="*/ 0 h 42"/>
                <a:gd name="T6" fmla="*/ 26 w 220"/>
                <a:gd name="T7" fmla="*/ 0 h 42"/>
                <a:gd name="T8" fmla="*/ 0 w 220"/>
                <a:gd name="T9" fmla="*/ 3 h 42"/>
                <a:gd name="T10" fmla="*/ 43 w 220"/>
                <a:gd name="T11" fmla="*/ 32 h 42"/>
                <a:gd name="T12" fmla="*/ 69 w 220"/>
                <a:gd name="T13" fmla="*/ 41 h 42"/>
                <a:gd name="T14" fmla="*/ 153 w 220"/>
                <a:gd name="T15" fmla="*/ 41 h 42"/>
                <a:gd name="T16" fmla="*/ 179 w 220"/>
                <a:gd name="T17" fmla="*/ 32 h 42"/>
                <a:gd name="T18" fmla="*/ 219 w 220"/>
                <a:gd name="T1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42">
                  <a:moveTo>
                    <a:pt x="219" y="3"/>
                  </a:moveTo>
                  <a:lnTo>
                    <a:pt x="219" y="3"/>
                  </a:lnTo>
                  <a:cubicBezTo>
                    <a:pt x="219" y="0"/>
                    <a:pt x="208" y="0"/>
                    <a:pt x="19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0"/>
                    <a:pt x="0" y="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52" y="38"/>
                    <a:pt x="55" y="41"/>
                    <a:pt x="69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67" y="41"/>
                    <a:pt x="170" y="38"/>
                    <a:pt x="179" y="32"/>
                  </a:cubicBezTo>
                  <a:lnTo>
                    <a:pt x="219" y="3"/>
                  </a:lnTo>
                </a:path>
              </a:pathLst>
            </a:custGeom>
            <a:solidFill>
              <a:srgbClr val="45444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82" name="Freeform 292"/>
            <p:cNvSpPr>
              <a:spLocks noChangeArrowheads="1"/>
            </p:cNvSpPr>
            <p:nvPr/>
          </p:nvSpPr>
          <p:spPr bwMode="auto">
            <a:xfrm>
              <a:off x="14515614" y="5717875"/>
              <a:ext cx="423503" cy="33610"/>
            </a:xfrm>
            <a:custGeom>
              <a:avLst/>
              <a:gdLst>
                <a:gd name="T0" fmla="*/ 0 w 283"/>
                <a:gd name="T1" fmla="*/ 25 h 26"/>
                <a:gd name="T2" fmla="*/ 0 w 283"/>
                <a:gd name="T3" fmla="*/ 25 h 26"/>
                <a:gd name="T4" fmla="*/ 0 w 283"/>
                <a:gd name="T5" fmla="*/ 8 h 26"/>
                <a:gd name="T6" fmla="*/ 5 w 283"/>
                <a:gd name="T7" fmla="*/ 0 h 26"/>
                <a:gd name="T8" fmla="*/ 273 w 283"/>
                <a:gd name="T9" fmla="*/ 0 h 26"/>
                <a:gd name="T10" fmla="*/ 279 w 283"/>
                <a:gd name="T11" fmla="*/ 8 h 26"/>
                <a:gd name="T12" fmla="*/ 282 w 283"/>
                <a:gd name="T13" fmla="*/ 25 h 26"/>
                <a:gd name="T14" fmla="*/ 0 w 283"/>
                <a:gd name="T15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3" h="26">
                  <a:moveTo>
                    <a:pt x="0" y="25"/>
                  </a:moveTo>
                  <a:lnTo>
                    <a:pt x="0" y="25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0"/>
                    <a:pt x="5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6" y="0"/>
                    <a:pt x="279" y="5"/>
                    <a:pt x="279" y="8"/>
                  </a:cubicBezTo>
                  <a:cubicBezTo>
                    <a:pt x="282" y="25"/>
                    <a:pt x="282" y="25"/>
                    <a:pt x="282" y="25"/>
                  </a:cubicBezTo>
                  <a:lnTo>
                    <a:pt x="0" y="25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83" name="Freeform 293"/>
            <p:cNvSpPr>
              <a:spLocks noChangeArrowheads="1"/>
            </p:cNvSpPr>
            <p:nvPr/>
          </p:nvSpPr>
          <p:spPr bwMode="auto">
            <a:xfrm>
              <a:off x="14515614" y="5758207"/>
              <a:ext cx="423503" cy="26888"/>
            </a:xfrm>
            <a:custGeom>
              <a:avLst/>
              <a:gdLst>
                <a:gd name="T0" fmla="*/ 0 w 283"/>
                <a:gd name="T1" fmla="*/ 0 h 24"/>
                <a:gd name="T2" fmla="*/ 0 w 283"/>
                <a:gd name="T3" fmla="*/ 0 h 24"/>
                <a:gd name="T4" fmla="*/ 0 w 283"/>
                <a:gd name="T5" fmla="*/ 14 h 24"/>
                <a:gd name="T6" fmla="*/ 5 w 283"/>
                <a:gd name="T7" fmla="*/ 23 h 24"/>
                <a:gd name="T8" fmla="*/ 273 w 283"/>
                <a:gd name="T9" fmla="*/ 23 h 24"/>
                <a:gd name="T10" fmla="*/ 282 w 283"/>
                <a:gd name="T11" fmla="*/ 14 h 24"/>
                <a:gd name="T12" fmla="*/ 282 w 283"/>
                <a:gd name="T13" fmla="*/ 0 h 24"/>
                <a:gd name="T14" fmla="*/ 0 w 283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3" h="24">
                  <a:moveTo>
                    <a:pt x="0" y="0"/>
                  </a:moveTo>
                  <a:lnTo>
                    <a:pt x="0" y="0"/>
                  </a:ln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3" y="23"/>
                    <a:pt x="5" y="23"/>
                  </a:cubicBezTo>
                  <a:cubicBezTo>
                    <a:pt x="273" y="23"/>
                    <a:pt x="273" y="23"/>
                    <a:pt x="273" y="23"/>
                  </a:cubicBezTo>
                  <a:cubicBezTo>
                    <a:pt x="276" y="23"/>
                    <a:pt x="282" y="20"/>
                    <a:pt x="282" y="14"/>
                  </a:cubicBezTo>
                  <a:cubicBezTo>
                    <a:pt x="282" y="0"/>
                    <a:pt x="282" y="0"/>
                    <a:pt x="282" y="0"/>
                  </a:cubicBezTo>
                  <a:lnTo>
                    <a:pt x="0" y="0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84" name="Freeform 294"/>
            <p:cNvSpPr>
              <a:spLocks noChangeArrowheads="1"/>
            </p:cNvSpPr>
            <p:nvPr/>
          </p:nvSpPr>
          <p:spPr bwMode="auto">
            <a:xfrm>
              <a:off x="14515614" y="5791817"/>
              <a:ext cx="423503" cy="26888"/>
            </a:xfrm>
            <a:custGeom>
              <a:avLst/>
              <a:gdLst>
                <a:gd name="T0" fmla="*/ 0 w 283"/>
                <a:gd name="T1" fmla="*/ 23 h 24"/>
                <a:gd name="T2" fmla="*/ 0 w 283"/>
                <a:gd name="T3" fmla="*/ 23 h 24"/>
                <a:gd name="T4" fmla="*/ 0 w 283"/>
                <a:gd name="T5" fmla="*/ 9 h 24"/>
                <a:gd name="T6" fmla="*/ 5 w 283"/>
                <a:gd name="T7" fmla="*/ 0 h 24"/>
                <a:gd name="T8" fmla="*/ 273 w 283"/>
                <a:gd name="T9" fmla="*/ 0 h 24"/>
                <a:gd name="T10" fmla="*/ 282 w 283"/>
                <a:gd name="T11" fmla="*/ 9 h 24"/>
                <a:gd name="T12" fmla="*/ 282 w 283"/>
                <a:gd name="T13" fmla="*/ 23 h 24"/>
                <a:gd name="T14" fmla="*/ 0 w 283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3" h="24">
                  <a:moveTo>
                    <a:pt x="0" y="23"/>
                  </a:moveTo>
                  <a:lnTo>
                    <a:pt x="0" y="23"/>
                  </a:ln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6" y="0"/>
                    <a:pt x="282" y="3"/>
                    <a:pt x="282" y="9"/>
                  </a:cubicBezTo>
                  <a:cubicBezTo>
                    <a:pt x="282" y="23"/>
                    <a:pt x="282" y="23"/>
                    <a:pt x="282" y="23"/>
                  </a:cubicBezTo>
                  <a:lnTo>
                    <a:pt x="0" y="23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85" name="Freeform 295"/>
            <p:cNvSpPr>
              <a:spLocks noChangeArrowheads="1"/>
            </p:cNvSpPr>
            <p:nvPr/>
          </p:nvSpPr>
          <p:spPr bwMode="auto">
            <a:xfrm>
              <a:off x="14515614" y="5825426"/>
              <a:ext cx="423503" cy="33610"/>
            </a:xfrm>
            <a:custGeom>
              <a:avLst/>
              <a:gdLst>
                <a:gd name="T0" fmla="*/ 0 w 283"/>
                <a:gd name="T1" fmla="*/ 0 h 27"/>
                <a:gd name="T2" fmla="*/ 0 w 283"/>
                <a:gd name="T3" fmla="*/ 0 h 27"/>
                <a:gd name="T4" fmla="*/ 0 w 283"/>
                <a:gd name="T5" fmla="*/ 17 h 27"/>
                <a:gd name="T6" fmla="*/ 5 w 283"/>
                <a:gd name="T7" fmla="*/ 26 h 27"/>
                <a:gd name="T8" fmla="*/ 273 w 283"/>
                <a:gd name="T9" fmla="*/ 26 h 27"/>
                <a:gd name="T10" fmla="*/ 282 w 283"/>
                <a:gd name="T11" fmla="*/ 17 h 27"/>
                <a:gd name="T12" fmla="*/ 282 w 283"/>
                <a:gd name="T13" fmla="*/ 0 h 27"/>
                <a:gd name="T14" fmla="*/ 0 w 283"/>
                <a:gd name="T1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3" h="27">
                  <a:moveTo>
                    <a:pt x="0" y="0"/>
                  </a:moveTo>
                  <a:lnTo>
                    <a:pt x="0" y="0"/>
                  </a:ln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6"/>
                    <a:pt x="5" y="26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6" y="26"/>
                    <a:pt x="282" y="20"/>
                    <a:pt x="282" y="17"/>
                  </a:cubicBezTo>
                  <a:cubicBezTo>
                    <a:pt x="282" y="0"/>
                    <a:pt x="282" y="0"/>
                    <a:pt x="282" y="0"/>
                  </a:cubicBezTo>
                  <a:lnTo>
                    <a:pt x="0" y="0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86" name="Freeform 296"/>
            <p:cNvSpPr>
              <a:spLocks noChangeArrowheads="1"/>
            </p:cNvSpPr>
            <p:nvPr/>
          </p:nvSpPr>
          <p:spPr bwMode="auto">
            <a:xfrm>
              <a:off x="14515614" y="5865758"/>
              <a:ext cx="423503" cy="26888"/>
            </a:xfrm>
            <a:custGeom>
              <a:avLst/>
              <a:gdLst>
                <a:gd name="T0" fmla="*/ 0 w 283"/>
                <a:gd name="T1" fmla="*/ 23 h 24"/>
                <a:gd name="T2" fmla="*/ 0 w 283"/>
                <a:gd name="T3" fmla="*/ 23 h 24"/>
                <a:gd name="T4" fmla="*/ 0 w 283"/>
                <a:gd name="T5" fmla="*/ 9 h 24"/>
                <a:gd name="T6" fmla="*/ 5 w 283"/>
                <a:gd name="T7" fmla="*/ 0 h 24"/>
                <a:gd name="T8" fmla="*/ 273 w 283"/>
                <a:gd name="T9" fmla="*/ 0 h 24"/>
                <a:gd name="T10" fmla="*/ 282 w 283"/>
                <a:gd name="T11" fmla="*/ 9 h 24"/>
                <a:gd name="T12" fmla="*/ 282 w 283"/>
                <a:gd name="T13" fmla="*/ 23 h 24"/>
                <a:gd name="T14" fmla="*/ 0 w 283"/>
                <a:gd name="T1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3" h="24">
                  <a:moveTo>
                    <a:pt x="0" y="23"/>
                  </a:moveTo>
                  <a:lnTo>
                    <a:pt x="0" y="23"/>
                  </a:ln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273" y="0"/>
                    <a:pt x="273" y="0"/>
                    <a:pt x="273" y="0"/>
                  </a:cubicBezTo>
                  <a:cubicBezTo>
                    <a:pt x="276" y="0"/>
                    <a:pt x="282" y="3"/>
                    <a:pt x="282" y="9"/>
                  </a:cubicBezTo>
                  <a:cubicBezTo>
                    <a:pt x="282" y="23"/>
                    <a:pt x="282" y="23"/>
                    <a:pt x="282" y="23"/>
                  </a:cubicBezTo>
                  <a:lnTo>
                    <a:pt x="0" y="23"/>
                  </a:lnTo>
                </a:path>
              </a:pathLst>
            </a:custGeom>
            <a:solidFill>
              <a:srgbClr val="89868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87" name="Freeform 297"/>
            <p:cNvSpPr>
              <a:spLocks noChangeArrowheads="1"/>
            </p:cNvSpPr>
            <p:nvPr/>
          </p:nvSpPr>
          <p:spPr bwMode="auto">
            <a:xfrm>
              <a:off x="14515614" y="5899368"/>
              <a:ext cx="423503" cy="26888"/>
            </a:xfrm>
            <a:custGeom>
              <a:avLst/>
              <a:gdLst>
                <a:gd name="T0" fmla="*/ 0 w 283"/>
                <a:gd name="T1" fmla="*/ 0 h 24"/>
                <a:gd name="T2" fmla="*/ 0 w 283"/>
                <a:gd name="T3" fmla="*/ 0 h 24"/>
                <a:gd name="T4" fmla="*/ 0 w 283"/>
                <a:gd name="T5" fmla="*/ 17 h 24"/>
                <a:gd name="T6" fmla="*/ 5 w 283"/>
                <a:gd name="T7" fmla="*/ 23 h 24"/>
                <a:gd name="T8" fmla="*/ 273 w 283"/>
                <a:gd name="T9" fmla="*/ 23 h 24"/>
                <a:gd name="T10" fmla="*/ 282 w 283"/>
                <a:gd name="T11" fmla="*/ 15 h 24"/>
                <a:gd name="T12" fmla="*/ 282 w 283"/>
                <a:gd name="T13" fmla="*/ 0 h 24"/>
                <a:gd name="T14" fmla="*/ 0 w 283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3" h="24">
                  <a:moveTo>
                    <a:pt x="0" y="0"/>
                  </a:moveTo>
                  <a:lnTo>
                    <a:pt x="0" y="0"/>
                  </a:ln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3" y="23"/>
                    <a:pt x="5" y="23"/>
                  </a:cubicBezTo>
                  <a:cubicBezTo>
                    <a:pt x="273" y="23"/>
                    <a:pt x="273" y="23"/>
                    <a:pt x="273" y="23"/>
                  </a:cubicBezTo>
                  <a:cubicBezTo>
                    <a:pt x="279" y="23"/>
                    <a:pt x="282" y="20"/>
                    <a:pt x="282" y="15"/>
                  </a:cubicBezTo>
                  <a:cubicBezTo>
                    <a:pt x="282" y="0"/>
                    <a:pt x="282" y="0"/>
                    <a:pt x="282" y="0"/>
                  </a:cubicBezTo>
                  <a:lnTo>
                    <a:pt x="0" y="0"/>
                  </a:lnTo>
                </a:path>
              </a:pathLst>
            </a:custGeom>
            <a:solidFill>
              <a:srgbClr val="B7B7B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044" y="403437"/>
            <a:ext cx="1717606" cy="148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9481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289" grpId="0" animBg="1"/>
      <p:bldP spid="290" grpId="0" animBg="1"/>
      <p:bldP spid="214" grpId="0"/>
      <p:bldP spid="2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9"/>
          <p:cNvSpPr>
            <a:spLocks noChangeArrowheads="1"/>
          </p:cNvSpPr>
          <p:nvPr/>
        </p:nvSpPr>
        <p:spPr bwMode="auto">
          <a:xfrm>
            <a:off x="11798466" y="1871503"/>
            <a:ext cx="302502" cy="6456317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328" name="Freeform 9"/>
          <p:cNvSpPr>
            <a:spLocks noChangeArrowheads="1"/>
          </p:cNvSpPr>
          <p:nvPr/>
        </p:nvSpPr>
        <p:spPr bwMode="auto">
          <a:xfrm>
            <a:off x="11798466" y="8327820"/>
            <a:ext cx="302502" cy="5388180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058" name="TextBox 1057"/>
          <p:cNvSpPr txBox="1"/>
          <p:nvPr/>
        </p:nvSpPr>
        <p:spPr>
          <a:xfrm>
            <a:off x="13020889" y="7896075"/>
            <a:ext cx="5289154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zh-CN" altLang="en-US" sz="4400" b="1" dirty="0">
                <a:solidFill>
                  <a:schemeClr val="tx2"/>
                </a:solidFill>
                <a:cs typeface="+mn-ea"/>
                <a:sym typeface="+mn-lt"/>
              </a:rPr>
              <a:t>如何</a:t>
            </a:r>
            <a:r>
              <a:rPr lang="zh-CN" altLang="en-US" sz="4400" b="1" dirty="0" smtClean="0">
                <a:solidFill>
                  <a:schemeClr val="tx2"/>
                </a:solidFill>
                <a:cs typeface="+mn-ea"/>
                <a:sym typeface="+mn-lt"/>
              </a:rPr>
              <a:t>打破地域限制</a:t>
            </a:r>
            <a:endParaRPr lang="en-US" altLang="zh-CN" sz="4400" b="1" dirty="0" smtClean="0">
              <a:solidFill>
                <a:schemeClr val="tx2"/>
              </a:solidFill>
              <a:cs typeface="+mn-ea"/>
              <a:sym typeface="+mn-lt"/>
            </a:endParaRPr>
          </a:p>
          <a:p>
            <a:r>
              <a:rPr lang="zh-CN" altLang="en-US" sz="4400" b="1" dirty="0" smtClean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4400" b="1" dirty="0">
                <a:solidFill>
                  <a:schemeClr val="tx2"/>
                </a:solidFill>
                <a:cs typeface="+mn-ea"/>
                <a:sym typeface="+mn-lt"/>
              </a:rPr>
              <a:t>延伸管理空间</a:t>
            </a:r>
            <a:endParaRPr lang="id-ID" sz="4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62" name="TextBox 1061"/>
          <p:cNvSpPr txBox="1"/>
          <p:nvPr/>
        </p:nvSpPr>
        <p:spPr>
          <a:xfrm>
            <a:off x="2026691" y="1448378"/>
            <a:ext cx="8690210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r>
              <a:rPr lang="zh-CN" altLang="en-US" sz="4400" b="1" dirty="0" smtClean="0">
                <a:solidFill>
                  <a:schemeClr val="tx2"/>
                </a:solidFill>
                <a:cs typeface="+mn-ea"/>
                <a:sym typeface="+mn-lt"/>
              </a:rPr>
              <a:t>如何</a:t>
            </a:r>
            <a:r>
              <a:rPr lang="zh-CN" altLang="en-US" sz="4400" b="1" dirty="0">
                <a:solidFill>
                  <a:schemeClr val="tx2"/>
                </a:solidFill>
                <a:cs typeface="+mn-ea"/>
                <a:sym typeface="+mn-lt"/>
              </a:rPr>
              <a:t>改善信息脱节 </a:t>
            </a:r>
            <a:endParaRPr lang="en-US" altLang="zh-CN" sz="4400" b="1" dirty="0" smtClean="0">
              <a:solidFill>
                <a:schemeClr val="tx2"/>
              </a:solidFill>
              <a:cs typeface="+mn-ea"/>
              <a:sym typeface="+mn-lt"/>
            </a:endParaRPr>
          </a:p>
          <a:p>
            <a:pPr algn="r"/>
            <a:r>
              <a:rPr lang="zh-CN" altLang="en-US" sz="4400" b="1" dirty="0" smtClean="0">
                <a:solidFill>
                  <a:schemeClr val="tx2"/>
                </a:solidFill>
                <a:cs typeface="+mn-ea"/>
                <a:sym typeface="+mn-lt"/>
              </a:rPr>
              <a:t>提高</a:t>
            </a:r>
            <a:r>
              <a:rPr lang="zh-CN" altLang="en-US" sz="4400" b="1" dirty="0">
                <a:solidFill>
                  <a:schemeClr val="tx2"/>
                </a:solidFill>
                <a:cs typeface="+mn-ea"/>
                <a:sym typeface="+mn-lt"/>
              </a:rPr>
              <a:t>信息共享</a:t>
            </a:r>
            <a:endParaRPr lang="id-ID" sz="4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11341351" y="7726163"/>
            <a:ext cx="1660402" cy="1189783"/>
            <a:chOff x="11341351" y="7726163"/>
            <a:chExt cx="1660402" cy="1189783"/>
          </a:xfrm>
        </p:grpSpPr>
        <p:grpSp>
          <p:nvGrpSpPr>
            <p:cNvPr id="120" name="Group 119"/>
            <p:cNvGrpSpPr/>
            <p:nvPr/>
          </p:nvGrpSpPr>
          <p:grpSpPr>
            <a:xfrm>
              <a:off x="11341351" y="7726163"/>
              <a:ext cx="1660402" cy="1189783"/>
              <a:chOff x="11341351" y="8141025"/>
              <a:chExt cx="1660402" cy="1189783"/>
            </a:xfrm>
          </p:grpSpPr>
          <p:sp>
            <p:nvSpPr>
              <p:cNvPr id="122" name="Freeform 298"/>
              <p:cNvSpPr>
                <a:spLocks noChangeArrowheads="1"/>
              </p:cNvSpPr>
              <p:nvPr/>
            </p:nvSpPr>
            <p:spPr bwMode="auto">
              <a:xfrm>
                <a:off x="11341351" y="8141025"/>
                <a:ext cx="1189843" cy="1189783"/>
              </a:xfrm>
              <a:custGeom>
                <a:avLst/>
                <a:gdLst>
                  <a:gd name="T0" fmla="*/ 785 w 786"/>
                  <a:gd name="T1" fmla="*/ 391 h 784"/>
                  <a:gd name="T2" fmla="*/ 785 w 786"/>
                  <a:gd name="T3" fmla="*/ 391 h 784"/>
                  <a:gd name="T4" fmla="*/ 394 w 786"/>
                  <a:gd name="T5" fmla="*/ 783 h 784"/>
                  <a:gd name="T6" fmla="*/ 0 w 786"/>
                  <a:gd name="T7" fmla="*/ 391 h 784"/>
                  <a:gd name="T8" fmla="*/ 394 w 786"/>
                  <a:gd name="T9" fmla="*/ 0 h 784"/>
                  <a:gd name="T10" fmla="*/ 785 w 786"/>
                  <a:gd name="T11" fmla="*/ 391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784">
                    <a:moveTo>
                      <a:pt x="785" y="391"/>
                    </a:moveTo>
                    <a:lnTo>
                      <a:pt x="785" y="391"/>
                    </a:lnTo>
                    <a:cubicBezTo>
                      <a:pt x="785" y="607"/>
                      <a:pt x="610" y="783"/>
                      <a:pt x="394" y="783"/>
                    </a:cubicBezTo>
                    <a:cubicBezTo>
                      <a:pt x="176" y="783"/>
                      <a:pt x="0" y="607"/>
                      <a:pt x="0" y="391"/>
                    </a:cubicBezTo>
                    <a:cubicBezTo>
                      <a:pt x="0" y="176"/>
                      <a:pt x="176" y="0"/>
                      <a:pt x="394" y="0"/>
                    </a:cubicBezTo>
                    <a:cubicBezTo>
                      <a:pt x="610" y="0"/>
                      <a:pt x="785" y="176"/>
                      <a:pt x="785" y="39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3" name="Freeform 299"/>
              <p:cNvSpPr>
                <a:spLocks noChangeArrowheads="1"/>
              </p:cNvSpPr>
              <p:nvPr/>
            </p:nvSpPr>
            <p:spPr bwMode="auto">
              <a:xfrm>
                <a:off x="11583353" y="8383015"/>
                <a:ext cx="712561" cy="705803"/>
              </a:xfrm>
              <a:custGeom>
                <a:avLst/>
                <a:gdLst>
                  <a:gd name="T0" fmla="*/ 236 w 471"/>
                  <a:gd name="T1" fmla="*/ 466 h 467"/>
                  <a:gd name="T2" fmla="*/ 236 w 471"/>
                  <a:gd name="T3" fmla="*/ 466 h 467"/>
                  <a:gd name="T4" fmla="*/ 0 w 471"/>
                  <a:gd name="T5" fmla="*/ 232 h 467"/>
                  <a:gd name="T6" fmla="*/ 236 w 471"/>
                  <a:gd name="T7" fmla="*/ 0 h 467"/>
                  <a:gd name="T8" fmla="*/ 470 w 471"/>
                  <a:gd name="T9" fmla="*/ 232 h 467"/>
                  <a:gd name="T10" fmla="*/ 236 w 471"/>
                  <a:gd name="T11" fmla="*/ 46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467">
                    <a:moveTo>
                      <a:pt x="236" y="466"/>
                    </a:moveTo>
                    <a:lnTo>
                      <a:pt x="236" y="466"/>
                    </a:lnTo>
                    <a:cubicBezTo>
                      <a:pt x="107" y="466"/>
                      <a:pt x="0" y="362"/>
                      <a:pt x="0" y="232"/>
                    </a:cubicBezTo>
                    <a:cubicBezTo>
                      <a:pt x="0" y="103"/>
                      <a:pt x="107" y="0"/>
                      <a:pt x="236" y="0"/>
                    </a:cubicBezTo>
                    <a:cubicBezTo>
                      <a:pt x="363" y="0"/>
                      <a:pt x="470" y="103"/>
                      <a:pt x="470" y="232"/>
                    </a:cubicBezTo>
                    <a:cubicBezTo>
                      <a:pt x="470" y="362"/>
                      <a:pt x="363" y="466"/>
                      <a:pt x="236" y="4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4" name="Freeform 734"/>
              <p:cNvSpPr>
                <a:spLocks noChangeArrowheads="1"/>
              </p:cNvSpPr>
              <p:nvPr/>
            </p:nvSpPr>
            <p:spPr bwMode="auto">
              <a:xfrm>
                <a:off x="12605139" y="8497288"/>
                <a:ext cx="396614" cy="53103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11459907" y="7860924"/>
              <a:ext cx="925127" cy="830979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id-ID" sz="48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5" name="Freeform 9"/>
          <p:cNvSpPr>
            <a:spLocks noChangeArrowheads="1"/>
          </p:cNvSpPr>
          <p:nvPr/>
        </p:nvSpPr>
        <p:spPr bwMode="auto">
          <a:xfrm>
            <a:off x="11798466" y="0"/>
            <a:ext cx="302502" cy="1871503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0775352" y="1240287"/>
            <a:ext cx="1755842" cy="1189783"/>
            <a:chOff x="10775352" y="1240287"/>
            <a:chExt cx="1755842" cy="1189783"/>
          </a:xfrm>
        </p:grpSpPr>
        <p:sp>
          <p:nvSpPr>
            <p:cNvPr id="127" name="Freeform 301"/>
            <p:cNvSpPr>
              <a:spLocks noChangeArrowheads="1"/>
            </p:cNvSpPr>
            <p:nvPr/>
          </p:nvSpPr>
          <p:spPr bwMode="auto">
            <a:xfrm>
              <a:off x="11341351" y="1240287"/>
              <a:ext cx="1189843" cy="1189783"/>
            </a:xfrm>
            <a:custGeom>
              <a:avLst/>
              <a:gdLst>
                <a:gd name="T0" fmla="*/ 785 w 786"/>
                <a:gd name="T1" fmla="*/ 391 h 784"/>
                <a:gd name="T2" fmla="*/ 785 w 786"/>
                <a:gd name="T3" fmla="*/ 391 h 784"/>
                <a:gd name="T4" fmla="*/ 394 w 786"/>
                <a:gd name="T5" fmla="*/ 783 h 784"/>
                <a:gd name="T6" fmla="*/ 0 w 786"/>
                <a:gd name="T7" fmla="*/ 391 h 784"/>
                <a:gd name="T8" fmla="*/ 394 w 786"/>
                <a:gd name="T9" fmla="*/ 0 h 784"/>
                <a:gd name="T10" fmla="*/ 785 w 786"/>
                <a:gd name="T11" fmla="*/ 39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6" h="784">
                  <a:moveTo>
                    <a:pt x="785" y="391"/>
                  </a:moveTo>
                  <a:lnTo>
                    <a:pt x="785" y="391"/>
                  </a:lnTo>
                  <a:cubicBezTo>
                    <a:pt x="785" y="607"/>
                    <a:pt x="610" y="783"/>
                    <a:pt x="394" y="783"/>
                  </a:cubicBezTo>
                  <a:cubicBezTo>
                    <a:pt x="176" y="783"/>
                    <a:pt x="0" y="607"/>
                    <a:pt x="0" y="391"/>
                  </a:cubicBezTo>
                  <a:cubicBezTo>
                    <a:pt x="0" y="176"/>
                    <a:pt x="176" y="0"/>
                    <a:pt x="394" y="0"/>
                  </a:cubicBezTo>
                  <a:cubicBezTo>
                    <a:pt x="610" y="0"/>
                    <a:pt x="785" y="176"/>
                    <a:pt x="785" y="39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8" name="Freeform 302"/>
            <p:cNvSpPr>
              <a:spLocks noChangeArrowheads="1"/>
            </p:cNvSpPr>
            <p:nvPr/>
          </p:nvSpPr>
          <p:spPr bwMode="auto">
            <a:xfrm>
              <a:off x="11583353" y="1475555"/>
              <a:ext cx="712561" cy="712525"/>
            </a:xfrm>
            <a:custGeom>
              <a:avLst/>
              <a:gdLst>
                <a:gd name="T0" fmla="*/ 236 w 471"/>
                <a:gd name="T1" fmla="*/ 469 h 470"/>
                <a:gd name="T2" fmla="*/ 236 w 471"/>
                <a:gd name="T3" fmla="*/ 469 h 470"/>
                <a:gd name="T4" fmla="*/ 0 w 471"/>
                <a:gd name="T5" fmla="*/ 235 h 470"/>
                <a:gd name="T6" fmla="*/ 236 w 471"/>
                <a:gd name="T7" fmla="*/ 0 h 470"/>
                <a:gd name="T8" fmla="*/ 470 w 471"/>
                <a:gd name="T9" fmla="*/ 235 h 470"/>
                <a:gd name="T10" fmla="*/ 236 w 471"/>
                <a:gd name="T11" fmla="*/ 4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470">
                  <a:moveTo>
                    <a:pt x="236" y="469"/>
                  </a:moveTo>
                  <a:lnTo>
                    <a:pt x="236" y="469"/>
                  </a:lnTo>
                  <a:cubicBezTo>
                    <a:pt x="107" y="469"/>
                    <a:pt x="0" y="365"/>
                    <a:pt x="0" y="235"/>
                  </a:cubicBezTo>
                  <a:cubicBezTo>
                    <a:pt x="0" y="106"/>
                    <a:pt x="107" y="0"/>
                    <a:pt x="236" y="0"/>
                  </a:cubicBezTo>
                  <a:cubicBezTo>
                    <a:pt x="363" y="0"/>
                    <a:pt x="470" y="106"/>
                    <a:pt x="470" y="235"/>
                  </a:cubicBezTo>
                  <a:cubicBezTo>
                    <a:pt x="470" y="365"/>
                    <a:pt x="363" y="469"/>
                    <a:pt x="236" y="4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9" name="Freeform 733"/>
            <p:cNvSpPr>
              <a:spLocks noChangeArrowheads="1"/>
            </p:cNvSpPr>
            <p:nvPr/>
          </p:nvSpPr>
          <p:spPr bwMode="auto">
            <a:xfrm>
              <a:off x="10775352" y="1619318"/>
              <a:ext cx="389892" cy="537755"/>
            </a:xfrm>
            <a:custGeom>
              <a:avLst/>
              <a:gdLst>
                <a:gd name="T0" fmla="*/ 218 w 260"/>
                <a:gd name="T1" fmla="*/ 5 h 355"/>
                <a:gd name="T2" fmla="*/ 218 w 260"/>
                <a:gd name="T3" fmla="*/ 5 h 355"/>
                <a:gd name="T4" fmla="*/ 12 w 260"/>
                <a:gd name="T5" fmla="*/ 155 h 355"/>
                <a:gd name="T6" fmla="*/ 0 w 260"/>
                <a:gd name="T7" fmla="*/ 178 h 355"/>
                <a:gd name="T8" fmla="*/ 12 w 260"/>
                <a:gd name="T9" fmla="*/ 198 h 355"/>
                <a:gd name="T10" fmla="*/ 218 w 260"/>
                <a:gd name="T11" fmla="*/ 348 h 355"/>
                <a:gd name="T12" fmla="*/ 244 w 260"/>
                <a:gd name="T13" fmla="*/ 351 h 355"/>
                <a:gd name="T14" fmla="*/ 259 w 260"/>
                <a:gd name="T15" fmla="*/ 325 h 355"/>
                <a:gd name="T16" fmla="*/ 259 w 260"/>
                <a:gd name="T17" fmla="*/ 29 h 355"/>
                <a:gd name="T18" fmla="*/ 244 w 260"/>
                <a:gd name="T19" fmla="*/ 5 h 355"/>
                <a:gd name="T20" fmla="*/ 218 w 260"/>
                <a:gd name="T21" fmla="*/ 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355">
                  <a:moveTo>
                    <a:pt x="218" y="5"/>
                  </a:moveTo>
                  <a:lnTo>
                    <a:pt x="218" y="5"/>
                  </a:lnTo>
                  <a:cubicBezTo>
                    <a:pt x="12" y="155"/>
                    <a:pt x="12" y="155"/>
                    <a:pt x="12" y="155"/>
                  </a:cubicBezTo>
                  <a:cubicBezTo>
                    <a:pt x="3" y="161"/>
                    <a:pt x="0" y="170"/>
                    <a:pt x="0" y="178"/>
                  </a:cubicBezTo>
                  <a:cubicBezTo>
                    <a:pt x="0" y="187"/>
                    <a:pt x="3" y="193"/>
                    <a:pt x="12" y="198"/>
                  </a:cubicBezTo>
                  <a:cubicBezTo>
                    <a:pt x="218" y="348"/>
                    <a:pt x="218" y="348"/>
                    <a:pt x="218" y="348"/>
                  </a:cubicBezTo>
                  <a:cubicBezTo>
                    <a:pt x="227" y="354"/>
                    <a:pt x="236" y="354"/>
                    <a:pt x="244" y="351"/>
                  </a:cubicBezTo>
                  <a:cubicBezTo>
                    <a:pt x="253" y="345"/>
                    <a:pt x="259" y="337"/>
                    <a:pt x="259" y="325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17"/>
                    <a:pt x="253" y="9"/>
                    <a:pt x="244" y="5"/>
                  </a:cubicBezTo>
                  <a:cubicBezTo>
                    <a:pt x="236" y="0"/>
                    <a:pt x="227" y="0"/>
                    <a:pt x="218" y="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1447773" y="1379387"/>
              <a:ext cx="925127" cy="830979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id-ID" sz="48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13" name="Group 612"/>
          <p:cNvGrpSpPr/>
          <p:nvPr/>
        </p:nvGrpSpPr>
        <p:grpSpPr>
          <a:xfrm>
            <a:off x="3476921" y="4537709"/>
            <a:ext cx="1667616" cy="1523051"/>
            <a:chOff x="6157277" y="6509877"/>
            <a:chExt cx="3696703" cy="3376236"/>
          </a:xfrm>
        </p:grpSpPr>
        <p:grpSp>
          <p:nvGrpSpPr>
            <p:cNvPr id="1270" name="Group 1269"/>
            <p:cNvGrpSpPr/>
            <p:nvPr/>
          </p:nvGrpSpPr>
          <p:grpSpPr>
            <a:xfrm>
              <a:off x="6157277" y="7287029"/>
              <a:ext cx="1887766" cy="2599084"/>
              <a:chOff x="3841533" y="3986468"/>
              <a:chExt cx="3418070" cy="4706014"/>
            </a:xfrm>
          </p:grpSpPr>
          <p:sp>
            <p:nvSpPr>
              <p:cNvPr id="1277" name="Freeform 64"/>
              <p:cNvSpPr>
                <a:spLocks noChangeArrowheads="1"/>
              </p:cNvSpPr>
              <p:nvPr/>
            </p:nvSpPr>
            <p:spPr bwMode="auto">
              <a:xfrm rot="159765">
                <a:off x="3841533" y="3986468"/>
                <a:ext cx="3203799" cy="4706014"/>
              </a:xfrm>
              <a:custGeom>
                <a:avLst/>
                <a:gdLst>
                  <a:gd name="T0" fmla="*/ 3212 w 3831"/>
                  <a:gd name="T1" fmla="*/ 2535 h 4917"/>
                  <a:gd name="T2" fmla="*/ 3212 w 3831"/>
                  <a:gd name="T3" fmla="*/ 2535 h 4917"/>
                  <a:gd name="T4" fmla="*/ 802 w 3831"/>
                  <a:gd name="T5" fmla="*/ 417 h 4917"/>
                  <a:gd name="T6" fmla="*/ 362 w 3831"/>
                  <a:gd name="T7" fmla="*/ 717 h 4917"/>
                  <a:gd name="T8" fmla="*/ 466 w 3831"/>
                  <a:gd name="T9" fmla="*/ 2824 h 4917"/>
                  <a:gd name="T10" fmla="*/ 2891 w 3831"/>
                  <a:gd name="T11" fmla="*/ 4836 h 4917"/>
                  <a:gd name="T12" fmla="*/ 3535 w 3831"/>
                  <a:gd name="T13" fmla="*/ 4494 h 4917"/>
                  <a:gd name="T14" fmla="*/ 3212 w 3831"/>
                  <a:gd name="T15" fmla="*/ 2535 h 4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31" h="4917">
                    <a:moveTo>
                      <a:pt x="3212" y="2535"/>
                    </a:moveTo>
                    <a:lnTo>
                      <a:pt x="3212" y="2535"/>
                    </a:lnTo>
                    <a:cubicBezTo>
                      <a:pt x="2630" y="1342"/>
                      <a:pt x="1440" y="0"/>
                      <a:pt x="802" y="417"/>
                    </a:cubicBezTo>
                    <a:cubicBezTo>
                      <a:pt x="673" y="502"/>
                      <a:pt x="471" y="608"/>
                      <a:pt x="362" y="717"/>
                    </a:cubicBezTo>
                    <a:cubicBezTo>
                      <a:pt x="0" y="1081"/>
                      <a:pt x="16" y="1906"/>
                      <a:pt x="466" y="2824"/>
                    </a:cubicBezTo>
                    <a:cubicBezTo>
                      <a:pt x="1045" y="4016"/>
                      <a:pt x="2131" y="4916"/>
                      <a:pt x="2891" y="4836"/>
                    </a:cubicBezTo>
                    <a:cubicBezTo>
                      <a:pt x="3101" y="4813"/>
                      <a:pt x="3421" y="4647"/>
                      <a:pt x="3535" y="4494"/>
                    </a:cubicBezTo>
                    <a:cubicBezTo>
                      <a:pt x="3830" y="4099"/>
                      <a:pt x="3631" y="3393"/>
                      <a:pt x="3212" y="2535"/>
                    </a:cubicBezTo>
                  </a:path>
                </a:pathLst>
              </a:custGeom>
              <a:solidFill>
                <a:srgbClr val="DB434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78" name="Freeform 65"/>
              <p:cNvSpPr>
                <a:spLocks noChangeArrowheads="1"/>
              </p:cNvSpPr>
              <p:nvPr/>
            </p:nvSpPr>
            <p:spPr bwMode="auto">
              <a:xfrm rot="159765">
                <a:off x="3988088" y="4236116"/>
                <a:ext cx="3271515" cy="4282812"/>
              </a:xfrm>
              <a:custGeom>
                <a:avLst/>
                <a:gdLst>
                  <a:gd name="T0" fmla="*/ 3328 w 3910"/>
                  <a:gd name="T1" fmla="*/ 2091 h 4474"/>
                  <a:gd name="T2" fmla="*/ 3328 w 3910"/>
                  <a:gd name="T3" fmla="*/ 2091 h 4474"/>
                  <a:gd name="T4" fmla="*/ 902 w 3910"/>
                  <a:gd name="T5" fmla="*/ 80 h 4474"/>
                  <a:gd name="T6" fmla="*/ 582 w 3910"/>
                  <a:gd name="T7" fmla="*/ 2384 h 4474"/>
                  <a:gd name="T8" fmla="*/ 3007 w 3910"/>
                  <a:gd name="T9" fmla="*/ 4393 h 4474"/>
                  <a:gd name="T10" fmla="*/ 3328 w 3910"/>
                  <a:gd name="T11" fmla="*/ 2091 h 4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10" h="4474">
                    <a:moveTo>
                      <a:pt x="3328" y="2091"/>
                    </a:moveTo>
                    <a:lnTo>
                      <a:pt x="3328" y="2091"/>
                    </a:lnTo>
                    <a:cubicBezTo>
                      <a:pt x="2746" y="900"/>
                      <a:pt x="1660" y="0"/>
                      <a:pt x="902" y="80"/>
                    </a:cubicBezTo>
                    <a:cubicBezTo>
                      <a:pt x="144" y="160"/>
                      <a:pt x="0" y="1192"/>
                      <a:pt x="582" y="2384"/>
                    </a:cubicBezTo>
                    <a:cubicBezTo>
                      <a:pt x="1163" y="3573"/>
                      <a:pt x="2249" y="4473"/>
                      <a:pt x="3007" y="4393"/>
                    </a:cubicBezTo>
                    <a:cubicBezTo>
                      <a:pt x="3765" y="4313"/>
                      <a:pt x="3909" y="3281"/>
                      <a:pt x="3328" y="2091"/>
                    </a:cubicBez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79" name="Freeform 66"/>
              <p:cNvSpPr>
                <a:spLocks noChangeArrowheads="1"/>
              </p:cNvSpPr>
              <p:nvPr/>
            </p:nvSpPr>
            <p:spPr bwMode="auto">
              <a:xfrm rot="159765">
                <a:off x="4352254" y="4705974"/>
                <a:ext cx="2547803" cy="3334838"/>
              </a:xfrm>
              <a:custGeom>
                <a:avLst/>
                <a:gdLst>
                  <a:gd name="T0" fmla="*/ 2594 w 3048"/>
                  <a:gd name="T1" fmla="*/ 1630 h 3487"/>
                  <a:gd name="T2" fmla="*/ 2594 w 3048"/>
                  <a:gd name="T3" fmla="*/ 1630 h 3487"/>
                  <a:gd name="T4" fmla="*/ 704 w 3048"/>
                  <a:gd name="T5" fmla="*/ 62 h 3487"/>
                  <a:gd name="T6" fmla="*/ 453 w 3048"/>
                  <a:gd name="T7" fmla="*/ 1857 h 3487"/>
                  <a:gd name="T8" fmla="*/ 2343 w 3048"/>
                  <a:gd name="T9" fmla="*/ 3424 h 3487"/>
                  <a:gd name="T10" fmla="*/ 2594 w 3048"/>
                  <a:gd name="T11" fmla="*/ 1630 h 3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48" h="3487">
                    <a:moveTo>
                      <a:pt x="2594" y="1630"/>
                    </a:moveTo>
                    <a:lnTo>
                      <a:pt x="2594" y="1630"/>
                    </a:lnTo>
                    <a:cubicBezTo>
                      <a:pt x="2142" y="701"/>
                      <a:pt x="1293" y="0"/>
                      <a:pt x="704" y="62"/>
                    </a:cubicBezTo>
                    <a:cubicBezTo>
                      <a:pt x="112" y="125"/>
                      <a:pt x="0" y="929"/>
                      <a:pt x="453" y="1857"/>
                    </a:cubicBezTo>
                    <a:cubicBezTo>
                      <a:pt x="905" y="2785"/>
                      <a:pt x="1754" y="3486"/>
                      <a:pt x="2343" y="3424"/>
                    </a:cubicBezTo>
                    <a:cubicBezTo>
                      <a:pt x="2935" y="3362"/>
                      <a:pt x="3047" y="2558"/>
                      <a:pt x="2594" y="1630"/>
                    </a:cubicBezTo>
                  </a:path>
                </a:pathLst>
              </a:custGeom>
              <a:solidFill>
                <a:srgbClr val="FFF9D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80" name="Freeform 67"/>
              <p:cNvSpPr>
                <a:spLocks noChangeArrowheads="1"/>
              </p:cNvSpPr>
              <p:nvPr/>
            </p:nvSpPr>
            <p:spPr bwMode="auto">
              <a:xfrm rot="159765">
                <a:off x="6527797" y="6315009"/>
                <a:ext cx="55019" cy="152353"/>
              </a:xfrm>
              <a:custGeom>
                <a:avLst/>
                <a:gdLst>
                  <a:gd name="T0" fmla="*/ 78 w 79"/>
                  <a:gd name="T1" fmla="*/ 171 h 172"/>
                  <a:gd name="T2" fmla="*/ 78 w 79"/>
                  <a:gd name="T3" fmla="*/ 171 h 172"/>
                  <a:gd name="T4" fmla="*/ 78 w 79"/>
                  <a:gd name="T5" fmla="*/ 171 h 172"/>
                  <a:gd name="T6" fmla="*/ 78 w 79"/>
                  <a:gd name="T7" fmla="*/ 171 h 172"/>
                  <a:gd name="T8" fmla="*/ 0 w 79"/>
                  <a:gd name="T9" fmla="*/ 0 h 172"/>
                  <a:gd name="T10" fmla="*/ 0 w 79"/>
                  <a:gd name="T11" fmla="*/ 0 h 172"/>
                  <a:gd name="T12" fmla="*/ 78 w 79"/>
                  <a:gd name="T13" fmla="*/ 171 h 172"/>
                  <a:gd name="T14" fmla="*/ 0 w 79"/>
                  <a:gd name="T15" fmla="*/ 0 h 172"/>
                  <a:gd name="T16" fmla="*/ 0 w 79"/>
                  <a:gd name="T17" fmla="*/ 0 h 172"/>
                  <a:gd name="T18" fmla="*/ 78 w 79"/>
                  <a:gd name="T1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172">
                    <a:moveTo>
                      <a:pt x="78" y="171"/>
                    </a:moveTo>
                    <a:lnTo>
                      <a:pt x="78" y="171"/>
                    </a:lnTo>
                    <a:lnTo>
                      <a:pt x="78" y="171"/>
                    </a:lnTo>
                    <a:lnTo>
                      <a:pt x="78" y="171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28" y="57"/>
                      <a:pt x="54" y="114"/>
                      <a:pt x="78" y="171"/>
                    </a:cubicBezTo>
                    <a:cubicBezTo>
                      <a:pt x="54" y="114"/>
                      <a:pt x="28" y="57"/>
                      <a:pt x="0" y="0"/>
                    </a:cubicBezTo>
                    <a:lnTo>
                      <a:pt x="0" y="0"/>
                    </a:lnTo>
                    <a:lnTo>
                      <a:pt x="78" y="171"/>
                    </a:lnTo>
                  </a:path>
                </a:pathLst>
              </a:custGeom>
              <a:solidFill>
                <a:srgbClr val="F1998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81" name="Freeform 68"/>
              <p:cNvSpPr>
                <a:spLocks noChangeArrowheads="1"/>
              </p:cNvSpPr>
              <p:nvPr/>
            </p:nvSpPr>
            <p:spPr bwMode="auto">
              <a:xfrm rot="159765">
                <a:off x="5452063" y="5518200"/>
                <a:ext cx="1409333" cy="2488432"/>
              </a:xfrm>
              <a:custGeom>
                <a:avLst/>
                <a:gdLst>
                  <a:gd name="T0" fmla="*/ 276 w 1694"/>
                  <a:gd name="T1" fmla="*/ 0 h 2604"/>
                  <a:gd name="T2" fmla="*/ 276 w 1694"/>
                  <a:gd name="T3" fmla="*/ 0 h 2604"/>
                  <a:gd name="T4" fmla="*/ 0 w 1694"/>
                  <a:gd name="T5" fmla="*/ 1758 h 2604"/>
                  <a:gd name="T6" fmla="*/ 1021 w 1694"/>
                  <a:gd name="T7" fmla="*/ 2603 h 2604"/>
                  <a:gd name="T8" fmla="*/ 1337 w 1694"/>
                  <a:gd name="T9" fmla="*/ 985 h 2604"/>
                  <a:gd name="T10" fmla="*/ 1337 w 1694"/>
                  <a:gd name="T11" fmla="*/ 985 h 2604"/>
                  <a:gd name="T12" fmla="*/ 1337 w 1694"/>
                  <a:gd name="T13" fmla="*/ 985 h 2604"/>
                  <a:gd name="T14" fmla="*/ 1259 w 1694"/>
                  <a:gd name="T15" fmla="*/ 814 h 2604"/>
                  <a:gd name="T16" fmla="*/ 276 w 1694"/>
                  <a:gd name="T17" fmla="*/ 0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4" h="2604">
                    <a:moveTo>
                      <a:pt x="276" y="0"/>
                    </a:moveTo>
                    <a:lnTo>
                      <a:pt x="276" y="0"/>
                    </a:lnTo>
                    <a:cubicBezTo>
                      <a:pt x="0" y="1758"/>
                      <a:pt x="0" y="1758"/>
                      <a:pt x="0" y="1758"/>
                    </a:cubicBezTo>
                    <a:cubicBezTo>
                      <a:pt x="1021" y="2603"/>
                      <a:pt x="1021" y="2603"/>
                      <a:pt x="1021" y="2603"/>
                    </a:cubicBezTo>
                    <a:cubicBezTo>
                      <a:pt x="1564" y="2536"/>
                      <a:pt x="1693" y="1833"/>
                      <a:pt x="1337" y="985"/>
                    </a:cubicBezTo>
                    <a:lnTo>
                      <a:pt x="1337" y="985"/>
                    </a:lnTo>
                    <a:lnTo>
                      <a:pt x="1337" y="985"/>
                    </a:lnTo>
                    <a:cubicBezTo>
                      <a:pt x="1313" y="928"/>
                      <a:pt x="1287" y="871"/>
                      <a:pt x="1259" y="814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rgbClr val="FAF3D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82" name="Freeform 69"/>
              <p:cNvSpPr>
                <a:spLocks noChangeArrowheads="1"/>
              </p:cNvSpPr>
              <p:nvPr/>
            </p:nvSpPr>
            <p:spPr bwMode="auto">
              <a:xfrm rot="159765">
                <a:off x="4733059" y="5209485"/>
                <a:ext cx="1781769" cy="2331847"/>
              </a:xfrm>
              <a:custGeom>
                <a:avLst/>
                <a:gdLst>
                  <a:gd name="T0" fmla="*/ 1817 w 2136"/>
                  <a:gd name="T1" fmla="*/ 1140 h 2445"/>
                  <a:gd name="T2" fmla="*/ 1817 w 2136"/>
                  <a:gd name="T3" fmla="*/ 1140 h 2445"/>
                  <a:gd name="T4" fmla="*/ 494 w 2136"/>
                  <a:gd name="T5" fmla="*/ 44 h 2445"/>
                  <a:gd name="T6" fmla="*/ 317 w 2136"/>
                  <a:gd name="T7" fmla="*/ 1300 h 2445"/>
                  <a:gd name="T8" fmla="*/ 1642 w 2136"/>
                  <a:gd name="T9" fmla="*/ 2400 h 2445"/>
                  <a:gd name="T10" fmla="*/ 1817 w 2136"/>
                  <a:gd name="T11" fmla="*/ 1140 h 2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36" h="2445">
                    <a:moveTo>
                      <a:pt x="1817" y="1140"/>
                    </a:moveTo>
                    <a:lnTo>
                      <a:pt x="1817" y="1140"/>
                    </a:lnTo>
                    <a:cubicBezTo>
                      <a:pt x="1499" y="491"/>
                      <a:pt x="907" y="0"/>
                      <a:pt x="494" y="44"/>
                    </a:cubicBezTo>
                    <a:cubicBezTo>
                      <a:pt x="80" y="88"/>
                      <a:pt x="0" y="649"/>
                      <a:pt x="317" y="1300"/>
                    </a:cubicBezTo>
                    <a:cubicBezTo>
                      <a:pt x="636" y="1950"/>
                      <a:pt x="1228" y="2444"/>
                      <a:pt x="1642" y="2400"/>
                    </a:cubicBezTo>
                    <a:cubicBezTo>
                      <a:pt x="2055" y="2355"/>
                      <a:pt x="2135" y="1792"/>
                      <a:pt x="1817" y="1140"/>
                    </a:cubicBez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83" name="Freeform 70"/>
              <p:cNvSpPr>
                <a:spLocks noChangeArrowheads="1"/>
              </p:cNvSpPr>
              <p:nvPr/>
            </p:nvSpPr>
            <p:spPr bwMode="auto">
              <a:xfrm rot="159765">
                <a:off x="5194374" y="5814566"/>
                <a:ext cx="854911" cy="1121487"/>
              </a:xfrm>
              <a:custGeom>
                <a:avLst/>
                <a:gdLst>
                  <a:gd name="T0" fmla="*/ 876 w 1030"/>
                  <a:gd name="T1" fmla="*/ 550 h 1180"/>
                  <a:gd name="T2" fmla="*/ 876 w 1030"/>
                  <a:gd name="T3" fmla="*/ 550 h 1180"/>
                  <a:gd name="T4" fmla="*/ 238 w 1030"/>
                  <a:gd name="T5" fmla="*/ 20 h 1180"/>
                  <a:gd name="T6" fmla="*/ 152 w 1030"/>
                  <a:gd name="T7" fmla="*/ 628 h 1180"/>
                  <a:gd name="T8" fmla="*/ 791 w 1030"/>
                  <a:gd name="T9" fmla="*/ 1158 h 1180"/>
                  <a:gd name="T10" fmla="*/ 876 w 1030"/>
                  <a:gd name="T11" fmla="*/ 55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0" h="1180">
                    <a:moveTo>
                      <a:pt x="876" y="550"/>
                    </a:moveTo>
                    <a:lnTo>
                      <a:pt x="876" y="550"/>
                    </a:lnTo>
                    <a:cubicBezTo>
                      <a:pt x="724" y="238"/>
                      <a:pt x="437" y="0"/>
                      <a:pt x="238" y="20"/>
                    </a:cubicBezTo>
                    <a:cubicBezTo>
                      <a:pt x="36" y="41"/>
                      <a:pt x="0" y="313"/>
                      <a:pt x="152" y="628"/>
                    </a:cubicBezTo>
                    <a:cubicBezTo>
                      <a:pt x="305" y="944"/>
                      <a:pt x="592" y="1179"/>
                      <a:pt x="791" y="1158"/>
                    </a:cubicBezTo>
                    <a:cubicBezTo>
                      <a:pt x="993" y="1138"/>
                      <a:pt x="1029" y="866"/>
                      <a:pt x="876" y="550"/>
                    </a:cubicBezTo>
                  </a:path>
                </a:pathLst>
              </a:custGeom>
              <a:solidFill>
                <a:srgbClr val="FFF9D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71" name="Group 1270"/>
            <p:cNvGrpSpPr/>
            <p:nvPr/>
          </p:nvGrpSpPr>
          <p:grpSpPr>
            <a:xfrm>
              <a:off x="7141136" y="6509877"/>
              <a:ext cx="2712844" cy="2168886"/>
              <a:chOff x="3695272" y="3508169"/>
              <a:chExt cx="4024109" cy="3217227"/>
            </a:xfrm>
          </p:grpSpPr>
          <p:sp>
            <p:nvSpPr>
              <p:cNvPr id="1272" name="Freeform 71"/>
              <p:cNvSpPr>
                <a:spLocks noChangeArrowheads="1"/>
              </p:cNvSpPr>
              <p:nvPr/>
            </p:nvSpPr>
            <p:spPr bwMode="auto">
              <a:xfrm rot="159765">
                <a:off x="6674020" y="3508169"/>
                <a:ext cx="1045361" cy="1100327"/>
              </a:xfrm>
              <a:custGeom>
                <a:avLst/>
                <a:gdLst>
                  <a:gd name="T0" fmla="*/ 812 w 1261"/>
                  <a:gd name="T1" fmla="*/ 0 h 1159"/>
                  <a:gd name="T2" fmla="*/ 786 w 1261"/>
                  <a:gd name="T3" fmla="*/ 468 h 1159"/>
                  <a:gd name="T4" fmla="*/ 1260 w 1261"/>
                  <a:gd name="T5" fmla="*/ 590 h 1159"/>
                  <a:gd name="T6" fmla="*/ 447 w 1261"/>
                  <a:gd name="T7" fmla="*/ 1158 h 1159"/>
                  <a:gd name="T8" fmla="*/ 44 w 1261"/>
                  <a:gd name="T9" fmla="*/ 988 h 1159"/>
                  <a:gd name="T10" fmla="*/ 0 w 1261"/>
                  <a:gd name="T11" fmla="*/ 566 h 1159"/>
                  <a:gd name="T12" fmla="*/ 812 w 1261"/>
                  <a:gd name="T1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1" h="1159">
                    <a:moveTo>
                      <a:pt x="812" y="0"/>
                    </a:moveTo>
                    <a:lnTo>
                      <a:pt x="786" y="468"/>
                    </a:lnTo>
                    <a:lnTo>
                      <a:pt x="1260" y="590"/>
                    </a:lnTo>
                    <a:lnTo>
                      <a:pt x="447" y="1158"/>
                    </a:lnTo>
                    <a:lnTo>
                      <a:pt x="44" y="988"/>
                    </a:lnTo>
                    <a:lnTo>
                      <a:pt x="0" y="566"/>
                    </a:lnTo>
                    <a:lnTo>
                      <a:pt x="812" y="0"/>
                    </a:ln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73" name="Freeform 72"/>
              <p:cNvSpPr>
                <a:spLocks noChangeArrowheads="1"/>
              </p:cNvSpPr>
              <p:nvPr/>
            </p:nvSpPr>
            <p:spPr bwMode="auto">
              <a:xfrm rot="159765">
                <a:off x="6701669" y="3957407"/>
                <a:ext cx="1007271" cy="651732"/>
              </a:xfrm>
              <a:custGeom>
                <a:avLst/>
                <a:gdLst>
                  <a:gd name="T0" fmla="*/ 0 w 1217"/>
                  <a:gd name="T1" fmla="*/ 520 h 691"/>
                  <a:gd name="T2" fmla="*/ 403 w 1217"/>
                  <a:gd name="T3" fmla="*/ 690 h 691"/>
                  <a:gd name="T4" fmla="*/ 1216 w 1217"/>
                  <a:gd name="T5" fmla="*/ 122 h 691"/>
                  <a:gd name="T6" fmla="*/ 742 w 1217"/>
                  <a:gd name="T7" fmla="*/ 0 h 691"/>
                  <a:gd name="T8" fmla="*/ 0 w 1217"/>
                  <a:gd name="T9" fmla="*/ 52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7" h="691">
                    <a:moveTo>
                      <a:pt x="0" y="520"/>
                    </a:moveTo>
                    <a:lnTo>
                      <a:pt x="403" y="690"/>
                    </a:lnTo>
                    <a:lnTo>
                      <a:pt x="1216" y="122"/>
                    </a:lnTo>
                    <a:lnTo>
                      <a:pt x="742" y="0"/>
                    </a:lnTo>
                    <a:lnTo>
                      <a:pt x="0" y="520"/>
                    </a:lnTo>
                  </a:path>
                </a:pathLst>
              </a:custGeom>
              <a:solidFill>
                <a:srgbClr val="A81E2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74" name="Freeform 73"/>
              <p:cNvSpPr>
                <a:spLocks noChangeArrowheads="1"/>
              </p:cNvSpPr>
              <p:nvPr/>
            </p:nvSpPr>
            <p:spPr bwMode="auto">
              <a:xfrm rot="159765">
                <a:off x="4002782" y="3806503"/>
                <a:ext cx="3326534" cy="2831226"/>
              </a:xfrm>
              <a:custGeom>
                <a:avLst/>
                <a:gdLst>
                  <a:gd name="T0" fmla="*/ 122 w 3973"/>
                  <a:gd name="T1" fmla="*/ 2963 h 2964"/>
                  <a:gd name="T2" fmla="*/ 0 w 3973"/>
                  <a:gd name="T3" fmla="*/ 2808 h 2964"/>
                  <a:gd name="T4" fmla="*/ 3848 w 3973"/>
                  <a:gd name="T5" fmla="*/ 0 h 2964"/>
                  <a:gd name="T6" fmla="*/ 3972 w 3973"/>
                  <a:gd name="T7" fmla="*/ 155 h 2964"/>
                  <a:gd name="T8" fmla="*/ 122 w 3973"/>
                  <a:gd name="T9" fmla="*/ 2963 h 2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3" h="2964">
                    <a:moveTo>
                      <a:pt x="122" y="2963"/>
                    </a:moveTo>
                    <a:lnTo>
                      <a:pt x="0" y="2808"/>
                    </a:lnTo>
                    <a:lnTo>
                      <a:pt x="3848" y="0"/>
                    </a:lnTo>
                    <a:lnTo>
                      <a:pt x="3972" y="155"/>
                    </a:lnTo>
                    <a:lnTo>
                      <a:pt x="122" y="2963"/>
                    </a:lnTo>
                  </a:path>
                </a:pathLst>
              </a:custGeom>
              <a:solidFill>
                <a:srgbClr val="C59C6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75" name="Freeform 74"/>
              <p:cNvSpPr>
                <a:spLocks noChangeArrowheads="1"/>
              </p:cNvSpPr>
              <p:nvPr/>
            </p:nvSpPr>
            <p:spPr bwMode="auto">
              <a:xfrm rot="159765">
                <a:off x="6905258" y="3853488"/>
                <a:ext cx="507868" cy="473987"/>
              </a:xfrm>
              <a:custGeom>
                <a:avLst/>
                <a:gdLst>
                  <a:gd name="T0" fmla="*/ 147 w 619"/>
                  <a:gd name="T1" fmla="*/ 491 h 505"/>
                  <a:gd name="T2" fmla="*/ 147 w 619"/>
                  <a:gd name="T3" fmla="*/ 491 h 505"/>
                  <a:gd name="T4" fmla="*/ 101 w 619"/>
                  <a:gd name="T5" fmla="*/ 494 h 505"/>
                  <a:gd name="T6" fmla="*/ 10 w 619"/>
                  <a:gd name="T7" fmla="*/ 375 h 505"/>
                  <a:gd name="T8" fmla="*/ 23 w 619"/>
                  <a:gd name="T9" fmla="*/ 331 h 505"/>
                  <a:gd name="T10" fmla="*/ 470 w 619"/>
                  <a:gd name="T11" fmla="*/ 12 h 505"/>
                  <a:gd name="T12" fmla="*/ 517 w 619"/>
                  <a:gd name="T13" fmla="*/ 12 h 505"/>
                  <a:gd name="T14" fmla="*/ 607 w 619"/>
                  <a:gd name="T15" fmla="*/ 129 h 505"/>
                  <a:gd name="T16" fmla="*/ 594 w 619"/>
                  <a:gd name="T17" fmla="*/ 173 h 505"/>
                  <a:gd name="T18" fmla="*/ 147 w 619"/>
                  <a:gd name="T19" fmla="*/ 491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9" h="505">
                    <a:moveTo>
                      <a:pt x="147" y="491"/>
                    </a:moveTo>
                    <a:lnTo>
                      <a:pt x="147" y="491"/>
                    </a:lnTo>
                    <a:cubicBezTo>
                      <a:pt x="129" y="504"/>
                      <a:pt x="108" y="504"/>
                      <a:pt x="101" y="494"/>
                    </a:cubicBezTo>
                    <a:cubicBezTo>
                      <a:pt x="10" y="375"/>
                      <a:pt x="10" y="375"/>
                      <a:pt x="10" y="375"/>
                    </a:cubicBezTo>
                    <a:cubicBezTo>
                      <a:pt x="0" y="364"/>
                      <a:pt x="7" y="344"/>
                      <a:pt x="23" y="331"/>
                    </a:cubicBezTo>
                    <a:cubicBezTo>
                      <a:pt x="470" y="12"/>
                      <a:pt x="470" y="12"/>
                      <a:pt x="470" y="12"/>
                    </a:cubicBezTo>
                    <a:cubicBezTo>
                      <a:pt x="486" y="2"/>
                      <a:pt x="509" y="0"/>
                      <a:pt x="517" y="12"/>
                    </a:cubicBezTo>
                    <a:cubicBezTo>
                      <a:pt x="607" y="129"/>
                      <a:pt x="607" y="129"/>
                      <a:pt x="607" y="129"/>
                    </a:cubicBezTo>
                    <a:cubicBezTo>
                      <a:pt x="618" y="142"/>
                      <a:pt x="610" y="163"/>
                      <a:pt x="594" y="173"/>
                    </a:cubicBezTo>
                    <a:lnTo>
                      <a:pt x="147" y="491"/>
                    </a:lnTo>
                  </a:path>
                </a:pathLst>
              </a:custGeom>
              <a:solidFill>
                <a:srgbClr val="C59C6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76" name="Freeform 75"/>
              <p:cNvSpPr>
                <a:spLocks noChangeArrowheads="1"/>
              </p:cNvSpPr>
              <p:nvPr/>
            </p:nvSpPr>
            <p:spPr bwMode="auto">
              <a:xfrm rot="159765">
                <a:off x="3695272" y="5955167"/>
                <a:ext cx="922626" cy="770229"/>
              </a:xfrm>
              <a:custGeom>
                <a:avLst/>
                <a:gdLst>
                  <a:gd name="T0" fmla="*/ 0 w 1113"/>
                  <a:gd name="T1" fmla="*/ 815 h 816"/>
                  <a:gd name="T2" fmla="*/ 639 w 1113"/>
                  <a:gd name="T3" fmla="*/ 0 h 816"/>
                  <a:gd name="T4" fmla="*/ 704 w 1113"/>
                  <a:gd name="T5" fmla="*/ 329 h 816"/>
                  <a:gd name="T6" fmla="*/ 1112 w 1113"/>
                  <a:gd name="T7" fmla="*/ 497 h 816"/>
                  <a:gd name="T8" fmla="*/ 0 w 1113"/>
                  <a:gd name="T9" fmla="*/ 815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3" h="816">
                    <a:moveTo>
                      <a:pt x="0" y="815"/>
                    </a:moveTo>
                    <a:lnTo>
                      <a:pt x="639" y="0"/>
                    </a:lnTo>
                    <a:lnTo>
                      <a:pt x="704" y="329"/>
                    </a:lnTo>
                    <a:lnTo>
                      <a:pt x="1112" y="497"/>
                    </a:lnTo>
                    <a:lnTo>
                      <a:pt x="0" y="815"/>
                    </a:lnTo>
                  </a:path>
                </a:pathLst>
              </a:custGeom>
              <a:solidFill>
                <a:srgbClr val="CC202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14" name="Group 613"/>
          <p:cNvGrpSpPr/>
          <p:nvPr/>
        </p:nvGrpSpPr>
        <p:grpSpPr>
          <a:xfrm>
            <a:off x="2963880" y="388074"/>
            <a:ext cx="3743408" cy="3857493"/>
            <a:chOff x="8185136" y="7285434"/>
            <a:chExt cx="3743408" cy="3857493"/>
          </a:xfrm>
        </p:grpSpPr>
        <p:sp>
          <p:nvSpPr>
            <p:cNvPr id="1254" name="Freeform 224"/>
            <p:cNvSpPr>
              <a:spLocks noChangeArrowheads="1"/>
            </p:cNvSpPr>
            <p:nvPr/>
          </p:nvSpPr>
          <p:spPr bwMode="auto">
            <a:xfrm>
              <a:off x="8185136" y="8341325"/>
              <a:ext cx="2708628" cy="2801602"/>
            </a:xfrm>
            <a:custGeom>
              <a:avLst/>
              <a:gdLst>
                <a:gd name="T0" fmla="*/ 0 w 2932"/>
                <a:gd name="T1" fmla="*/ 0 h 2931"/>
                <a:gd name="T2" fmla="*/ 2931 w 2932"/>
                <a:gd name="T3" fmla="*/ 0 h 2931"/>
                <a:gd name="T4" fmla="*/ 2931 w 2932"/>
                <a:gd name="T5" fmla="*/ 2930 h 2931"/>
                <a:gd name="T6" fmla="*/ 0 w 2932"/>
                <a:gd name="T7" fmla="*/ 2930 h 2931"/>
                <a:gd name="T8" fmla="*/ 0 w 2932"/>
                <a:gd name="T9" fmla="*/ 0 h 2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2" h="2931">
                  <a:moveTo>
                    <a:pt x="0" y="0"/>
                  </a:moveTo>
                  <a:lnTo>
                    <a:pt x="2931" y="0"/>
                  </a:lnTo>
                  <a:lnTo>
                    <a:pt x="2931" y="2930"/>
                  </a:lnTo>
                  <a:lnTo>
                    <a:pt x="0" y="2930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55" name="Freeform 225"/>
            <p:cNvSpPr>
              <a:spLocks noChangeArrowheads="1"/>
            </p:cNvSpPr>
            <p:nvPr/>
          </p:nvSpPr>
          <p:spPr bwMode="auto">
            <a:xfrm>
              <a:off x="8265548" y="8425966"/>
              <a:ext cx="2543571" cy="2632321"/>
            </a:xfrm>
            <a:custGeom>
              <a:avLst/>
              <a:gdLst>
                <a:gd name="T0" fmla="*/ 2753 w 2754"/>
                <a:gd name="T1" fmla="*/ 1378 h 2755"/>
                <a:gd name="T2" fmla="*/ 1376 w 2754"/>
                <a:gd name="T3" fmla="*/ 2754 h 2755"/>
                <a:gd name="T4" fmla="*/ 0 w 2754"/>
                <a:gd name="T5" fmla="*/ 1378 h 2755"/>
                <a:gd name="T6" fmla="*/ 1376 w 2754"/>
                <a:gd name="T7" fmla="*/ 0 h 2755"/>
                <a:gd name="T8" fmla="*/ 2753 w 2754"/>
                <a:gd name="T9" fmla="*/ 1378 h 2755"/>
                <a:gd name="T10" fmla="*/ 2753 w 2754"/>
                <a:gd name="T11" fmla="*/ 1378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4" h="2755">
                  <a:moveTo>
                    <a:pt x="2753" y="1378"/>
                  </a:moveTo>
                  <a:cubicBezTo>
                    <a:pt x="2753" y="2137"/>
                    <a:pt x="2137" y="2754"/>
                    <a:pt x="1376" y="2754"/>
                  </a:cubicBezTo>
                  <a:cubicBezTo>
                    <a:pt x="616" y="2754"/>
                    <a:pt x="0" y="2137"/>
                    <a:pt x="0" y="1378"/>
                  </a:cubicBezTo>
                  <a:cubicBezTo>
                    <a:pt x="0" y="616"/>
                    <a:pt x="616" y="0"/>
                    <a:pt x="1376" y="0"/>
                  </a:cubicBezTo>
                  <a:cubicBezTo>
                    <a:pt x="2137" y="0"/>
                    <a:pt x="2753" y="616"/>
                    <a:pt x="2753" y="1378"/>
                  </a:cubicBezTo>
                  <a:lnTo>
                    <a:pt x="2753" y="1378"/>
                  </a:lnTo>
                </a:path>
              </a:pathLst>
            </a:custGeom>
            <a:solidFill>
              <a:srgbClr val="73675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56" name="Freeform 226"/>
            <p:cNvSpPr>
              <a:spLocks noChangeArrowheads="1"/>
            </p:cNvSpPr>
            <p:nvPr/>
          </p:nvSpPr>
          <p:spPr bwMode="auto">
            <a:xfrm>
              <a:off x="8358657" y="8519070"/>
              <a:ext cx="2353120" cy="2433416"/>
            </a:xfrm>
            <a:custGeom>
              <a:avLst/>
              <a:gdLst>
                <a:gd name="T0" fmla="*/ 2550 w 2551"/>
                <a:gd name="T1" fmla="*/ 1275 h 2550"/>
                <a:gd name="T2" fmla="*/ 1275 w 2551"/>
                <a:gd name="T3" fmla="*/ 2549 h 2550"/>
                <a:gd name="T4" fmla="*/ 0 w 2551"/>
                <a:gd name="T5" fmla="*/ 1275 h 2550"/>
                <a:gd name="T6" fmla="*/ 1275 w 2551"/>
                <a:gd name="T7" fmla="*/ 0 h 2550"/>
                <a:gd name="T8" fmla="*/ 2550 w 2551"/>
                <a:gd name="T9" fmla="*/ 1275 h 2550"/>
                <a:gd name="T10" fmla="*/ 2550 w 2551"/>
                <a:gd name="T11" fmla="*/ 1275 h 2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2550">
                  <a:moveTo>
                    <a:pt x="2550" y="1275"/>
                  </a:moveTo>
                  <a:cubicBezTo>
                    <a:pt x="2550" y="1977"/>
                    <a:pt x="1978" y="2549"/>
                    <a:pt x="1275" y="2549"/>
                  </a:cubicBezTo>
                  <a:cubicBezTo>
                    <a:pt x="570" y="2549"/>
                    <a:pt x="0" y="1977"/>
                    <a:pt x="0" y="1275"/>
                  </a:cubicBezTo>
                  <a:cubicBezTo>
                    <a:pt x="0" y="572"/>
                    <a:pt x="570" y="0"/>
                    <a:pt x="1275" y="0"/>
                  </a:cubicBezTo>
                  <a:cubicBezTo>
                    <a:pt x="1978" y="0"/>
                    <a:pt x="2550" y="572"/>
                    <a:pt x="2550" y="1275"/>
                  </a:cubicBezTo>
                  <a:lnTo>
                    <a:pt x="2550" y="1275"/>
                  </a:lnTo>
                </a:path>
              </a:pathLst>
            </a:custGeom>
            <a:solidFill>
              <a:srgbClr val="EC222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57" name="Freeform 227"/>
            <p:cNvSpPr>
              <a:spLocks noChangeArrowheads="1"/>
            </p:cNvSpPr>
            <p:nvPr/>
          </p:nvSpPr>
          <p:spPr bwMode="auto">
            <a:xfrm>
              <a:off x="8849596" y="9120018"/>
              <a:ext cx="1866414" cy="1832468"/>
            </a:xfrm>
            <a:custGeom>
              <a:avLst/>
              <a:gdLst>
                <a:gd name="T0" fmla="*/ 2021 w 2022"/>
                <a:gd name="T1" fmla="*/ 648 h 1923"/>
                <a:gd name="T2" fmla="*/ 746 w 2022"/>
                <a:gd name="T3" fmla="*/ 1922 h 1923"/>
                <a:gd name="T4" fmla="*/ 610 w 2022"/>
                <a:gd name="T5" fmla="*/ 1914 h 1923"/>
                <a:gd name="T6" fmla="*/ 0 w 2022"/>
                <a:gd name="T7" fmla="*/ 1306 h 1923"/>
                <a:gd name="T8" fmla="*/ 1497 w 2022"/>
                <a:gd name="T9" fmla="*/ 0 h 1923"/>
                <a:gd name="T10" fmla="*/ 2013 w 2022"/>
                <a:gd name="T11" fmla="*/ 515 h 1923"/>
                <a:gd name="T12" fmla="*/ 2021 w 2022"/>
                <a:gd name="T13" fmla="*/ 648 h 1923"/>
                <a:gd name="T14" fmla="*/ 2021 w 2022"/>
                <a:gd name="T15" fmla="*/ 648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2" h="1923">
                  <a:moveTo>
                    <a:pt x="2021" y="648"/>
                  </a:moveTo>
                  <a:cubicBezTo>
                    <a:pt x="2021" y="1350"/>
                    <a:pt x="1449" y="1922"/>
                    <a:pt x="746" y="1922"/>
                  </a:cubicBezTo>
                  <a:cubicBezTo>
                    <a:pt x="700" y="1922"/>
                    <a:pt x="654" y="1918"/>
                    <a:pt x="610" y="1914"/>
                  </a:cubicBezTo>
                  <a:cubicBezTo>
                    <a:pt x="610" y="1914"/>
                    <a:pt x="610" y="1914"/>
                    <a:pt x="0" y="1306"/>
                  </a:cubicBezTo>
                  <a:cubicBezTo>
                    <a:pt x="0" y="1306"/>
                    <a:pt x="0" y="1306"/>
                    <a:pt x="1497" y="0"/>
                  </a:cubicBezTo>
                  <a:cubicBezTo>
                    <a:pt x="1497" y="0"/>
                    <a:pt x="1497" y="0"/>
                    <a:pt x="2013" y="515"/>
                  </a:cubicBezTo>
                  <a:cubicBezTo>
                    <a:pt x="2017" y="559"/>
                    <a:pt x="2021" y="603"/>
                    <a:pt x="2021" y="648"/>
                  </a:cubicBezTo>
                  <a:lnTo>
                    <a:pt x="2021" y="648"/>
                  </a:lnTo>
                </a:path>
              </a:pathLst>
            </a:custGeom>
            <a:solidFill>
              <a:srgbClr val="CC202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58" name="Freeform 228"/>
            <p:cNvSpPr>
              <a:spLocks noChangeArrowheads="1"/>
            </p:cNvSpPr>
            <p:nvPr/>
          </p:nvSpPr>
          <p:spPr bwMode="auto">
            <a:xfrm>
              <a:off x="8616823" y="8789920"/>
              <a:ext cx="1832556" cy="1895948"/>
            </a:xfrm>
            <a:custGeom>
              <a:avLst/>
              <a:gdLst>
                <a:gd name="T0" fmla="*/ 1986 w 1987"/>
                <a:gd name="T1" fmla="*/ 993 h 1987"/>
                <a:gd name="T2" fmla="*/ 993 w 1987"/>
                <a:gd name="T3" fmla="*/ 1986 h 1987"/>
                <a:gd name="T4" fmla="*/ 0 w 1987"/>
                <a:gd name="T5" fmla="*/ 993 h 1987"/>
                <a:gd name="T6" fmla="*/ 993 w 1987"/>
                <a:gd name="T7" fmla="*/ 0 h 1987"/>
                <a:gd name="T8" fmla="*/ 1986 w 1987"/>
                <a:gd name="T9" fmla="*/ 993 h 1987"/>
                <a:gd name="T10" fmla="*/ 1986 w 1987"/>
                <a:gd name="T11" fmla="*/ 993 h 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7" h="1987">
                  <a:moveTo>
                    <a:pt x="1986" y="993"/>
                  </a:moveTo>
                  <a:cubicBezTo>
                    <a:pt x="1986" y="1542"/>
                    <a:pt x="1542" y="1986"/>
                    <a:pt x="993" y="1986"/>
                  </a:cubicBezTo>
                  <a:cubicBezTo>
                    <a:pt x="444" y="1986"/>
                    <a:pt x="0" y="1542"/>
                    <a:pt x="0" y="993"/>
                  </a:cubicBezTo>
                  <a:cubicBezTo>
                    <a:pt x="0" y="444"/>
                    <a:pt x="444" y="0"/>
                    <a:pt x="993" y="0"/>
                  </a:cubicBezTo>
                  <a:cubicBezTo>
                    <a:pt x="1542" y="0"/>
                    <a:pt x="1986" y="444"/>
                    <a:pt x="1986" y="993"/>
                  </a:cubicBezTo>
                  <a:lnTo>
                    <a:pt x="1986" y="993"/>
                  </a:lnTo>
                </a:path>
              </a:pathLst>
            </a:custGeom>
            <a:solidFill>
              <a:srgbClr val="FFF9D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59" name="Freeform 229"/>
            <p:cNvSpPr>
              <a:spLocks noChangeArrowheads="1"/>
            </p:cNvSpPr>
            <p:nvPr/>
          </p:nvSpPr>
          <p:spPr bwMode="auto">
            <a:xfrm>
              <a:off x="9052743" y="9246979"/>
              <a:ext cx="1400868" cy="1434657"/>
            </a:xfrm>
            <a:custGeom>
              <a:avLst/>
              <a:gdLst>
                <a:gd name="T0" fmla="*/ 1519 w 1520"/>
                <a:gd name="T1" fmla="*/ 518 h 1510"/>
                <a:gd name="T2" fmla="*/ 537 w 1520"/>
                <a:gd name="T3" fmla="*/ 1509 h 1510"/>
                <a:gd name="T4" fmla="*/ 0 w 1520"/>
                <a:gd name="T5" fmla="*/ 972 h 1510"/>
                <a:gd name="T6" fmla="*/ 1002 w 1520"/>
                <a:gd name="T7" fmla="*/ 0 h 1510"/>
                <a:gd name="T8" fmla="*/ 1519 w 1520"/>
                <a:gd name="T9" fmla="*/ 518 h 1510"/>
                <a:gd name="T10" fmla="*/ 1519 w 1520"/>
                <a:gd name="T11" fmla="*/ 518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0" h="1510">
                  <a:moveTo>
                    <a:pt x="1519" y="518"/>
                  </a:moveTo>
                  <a:cubicBezTo>
                    <a:pt x="1517" y="1061"/>
                    <a:pt x="1080" y="1502"/>
                    <a:pt x="537" y="1509"/>
                  </a:cubicBezTo>
                  <a:cubicBezTo>
                    <a:pt x="537" y="1509"/>
                    <a:pt x="537" y="1509"/>
                    <a:pt x="0" y="972"/>
                  </a:cubicBezTo>
                  <a:cubicBezTo>
                    <a:pt x="0" y="972"/>
                    <a:pt x="0" y="972"/>
                    <a:pt x="1002" y="0"/>
                  </a:cubicBezTo>
                  <a:cubicBezTo>
                    <a:pt x="1002" y="0"/>
                    <a:pt x="1002" y="0"/>
                    <a:pt x="1519" y="518"/>
                  </a:cubicBezTo>
                  <a:lnTo>
                    <a:pt x="1519" y="518"/>
                  </a:lnTo>
                </a:path>
              </a:pathLst>
            </a:custGeom>
            <a:solidFill>
              <a:srgbClr val="F2EB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60" name="Freeform 230"/>
            <p:cNvSpPr>
              <a:spLocks noChangeArrowheads="1"/>
            </p:cNvSpPr>
            <p:nvPr/>
          </p:nvSpPr>
          <p:spPr bwMode="auto">
            <a:xfrm>
              <a:off x="8891918" y="9073466"/>
              <a:ext cx="1282366" cy="1324625"/>
            </a:xfrm>
            <a:custGeom>
              <a:avLst/>
              <a:gdLst>
                <a:gd name="T0" fmla="*/ 1393 w 1394"/>
                <a:gd name="T1" fmla="*/ 697 h 1394"/>
                <a:gd name="T2" fmla="*/ 696 w 1394"/>
                <a:gd name="T3" fmla="*/ 1393 h 1394"/>
                <a:gd name="T4" fmla="*/ 0 w 1394"/>
                <a:gd name="T5" fmla="*/ 697 h 1394"/>
                <a:gd name="T6" fmla="*/ 696 w 1394"/>
                <a:gd name="T7" fmla="*/ 0 h 1394"/>
                <a:gd name="T8" fmla="*/ 1393 w 1394"/>
                <a:gd name="T9" fmla="*/ 697 h 1394"/>
                <a:gd name="T10" fmla="*/ 1393 w 1394"/>
                <a:gd name="T11" fmla="*/ 697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4" h="1394">
                  <a:moveTo>
                    <a:pt x="1393" y="697"/>
                  </a:moveTo>
                  <a:cubicBezTo>
                    <a:pt x="1393" y="1082"/>
                    <a:pt x="1081" y="1393"/>
                    <a:pt x="696" y="1393"/>
                  </a:cubicBezTo>
                  <a:cubicBezTo>
                    <a:pt x="311" y="1393"/>
                    <a:pt x="0" y="1082"/>
                    <a:pt x="0" y="697"/>
                  </a:cubicBezTo>
                  <a:cubicBezTo>
                    <a:pt x="0" y="312"/>
                    <a:pt x="311" y="0"/>
                    <a:pt x="696" y="0"/>
                  </a:cubicBezTo>
                  <a:cubicBezTo>
                    <a:pt x="1081" y="0"/>
                    <a:pt x="1393" y="312"/>
                    <a:pt x="1393" y="697"/>
                  </a:cubicBezTo>
                  <a:lnTo>
                    <a:pt x="1393" y="697"/>
                  </a:lnTo>
                </a:path>
              </a:pathLst>
            </a:custGeom>
            <a:solidFill>
              <a:srgbClr val="EC222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61" name="Freeform 231"/>
            <p:cNvSpPr>
              <a:spLocks noChangeArrowheads="1"/>
            </p:cNvSpPr>
            <p:nvPr/>
          </p:nvSpPr>
          <p:spPr bwMode="auto">
            <a:xfrm>
              <a:off x="9315141" y="9577077"/>
              <a:ext cx="829517" cy="795621"/>
            </a:xfrm>
            <a:custGeom>
              <a:avLst/>
              <a:gdLst>
                <a:gd name="T0" fmla="*/ 907 w 908"/>
                <a:gd name="T1" fmla="*/ 379 h 844"/>
                <a:gd name="T2" fmla="*/ 436 w 908"/>
                <a:gd name="T3" fmla="*/ 843 h 844"/>
                <a:gd name="T4" fmla="*/ 0 w 908"/>
                <a:gd name="T5" fmla="*/ 408 h 844"/>
                <a:gd name="T6" fmla="*/ 530 w 908"/>
                <a:gd name="T7" fmla="*/ 0 h 844"/>
                <a:gd name="T8" fmla="*/ 907 w 908"/>
                <a:gd name="T9" fmla="*/ 379 h 844"/>
                <a:gd name="T10" fmla="*/ 907 w 908"/>
                <a:gd name="T11" fmla="*/ 379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844">
                  <a:moveTo>
                    <a:pt x="907" y="379"/>
                  </a:moveTo>
                  <a:cubicBezTo>
                    <a:pt x="840" y="602"/>
                    <a:pt x="661" y="779"/>
                    <a:pt x="436" y="843"/>
                  </a:cubicBezTo>
                  <a:cubicBezTo>
                    <a:pt x="436" y="843"/>
                    <a:pt x="436" y="843"/>
                    <a:pt x="0" y="408"/>
                  </a:cubicBezTo>
                  <a:cubicBezTo>
                    <a:pt x="0" y="408"/>
                    <a:pt x="0" y="408"/>
                    <a:pt x="530" y="0"/>
                  </a:cubicBezTo>
                  <a:cubicBezTo>
                    <a:pt x="530" y="0"/>
                    <a:pt x="530" y="0"/>
                    <a:pt x="907" y="379"/>
                  </a:cubicBezTo>
                  <a:lnTo>
                    <a:pt x="907" y="379"/>
                  </a:lnTo>
                </a:path>
              </a:pathLst>
            </a:custGeom>
            <a:solidFill>
              <a:srgbClr val="CC202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62" name="Freeform 232"/>
            <p:cNvSpPr>
              <a:spLocks noChangeArrowheads="1"/>
            </p:cNvSpPr>
            <p:nvPr/>
          </p:nvSpPr>
          <p:spPr bwMode="auto">
            <a:xfrm>
              <a:off x="9230497" y="9420492"/>
              <a:ext cx="613673" cy="634804"/>
            </a:xfrm>
            <a:custGeom>
              <a:avLst/>
              <a:gdLst>
                <a:gd name="T0" fmla="*/ 673 w 674"/>
                <a:gd name="T1" fmla="*/ 337 h 674"/>
                <a:gd name="T2" fmla="*/ 336 w 674"/>
                <a:gd name="T3" fmla="*/ 673 h 674"/>
                <a:gd name="T4" fmla="*/ 0 w 674"/>
                <a:gd name="T5" fmla="*/ 337 h 674"/>
                <a:gd name="T6" fmla="*/ 336 w 674"/>
                <a:gd name="T7" fmla="*/ 0 h 674"/>
                <a:gd name="T8" fmla="*/ 673 w 674"/>
                <a:gd name="T9" fmla="*/ 337 h 674"/>
                <a:gd name="T10" fmla="*/ 673 w 674"/>
                <a:gd name="T11" fmla="*/ 337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4" h="674">
                  <a:moveTo>
                    <a:pt x="673" y="337"/>
                  </a:moveTo>
                  <a:cubicBezTo>
                    <a:pt x="673" y="522"/>
                    <a:pt x="521" y="673"/>
                    <a:pt x="336" y="673"/>
                  </a:cubicBezTo>
                  <a:cubicBezTo>
                    <a:pt x="151" y="673"/>
                    <a:pt x="0" y="522"/>
                    <a:pt x="0" y="337"/>
                  </a:cubicBezTo>
                  <a:cubicBezTo>
                    <a:pt x="0" y="152"/>
                    <a:pt x="151" y="0"/>
                    <a:pt x="336" y="0"/>
                  </a:cubicBezTo>
                  <a:cubicBezTo>
                    <a:pt x="521" y="0"/>
                    <a:pt x="673" y="152"/>
                    <a:pt x="673" y="337"/>
                  </a:cubicBezTo>
                  <a:lnTo>
                    <a:pt x="673" y="337"/>
                  </a:lnTo>
                </a:path>
              </a:pathLst>
            </a:custGeom>
            <a:solidFill>
              <a:srgbClr val="FFF9D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63" name="Freeform 233"/>
            <p:cNvSpPr>
              <a:spLocks noChangeArrowheads="1"/>
            </p:cNvSpPr>
            <p:nvPr/>
          </p:nvSpPr>
          <p:spPr bwMode="auto">
            <a:xfrm>
              <a:off x="9399786" y="9581309"/>
              <a:ext cx="435920" cy="448595"/>
            </a:xfrm>
            <a:custGeom>
              <a:avLst/>
              <a:gdLst>
                <a:gd name="T0" fmla="*/ 484 w 485"/>
                <a:gd name="T1" fmla="*/ 169 h 481"/>
                <a:gd name="T2" fmla="*/ 274 w 485"/>
                <a:gd name="T3" fmla="*/ 480 h 481"/>
                <a:gd name="T4" fmla="*/ 0 w 485"/>
                <a:gd name="T5" fmla="*/ 207 h 481"/>
                <a:gd name="T6" fmla="*/ 395 w 485"/>
                <a:gd name="T7" fmla="*/ 0 h 481"/>
                <a:gd name="T8" fmla="*/ 463 w 485"/>
                <a:gd name="T9" fmla="*/ 55 h 481"/>
                <a:gd name="T10" fmla="*/ 484 w 485"/>
                <a:gd name="T11" fmla="*/ 169 h 481"/>
                <a:gd name="T12" fmla="*/ 484 w 485"/>
                <a:gd name="T13" fmla="*/ 169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481">
                  <a:moveTo>
                    <a:pt x="484" y="169"/>
                  </a:moveTo>
                  <a:cubicBezTo>
                    <a:pt x="484" y="310"/>
                    <a:pt x="395" y="430"/>
                    <a:pt x="274" y="480"/>
                  </a:cubicBezTo>
                  <a:cubicBezTo>
                    <a:pt x="274" y="480"/>
                    <a:pt x="274" y="480"/>
                    <a:pt x="0" y="207"/>
                  </a:cubicBezTo>
                  <a:cubicBezTo>
                    <a:pt x="0" y="207"/>
                    <a:pt x="0" y="207"/>
                    <a:pt x="395" y="0"/>
                  </a:cubicBezTo>
                  <a:cubicBezTo>
                    <a:pt x="395" y="0"/>
                    <a:pt x="395" y="0"/>
                    <a:pt x="463" y="55"/>
                  </a:cubicBezTo>
                  <a:cubicBezTo>
                    <a:pt x="475" y="91"/>
                    <a:pt x="484" y="129"/>
                    <a:pt x="484" y="169"/>
                  </a:cubicBezTo>
                  <a:lnTo>
                    <a:pt x="484" y="169"/>
                  </a:lnTo>
                </a:path>
              </a:pathLst>
            </a:custGeom>
            <a:solidFill>
              <a:srgbClr val="F2EB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1264" name="Group 1263"/>
            <p:cNvGrpSpPr/>
            <p:nvPr/>
          </p:nvGrpSpPr>
          <p:grpSpPr>
            <a:xfrm>
              <a:off x="9511939" y="7285434"/>
              <a:ext cx="2416605" cy="2467271"/>
              <a:chOff x="18016608" y="1493906"/>
              <a:chExt cx="2416605" cy="2467271"/>
            </a:xfrm>
          </p:grpSpPr>
          <p:sp>
            <p:nvSpPr>
              <p:cNvPr id="1265" name="Freeform 213"/>
              <p:cNvSpPr>
                <a:spLocks noChangeArrowheads="1"/>
              </p:cNvSpPr>
              <p:nvPr/>
            </p:nvSpPr>
            <p:spPr bwMode="auto">
              <a:xfrm>
                <a:off x="19777217" y="1773220"/>
                <a:ext cx="655996" cy="423203"/>
              </a:xfrm>
              <a:custGeom>
                <a:avLst/>
                <a:gdLst>
                  <a:gd name="T0" fmla="*/ 0 w 696"/>
                  <a:gd name="T1" fmla="*/ 396 h 458"/>
                  <a:gd name="T2" fmla="*/ 265 w 696"/>
                  <a:gd name="T3" fmla="*/ 457 h 458"/>
                  <a:gd name="T4" fmla="*/ 695 w 696"/>
                  <a:gd name="T5" fmla="*/ 21 h 458"/>
                  <a:gd name="T6" fmla="*/ 396 w 696"/>
                  <a:gd name="T7" fmla="*/ 0 h 458"/>
                  <a:gd name="T8" fmla="*/ 0 w 696"/>
                  <a:gd name="T9" fmla="*/ 396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6" h="458">
                    <a:moveTo>
                      <a:pt x="0" y="396"/>
                    </a:moveTo>
                    <a:lnTo>
                      <a:pt x="265" y="457"/>
                    </a:lnTo>
                    <a:lnTo>
                      <a:pt x="695" y="21"/>
                    </a:lnTo>
                    <a:lnTo>
                      <a:pt x="396" y="0"/>
                    </a:lnTo>
                    <a:lnTo>
                      <a:pt x="0" y="396"/>
                    </a:lnTo>
                  </a:path>
                </a:pathLst>
              </a:custGeom>
              <a:solidFill>
                <a:srgbClr val="A81E2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66" name="Freeform 215"/>
              <p:cNvSpPr>
                <a:spLocks noChangeArrowheads="1"/>
              </p:cNvSpPr>
              <p:nvPr/>
            </p:nvSpPr>
            <p:spPr bwMode="auto">
              <a:xfrm>
                <a:off x="19887255" y="1713972"/>
                <a:ext cx="325882" cy="325866"/>
              </a:xfrm>
              <a:custGeom>
                <a:avLst/>
                <a:gdLst>
                  <a:gd name="T0" fmla="*/ 101 w 351"/>
                  <a:gd name="T1" fmla="*/ 337 h 352"/>
                  <a:gd name="T2" fmla="*/ 101 w 351"/>
                  <a:gd name="T3" fmla="*/ 337 h 352"/>
                  <a:gd name="T4" fmla="*/ 75 w 351"/>
                  <a:gd name="T5" fmla="*/ 343 h 352"/>
                  <a:gd name="T6" fmla="*/ 5 w 351"/>
                  <a:gd name="T7" fmla="*/ 281 h 352"/>
                  <a:gd name="T8" fmla="*/ 10 w 351"/>
                  <a:gd name="T9" fmla="*/ 255 h 352"/>
                  <a:gd name="T10" fmla="*/ 246 w 351"/>
                  <a:gd name="T11" fmla="*/ 11 h 352"/>
                  <a:gd name="T12" fmla="*/ 275 w 351"/>
                  <a:gd name="T13" fmla="*/ 6 h 352"/>
                  <a:gd name="T14" fmla="*/ 342 w 351"/>
                  <a:gd name="T15" fmla="*/ 67 h 352"/>
                  <a:gd name="T16" fmla="*/ 339 w 351"/>
                  <a:gd name="T17" fmla="*/ 97 h 352"/>
                  <a:gd name="T18" fmla="*/ 101 w 351"/>
                  <a:gd name="T19" fmla="*/ 33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1" h="352">
                    <a:moveTo>
                      <a:pt x="101" y="337"/>
                    </a:moveTo>
                    <a:lnTo>
                      <a:pt x="101" y="337"/>
                    </a:lnTo>
                    <a:cubicBezTo>
                      <a:pt x="94" y="348"/>
                      <a:pt x="80" y="351"/>
                      <a:pt x="75" y="343"/>
                    </a:cubicBezTo>
                    <a:cubicBezTo>
                      <a:pt x="5" y="281"/>
                      <a:pt x="5" y="281"/>
                      <a:pt x="5" y="281"/>
                    </a:cubicBezTo>
                    <a:cubicBezTo>
                      <a:pt x="0" y="276"/>
                      <a:pt x="0" y="262"/>
                      <a:pt x="10" y="255"/>
                    </a:cubicBezTo>
                    <a:cubicBezTo>
                      <a:pt x="246" y="11"/>
                      <a:pt x="246" y="11"/>
                      <a:pt x="246" y="11"/>
                    </a:cubicBezTo>
                    <a:cubicBezTo>
                      <a:pt x="257" y="3"/>
                      <a:pt x="267" y="0"/>
                      <a:pt x="275" y="6"/>
                    </a:cubicBezTo>
                    <a:cubicBezTo>
                      <a:pt x="342" y="67"/>
                      <a:pt x="342" y="67"/>
                      <a:pt x="342" y="67"/>
                    </a:cubicBezTo>
                    <a:cubicBezTo>
                      <a:pt x="350" y="73"/>
                      <a:pt x="348" y="86"/>
                      <a:pt x="339" y="97"/>
                    </a:cubicBezTo>
                    <a:lnTo>
                      <a:pt x="101" y="337"/>
                    </a:lnTo>
                  </a:path>
                </a:pathLst>
              </a:custGeom>
              <a:solidFill>
                <a:srgbClr val="C59C6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67" name="Freeform 212"/>
              <p:cNvSpPr>
                <a:spLocks noChangeArrowheads="1"/>
              </p:cNvSpPr>
              <p:nvPr/>
            </p:nvSpPr>
            <p:spPr bwMode="auto">
              <a:xfrm>
                <a:off x="19705269" y="1493906"/>
                <a:ext cx="723712" cy="698284"/>
              </a:xfrm>
              <a:custGeom>
                <a:avLst/>
                <a:gdLst>
                  <a:gd name="T0" fmla="*/ 433 w 768"/>
                  <a:gd name="T1" fmla="*/ 0 h 747"/>
                  <a:gd name="T2" fmla="*/ 468 w 768"/>
                  <a:gd name="T3" fmla="*/ 289 h 747"/>
                  <a:gd name="T4" fmla="*/ 767 w 768"/>
                  <a:gd name="T5" fmla="*/ 310 h 747"/>
                  <a:gd name="T6" fmla="*/ 337 w 768"/>
                  <a:gd name="T7" fmla="*/ 746 h 747"/>
                  <a:gd name="T8" fmla="*/ 72 w 768"/>
                  <a:gd name="T9" fmla="*/ 685 h 747"/>
                  <a:gd name="T10" fmla="*/ 0 w 768"/>
                  <a:gd name="T11" fmla="*/ 436 h 747"/>
                  <a:gd name="T12" fmla="*/ 433 w 768"/>
                  <a:gd name="T13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8" h="747">
                    <a:moveTo>
                      <a:pt x="433" y="0"/>
                    </a:moveTo>
                    <a:lnTo>
                      <a:pt x="468" y="289"/>
                    </a:lnTo>
                    <a:lnTo>
                      <a:pt x="767" y="310"/>
                    </a:lnTo>
                    <a:lnTo>
                      <a:pt x="337" y="746"/>
                    </a:lnTo>
                    <a:lnTo>
                      <a:pt x="72" y="685"/>
                    </a:lnTo>
                    <a:lnTo>
                      <a:pt x="0" y="436"/>
                    </a:lnTo>
                    <a:lnTo>
                      <a:pt x="433" y="0"/>
                    </a:ln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68" name="Freeform 214"/>
              <p:cNvSpPr>
                <a:spLocks noChangeArrowheads="1"/>
              </p:cNvSpPr>
              <p:nvPr/>
            </p:nvSpPr>
            <p:spPr bwMode="auto">
              <a:xfrm>
                <a:off x="18160504" y="1730900"/>
                <a:ext cx="2031471" cy="2094853"/>
              </a:xfrm>
              <a:custGeom>
                <a:avLst/>
                <a:gdLst>
                  <a:gd name="T0" fmla="*/ 91 w 2131"/>
                  <a:gd name="T1" fmla="*/ 2209 h 2210"/>
                  <a:gd name="T2" fmla="*/ 0 w 2131"/>
                  <a:gd name="T3" fmla="*/ 2129 h 2210"/>
                  <a:gd name="T4" fmla="*/ 2036 w 2131"/>
                  <a:gd name="T5" fmla="*/ 0 h 2210"/>
                  <a:gd name="T6" fmla="*/ 2130 w 2131"/>
                  <a:gd name="T7" fmla="*/ 82 h 2210"/>
                  <a:gd name="T8" fmla="*/ 91 w 2131"/>
                  <a:gd name="T9" fmla="*/ 2209 h 2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1" h="2210">
                    <a:moveTo>
                      <a:pt x="91" y="2209"/>
                    </a:moveTo>
                    <a:lnTo>
                      <a:pt x="0" y="2129"/>
                    </a:lnTo>
                    <a:lnTo>
                      <a:pt x="2036" y="0"/>
                    </a:lnTo>
                    <a:lnTo>
                      <a:pt x="2130" y="82"/>
                    </a:lnTo>
                    <a:lnTo>
                      <a:pt x="91" y="2209"/>
                    </a:lnTo>
                  </a:path>
                </a:pathLst>
              </a:custGeom>
              <a:solidFill>
                <a:srgbClr val="C59C6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69" name="Freeform 216"/>
              <p:cNvSpPr>
                <a:spLocks noChangeArrowheads="1"/>
              </p:cNvSpPr>
              <p:nvPr/>
            </p:nvSpPr>
            <p:spPr bwMode="auto">
              <a:xfrm>
                <a:off x="18016608" y="3432174"/>
                <a:ext cx="605209" cy="529003"/>
              </a:xfrm>
              <a:custGeom>
                <a:avLst/>
                <a:gdLst>
                  <a:gd name="T0" fmla="*/ 0 w 642"/>
                  <a:gd name="T1" fmla="*/ 567 h 568"/>
                  <a:gd name="T2" fmla="*/ 299 w 642"/>
                  <a:gd name="T3" fmla="*/ 0 h 568"/>
                  <a:gd name="T4" fmla="*/ 374 w 642"/>
                  <a:gd name="T5" fmla="*/ 195 h 568"/>
                  <a:gd name="T6" fmla="*/ 641 w 642"/>
                  <a:gd name="T7" fmla="*/ 252 h 568"/>
                  <a:gd name="T8" fmla="*/ 0 w 642"/>
                  <a:gd name="T9" fmla="*/ 567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568">
                    <a:moveTo>
                      <a:pt x="0" y="567"/>
                    </a:moveTo>
                    <a:lnTo>
                      <a:pt x="299" y="0"/>
                    </a:lnTo>
                    <a:lnTo>
                      <a:pt x="374" y="195"/>
                    </a:lnTo>
                    <a:lnTo>
                      <a:pt x="641" y="252"/>
                    </a:lnTo>
                    <a:lnTo>
                      <a:pt x="0" y="567"/>
                    </a:lnTo>
                  </a:path>
                </a:pathLst>
              </a:custGeom>
              <a:solidFill>
                <a:srgbClr val="CC202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15" name="Group 614"/>
          <p:cNvGrpSpPr/>
          <p:nvPr/>
        </p:nvGrpSpPr>
        <p:grpSpPr>
          <a:xfrm>
            <a:off x="1238841" y="723691"/>
            <a:ext cx="2184713" cy="1995321"/>
            <a:chOff x="6157277" y="6509877"/>
            <a:chExt cx="3696703" cy="3376236"/>
          </a:xfrm>
        </p:grpSpPr>
        <p:grpSp>
          <p:nvGrpSpPr>
            <p:cNvPr id="646" name="Group 645"/>
            <p:cNvGrpSpPr/>
            <p:nvPr/>
          </p:nvGrpSpPr>
          <p:grpSpPr>
            <a:xfrm>
              <a:off x="6157277" y="7287029"/>
              <a:ext cx="1887766" cy="2599084"/>
              <a:chOff x="3841533" y="3986468"/>
              <a:chExt cx="3418070" cy="4706014"/>
            </a:xfrm>
          </p:grpSpPr>
          <p:sp>
            <p:nvSpPr>
              <p:cNvPr id="1247" name="Freeform 64"/>
              <p:cNvSpPr>
                <a:spLocks noChangeArrowheads="1"/>
              </p:cNvSpPr>
              <p:nvPr/>
            </p:nvSpPr>
            <p:spPr bwMode="auto">
              <a:xfrm rot="159765">
                <a:off x="3841533" y="3986468"/>
                <a:ext cx="3203799" cy="4706014"/>
              </a:xfrm>
              <a:custGeom>
                <a:avLst/>
                <a:gdLst>
                  <a:gd name="T0" fmla="*/ 3212 w 3831"/>
                  <a:gd name="T1" fmla="*/ 2535 h 4917"/>
                  <a:gd name="T2" fmla="*/ 3212 w 3831"/>
                  <a:gd name="T3" fmla="*/ 2535 h 4917"/>
                  <a:gd name="T4" fmla="*/ 802 w 3831"/>
                  <a:gd name="T5" fmla="*/ 417 h 4917"/>
                  <a:gd name="T6" fmla="*/ 362 w 3831"/>
                  <a:gd name="T7" fmla="*/ 717 h 4917"/>
                  <a:gd name="T8" fmla="*/ 466 w 3831"/>
                  <a:gd name="T9" fmla="*/ 2824 h 4917"/>
                  <a:gd name="T10" fmla="*/ 2891 w 3831"/>
                  <a:gd name="T11" fmla="*/ 4836 h 4917"/>
                  <a:gd name="T12" fmla="*/ 3535 w 3831"/>
                  <a:gd name="T13" fmla="*/ 4494 h 4917"/>
                  <a:gd name="T14" fmla="*/ 3212 w 3831"/>
                  <a:gd name="T15" fmla="*/ 2535 h 4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31" h="4917">
                    <a:moveTo>
                      <a:pt x="3212" y="2535"/>
                    </a:moveTo>
                    <a:lnTo>
                      <a:pt x="3212" y="2535"/>
                    </a:lnTo>
                    <a:cubicBezTo>
                      <a:pt x="2630" y="1342"/>
                      <a:pt x="1440" y="0"/>
                      <a:pt x="802" y="417"/>
                    </a:cubicBezTo>
                    <a:cubicBezTo>
                      <a:pt x="673" y="502"/>
                      <a:pt x="471" y="608"/>
                      <a:pt x="362" y="717"/>
                    </a:cubicBezTo>
                    <a:cubicBezTo>
                      <a:pt x="0" y="1081"/>
                      <a:pt x="16" y="1906"/>
                      <a:pt x="466" y="2824"/>
                    </a:cubicBezTo>
                    <a:cubicBezTo>
                      <a:pt x="1045" y="4016"/>
                      <a:pt x="2131" y="4916"/>
                      <a:pt x="2891" y="4836"/>
                    </a:cubicBezTo>
                    <a:cubicBezTo>
                      <a:pt x="3101" y="4813"/>
                      <a:pt x="3421" y="4647"/>
                      <a:pt x="3535" y="4494"/>
                    </a:cubicBezTo>
                    <a:cubicBezTo>
                      <a:pt x="3830" y="4099"/>
                      <a:pt x="3631" y="3393"/>
                      <a:pt x="3212" y="2535"/>
                    </a:cubicBezTo>
                  </a:path>
                </a:pathLst>
              </a:custGeom>
              <a:solidFill>
                <a:srgbClr val="DB434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48" name="Freeform 65"/>
              <p:cNvSpPr>
                <a:spLocks noChangeArrowheads="1"/>
              </p:cNvSpPr>
              <p:nvPr/>
            </p:nvSpPr>
            <p:spPr bwMode="auto">
              <a:xfrm rot="159765">
                <a:off x="3988088" y="4236116"/>
                <a:ext cx="3271515" cy="4282812"/>
              </a:xfrm>
              <a:custGeom>
                <a:avLst/>
                <a:gdLst>
                  <a:gd name="T0" fmla="*/ 3328 w 3910"/>
                  <a:gd name="T1" fmla="*/ 2091 h 4474"/>
                  <a:gd name="T2" fmla="*/ 3328 w 3910"/>
                  <a:gd name="T3" fmla="*/ 2091 h 4474"/>
                  <a:gd name="T4" fmla="*/ 902 w 3910"/>
                  <a:gd name="T5" fmla="*/ 80 h 4474"/>
                  <a:gd name="T6" fmla="*/ 582 w 3910"/>
                  <a:gd name="T7" fmla="*/ 2384 h 4474"/>
                  <a:gd name="T8" fmla="*/ 3007 w 3910"/>
                  <a:gd name="T9" fmla="*/ 4393 h 4474"/>
                  <a:gd name="T10" fmla="*/ 3328 w 3910"/>
                  <a:gd name="T11" fmla="*/ 2091 h 4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10" h="4474">
                    <a:moveTo>
                      <a:pt x="3328" y="2091"/>
                    </a:moveTo>
                    <a:lnTo>
                      <a:pt x="3328" y="2091"/>
                    </a:lnTo>
                    <a:cubicBezTo>
                      <a:pt x="2746" y="900"/>
                      <a:pt x="1660" y="0"/>
                      <a:pt x="902" y="80"/>
                    </a:cubicBezTo>
                    <a:cubicBezTo>
                      <a:pt x="144" y="160"/>
                      <a:pt x="0" y="1192"/>
                      <a:pt x="582" y="2384"/>
                    </a:cubicBezTo>
                    <a:cubicBezTo>
                      <a:pt x="1163" y="3573"/>
                      <a:pt x="2249" y="4473"/>
                      <a:pt x="3007" y="4393"/>
                    </a:cubicBezTo>
                    <a:cubicBezTo>
                      <a:pt x="3765" y="4313"/>
                      <a:pt x="3909" y="3281"/>
                      <a:pt x="3328" y="2091"/>
                    </a:cubicBez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49" name="Freeform 66"/>
              <p:cNvSpPr>
                <a:spLocks noChangeArrowheads="1"/>
              </p:cNvSpPr>
              <p:nvPr/>
            </p:nvSpPr>
            <p:spPr bwMode="auto">
              <a:xfrm rot="159765">
                <a:off x="4352254" y="4705974"/>
                <a:ext cx="2547803" cy="3334838"/>
              </a:xfrm>
              <a:custGeom>
                <a:avLst/>
                <a:gdLst>
                  <a:gd name="T0" fmla="*/ 2594 w 3048"/>
                  <a:gd name="T1" fmla="*/ 1630 h 3487"/>
                  <a:gd name="T2" fmla="*/ 2594 w 3048"/>
                  <a:gd name="T3" fmla="*/ 1630 h 3487"/>
                  <a:gd name="T4" fmla="*/ 704 w 3048"/>
                  <a:gd name="T5" fmla="*/ 62 h 3487"/>
                  <a:gd name="T6" fmla="*/ 453 w 3048"/>
                  <a:gd name="T7" fmla="*/ 1857 h 3487"/>
                  <a:gd name="T8" fmla="*/ 2343 w 3048"/>
                  <a:gd name="T9" fmla="*/ 3424 h 3487"/>
                  <a:gd name="T10" fmla="*/ 2594 w 3048"/>
                  <a:gd name="T11" fmla="*/ 1630 h 3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48" h="3487">
                    <a:moveTo>
                      <a:pt x="2594" y="1630"/>
                    </a:moveTo>
                    <a:lnTo>
                      <a:pt x="2594" y="1630"/>
                    </a:lnTo>
                    <a:cubicBezTo>
                      <a:pt x="2142" y="701"/>
                      <a:pt x="1293" y="0"/>
                      <a:pt x="704" y="62"/>
                    </a:cubicBezTo>
                    <a:cubicBezTo>
                      <a:pt x="112" y="125"/>
                      <a:pt x="0" y="929"/>
                      <a:pt x="453" y="1857"/>
                    </a:cubicBezTo>
                    <a:cubicBezTo>
                      <a:pt x="905" y="2785"/>
                      <a:pt x="1754" y="3486"/>
                      <a:pt x="2343" y="3424"/>
                    </a:cubicBezTo>
                    <a:cubicBezTo>
                      <a:pt x="2935" y="3362"/>
                      <a:pt x="3047" y="2558"/>
                      <a:pt x="2594" y="1630"/>
                    </a:cubicBezTo>
                  </a:path>
                </a:pathLst>
              </a:custGeom>
              <a:solidFill>
                <a:srgbClr val="FFF9D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50" name="Freeform 67"/>
              <p:cNvSpPr>
                <a:spLocks noChangeArrowheads="1"/>
              </p:cNvSpPr>
              <p:nvPr/>
            </p:nvSpPr>
            <p:spPr bwMode="auto">
              <a:xfrm rot="159765">
                <a:off x="6527797" y="6315009"/>
                <a:ext cx="55019" cy="152353"/>
              </a:xfrm>
              <a:custGeom>
                <a:avLst/>
                <a:gdLst>
                  <a:gd name="T0" fmla="*/ 78 w 79"/>
                  <a:gd name="T1" fmla="*/ 171 h 172"/>
                  <a:gd name="T2" fmla="*/ 78 w 79"/>
                  <a:gd name="T3" fmla="*/ 171 h 172"/>
                  <a:gd name="T4" fmla="*/ 78 w 79"/>
                  <a:gd name="T5" fmla="*/ 171 h 172"/>
                  <a:gd name="T6" fmla="*/ 78 w 79"/>
                  <a:gd name="T7" fmla="*/ 171 h 172"/>
                  <a:gd name="T8" fmla="*/ 0 w 79"/>
                  <a:gd name="T9" fmla="*/ 0 h 172"/>
                  <a:gd name="T10" fmla="*/ 0 w 79"/>
                  <a:gd name="T11" fmla="*/ 0 h 172"/>
                  <a:gd name="T12" fmla="*/ 78 w 79"/>
                  <a:gd name="T13" fmla="*/ 171 h 172"/>
                  <a:gd name="T14" fmla="*/ 0 w 79"/>
                  <a:gd name="T15" fmla="*/ 0 h 172"/>
                  <a:gd name="T16" fmla="*/ 0 w 79"/>
                  <a:gd name="T17" fmla="*/ 0 h 172"/>
                  <a:gd name="T18" fmla="*/ 78 w 79"/>
                  <a:gd name="T1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172">
                    <a:moveTo>
                      <a:pt x="78" y="171"/>
                    </a:moveTo>
                    <a:lnTo>
                      <a:pt x="78" y="171"/>
                    </a:lnTo>
                    <a:lnTo>
                      <a:pt x="78" y="171"/>
                    </a:lnTo>
                    <a:lnTo>
                      <a:pt x="78" y="171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28" y="57"/>
                      <a:pt x="54" y="114"/>
                      <a:pt x="78" y="171"/>
                    </a:cubicBezTo>
                    <a:cubicBezTo>
                      <a:pt x="54" y="114"/>
                      <a:pt x="28" y="57"/>
                      <a:pt x="0" y="0"/>
                    </a:cubicBezTo>
                    <a:lnTo>
                      <a:pt x="0" y="0"/>
                    </a:lnTo>
                    <a:lnTo>
                      <a:pt x="78" y="171"/>
                    </a:lnTo>
                  </a:path>
                </a:pathLst>
              </a:custGeom>
              <a:solidFill>
                <a:srgbClr val="F1998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51" name="Freeform 68"/>
              <p:cNvSpPr>
                <a:spLocks noChangeArrowheads="1"/>
              </p:cNvSpPr>
              <p:nvPr/>
            </p:nvSpPr>
            <p:spPr bwMode="auto">
              <a:xfrm rot="159765">
                <a:off x="5452063" y="5518200"/>
                <a:ext cx="1409333" cy="2488432"/>
              </a:xfrm>
              <a:custGeom>
                <a:avLst/>
                <a:gdLst>
                  <a:gd name="T0" fmla="*/ 276 w 1694"/>
                  <a:gd name="T1" fmla="*/ 0 h 2604"/>
                  <a:gd name="T2" fmla="*/ 276 w 1694"/>
                  <a:gd name="T3" fmla="*/ 0 h 2604"/>
                  <a:gd name="T4" fmla="*/ 0 w 1694"/>
                  <a:gd name="T5" fmla="*/ 1758 h 2604"/>
                  <a:gd name="T6" fmla="*/ 1021 w 1694"/>
                  <a:gd name="T7" fmla="*/ 2603 h 2604"/>
                  <a:gd name="T8" fmla="*/ 1337 w 1694"/>
                  <a:gd name="T9" fmla="*/ 985 h 2604"/>
                  <a:gd name="T10" fmla="*/ 1337 w 1694"/>
                  <a:gd name="T11" fmla="*/ 985 h 2604"/>
                  <a:gd name="T12" fmla="*/ 1337 w 1694"/>
                  <a:gd name="T13" fmla="*/ 985 h 2604"/>
                  <a:gd name="T14" fmla="*/ 1259 w 1694"/>
                  <a:gd name="T15" fmla="*/ 814 h 2604"/>
                  <a:gd name="T16" fmla="*/ 276 w 1694"/>
                  <a:gd name="T17" fmla="*/ 0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4" h="2604">
                    <a:moveTo>
                      <a:pt x="276" y="0"/>
                    </a:moveTo>
                    <a:lnTo>
                      <a:pt x="276" y="0"/>
                    </a:lnTo>
                    <a:cubicBezTo>
                      <a:pt x="0" y="1758"/>
                      <a:pt x="0" y="1758"/>
                      <a:pt x="0" y="1758"/>
                    </a:cubicBezTo>
                    <a:cubicBezTo>
                      <a:pt x="1021" y="2603"/>
                      <a:pt x="1021" y="2603"/>
                      <a:pt x="1021" y="2603"/>
                    </a:cubicBezTo>
                    <a:cubicBezTo>
                      <a:pt x="1564" y="2536"/>
                      <a:pt x="1693" y="1833"/>
                      <a:pt x="1337" y="985"/>
                    </a:cubicBezTo>
                    <a:lnTo>
                      <a:pt x="1337" y="985"/>
                    </a:lnTo>
                    <a:lnTo>
                      <a:pt x="1337" y="985"/>
                    </a:lnTo>
                    <a:cubicBezTo>
                      <a:pt x="1313" y="928"/>
                      <a:pt x="1287" y="871"/>
                      <a:pt x="1259" y="814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rgbClr val="FAF3D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52" name="Freeform 69"/>
              <p:cNvSpPr>
                <a:spLocks noChangeArrowheads="1"/>
              </p:cNvSpPr>
              <p:nvPr/>
            </p:nvSpPr>
            <p:spPr bwMode="auto">
              <a:xfrm rot="159765">
                <a:off x="4733059" y="5209485"/>
                <a:ext cx="1781769" cy="2331847"/>
              </a:xfrm>
              <a:custGeom>
                <a:avLst/>
                <a:gdLst>
                  <a:gd name="T0" fmla="*/ 1817 w 2136"/>
                  <a:gd name="T1" fmla="*/ 1140 h 2445"/>
                  <a:gd name="T2" fmla="*/ 1817 w 2136"/>
                  <a:gd name="T3" fmla="*/ 1140 h 2445"/>
                  <a:gd name="T4" fmla="*/ 494 w 2136"/>
                  <a:gd name="T5" fmla="*/ 44 h 2445"/>
                  <a:gd name="T6" fmla="*/ 317 w 2136"/>
                  <a:gd name="T7" fmla="*/ 1300 h 2445"/>
                  <a:gd name="T8" fmla="*/ 1642 w 2136"/>
                  <a:gd name="T9" fmla="*/ 2400 h 2445"/>
                  <a:gd name="T10" fmla="*/ 1817 w 2136"/>
                  <a:gd name="T11" fmla="*/ 1140 h 2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36" h="2445">
                    <a:moveTo>
                      <a:pt x="1817" y="1140"/>
                    </a:moveTo>
                    <a:lnTo>
                      <a:pt x="1817" y="1140"/>
                    </a:lnTo>
                    <a:cubicBezTo>
                      <a:pt x="1499" y="491"/>
                      <a:pt x="907" y="0"/>
                      <a:pt x="494" y="44"/>
                    </a:cubicBezTo>
                    <a:cubicBezTo>
                      <a:pt x="80" y="88"/>
                      <a:pt x="0" y="649"/>
                      <a:pt x="317" y="1300"/>
                    </a:cubicBezTo>
                    <a:cubicBezTo>
                      <a:pt x="636" y="1950"/>
                      <a:pt x="1228" y="2444"/>
                      <a:pt x="1642" y="2400"/>
                    </a:cubicBezTo>
                    <a:cubicBezTo>
                      <a:pt x="2055" y="2355"/>
                      <a:pt x="2135" y="1792"/>
                      <a:pt x="1817" y="1140"/>
                    </a:cubicBez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53" name="Freeform 70"/>
              <p:cNvSpPr>
                <a:spLocks noChangeArrowheads="1"/>
              </p:cNvSpPr>
              <p:nvPr/>
            </p:nvSpPr>
            <p:spPr bwMode="auto">
              <a:xfrm rot="159765">
                <a:off x="5194374" y="5814566"/>
                <a:ext cx="854911" cy="1121487"/>
              </a:xfrm>
              <a:custGeom>
                <a:avLst/>
                <a:gdLst>
                  <a:gd name="T0" fmla="*/ 876 w 1030"/>
                  <a:gd name="T1" fmla="*/ 550 h 1180"/>
                  <a:gd name="T2" fmla="*/ 876 w 1030"/>
                  <a:gd name="T3" fmla="*/ 550 h 1180"/>
                  <a:gd name="T4" fmla="*/ 238 w 1030"/>
                  <a:gd name="T5" fmla="*/ 20 h 1180"/>
                  <a:gd name="T6" fmla="*/ 152 w 1030"/>
                  <a:gd name="T7" fmla="*/ 628 h 1180"/>
                  <a:gd name="T8" fmla="*/ 791 w 1030"/>
                  <a:gd name="T9" fmla="*/ 1158 h 1180"/>
                  <a:gd name="T10" fmla="*/ 876 w 1030"/>
                  <a:gd name="T11" fmla="*/ 55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0" h="1180">
                    <a:moveTo>
                      <a:pt x="876" y="550"/>
                    </a:moveTo>
                    <a:lnTo>
                      <a:pt x="876" y="550"/>
                    </a:lnTo>
                    <a:cubicBezTo>
                      <a:pt x="724" y="238"/>
                      <a:pt x="437" y="0"/>
                      <a:pt x="238" y="20"/>
                    </a:cubicBezTo>
                    <a:cubicBezTo>
                      <a:pt x="36" y="41"/>
                      <a:pt x="0" y="313"/>
                      <a:pt x="152" y="628"/>
                    </a:cubicBezTo>
                    <a:cubicBezTo>
                      <a:pt x="305" y="944"/>
                      <a:pt x="592" y="1179"/>
                      <a:pt x="791" y="1158"/>
                    </a:cubicBezTo>
                    <a:cubicBezTo>
                      <a:pt x="993" y="1138"/>
                      <a:pt x="1029" y="866"/>
                      <a:pt x="876" y="550"/>
                    </a:cubicBezTo>
                  </a:path>
                </a:pathLst>
              </a:custGeom>
              <a:solidFill>
                <a:srgbClr val="FFF9D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647" name="Group 646"/>
            <p:cNvGrpSpPr/>
            <p:nvPr/>
          </p:nvGrpSpPr>
          <p:grpSpPr>
            <a:xfrm>
              <a:off x="7141136" y="6509877"/>
              <a:ext cx="2712844" cy="2168886"/>
              <a:chOff x="3695272" y="3508169"/>
              <a:chExt cx="4024109" cy="3217227"/>
            </a:xfrm>
          </p:grpSpPr>
          <p:sp>
            <p:nvSpPr>
              <p:cNvPr id="1242" name="Freeform 71"/>
              <p:cNvSpPr>
                <a:spLocks noChangeArrowheads="1"/>
              </p:cNvSpPr>
              <p:nvPr/>
            </p:nvSpPr>
            <p:spPr bwMode="auto">
              <a:xfrm rot="159765">
                <a:off x="6674020" y="3508169"/>
                <a:ext cx="1045361" cy="1100327"/>
              </a:xfrm>
              <a:custGeom>
                <a:avLst/>
                <a:gdLst>
                  <a:gd name="T0" fmla="*/ 812 w 1261"/>
                  <a:gd name="T1" fmla="*/ 0 h 1159"/>
                  <a:gd name="T2" fmla="*/ 786 w 1261"/>
                  <a:gd name="T3" fmla="*/ 468 h 1159"/>
                  <a:gd name="T4" fmla="*/ 1260 w 1261"/>
                  <a:gd name="T5" fmla="*/ 590 h 1159"/>
                  <a:gd name="T6" fmla="*/ 447 w 1261"/>
                  <a:gd name="T7" fmla="*/ 1158 h 1159"/>
                  <a:gd name="T8" fmla="*/ 44 w 1261"/>
                  <a:gd name="T9" fmla="*/ 988 h 1159"/>
                  <a:gd name="T10" fmla="*/ 0 w 1261"/>
                  <a:gd name="T11" fmla="*/ 566 h 1159"/>
                  <a:gd name="T12" fmla="*/ 812 w 1261"/>
                  <a:gd name="T1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1" h="1159">
                    <a:moveTo>
                      <a:pt x="812" y="0"/>
                    </a:moveTo>
                    <a:lnTo>
                      <a:pt x="786" y="468"/>
                    </a:lnTo>
                    <a:lnTo>
                      <a:pt x="1260" y="590"/>
                    </a:lnTo>
                    <a:lnTo>
                      <a:pt x="447" y="1158"/>
                    </a:lnTo>
                    <a:lnTo>
                      <a:pt x="44" y="988"/>
                    </a:lnTo>
                    <a:lnTo>
                      <a:pt x="0" y="566"/>
                    </a:lnTo>
                    <a:lnTo>
                      <a:pt x="812" y="0"/>
                    </a:ln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43" name="Freeform 72"/>
              <p:cNvSpPr>
                <a:spLocks noChangeArrowheads="1"/>
              </p:cNvSpPr>
              <p:nvPr/>
            </p:nvSpPr>
            <p:spPr bwMode="auto">
              <a:xfrm rot="159765">
                <a:off x="6701669" y="3957407"/>
                <a:ext cx="1007271" cy="651732"/>
              </a:xfrm>
              <a:custGeom>
                <a:avLst/>
                <a:gdLst>
                  <a:gd name="T0" fmla="*/ 0 w 1217"/>
                  <a:gd name="T1" fmla="*/ 520 h 691"/>
                  <a:gd name="T2" fmla="*/ 403 w 1217"/>
                  <a:gd name="T3" fmla="*/ 690 h 691"/>
                  <a:gd name="T4" fmla="*/ 1216 w 1217"/>
                  <a:gd name="T5" fmla="*/ 122 h 691"/>
                  <a:gd name="T6" fmla="*/ 742 w 1217"/>
                  <a:gd name="T7" fmla="*/ 0 h 691"/>
                  <a:gd name="T8" fmla="*/ 0 w 1217"/>
                  <a:gd name="T9" fmla="*/ 52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7" h="691">
                    <a:moveTo>
                      <a:pt x="0" y="520"/>
                    </a:moveTo>
                    <a:lnTo>
                      <a:pt x="403" y="690"/>
                    </a:lnTo>
                    <a:lnTo>
                      <a:pt x="1216" y="122"/>
                    </a:lnTo>
                    <a:lnTo>
                      <a:pt x="742" y="0"/>
                    </a:lnTo>
                    <a:lnTo>
                      <a:pt x="0" y="520"/>
                    </a:lnTo>
                  </a:path>
                </a:pathLst>
              </a:custGeom>
              <a:solidFill>
                <a:srgbClr val="A81E2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44" name="Freeform 73"/>
              <p:cNvSpPr>
                <a:spLocks noChangeArrowheads="1"/>
              </p:cNvSpPr>
              <p:nvPr/>
            </p:nvSpPr>
            <p:spPr bwMode="auto">
              <a:xfrm rot="159765">
                <a:off x="4002782" y="3806503"/>
                <a:ext cx="3326534" cy="2831226"/>
              </a:xfrm>
              <a:custGeom>
                <a:avLst/>
                <a:gdLst>
                  <a:gd name="T0" fmla="*/ 122 w 3973"/>
                  <a:gd name="T1" fmla="*/ 2963 h 2964"/>
                  <a:gd name="T2" fmla="*/ 0 w 3973"/>
                  <a:gd name="T3" fmla="*/ 2808 h 2964"/>
                  <a:gd name="T4" fmla="*/ 3848 w 3973"/>
                  <a:gd name="T5" fmla="*/ 0 h 2964"/>
                  <a:gd name="T6" fmla="*/ 3972 w 3973"/>
                  <a:gd name="T7" fmla="*/ 155 h 2964"/>
                  <a:gd name="T8" fmla="*/ 122 w 3973"/>
                  <a:gd name="T9" fmla="*/ 2963 h 2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3" h="2964">
                    <a:moveTo>
                      <a:pt x="122" y="2963"/>
                    </a:moveTo>
                    <a:lnTo>
                      <a:pt x="0" y="2808"/>
                    </a:lnTo>
                    <a:lnTo>
                      <a:pt x="3848" y="0"/>
                    </a:lnTo>
                    <a:lnTo>
                      <a:pt x="3972" y="155"/>
                    </a:lnTo>
                    <a:lnTo>
                      <a:pt x="122" y="2963"/>
                    </a:lnTo>
                  </a:path>
                </a:pathLst>
              </a:custGeom>
              <a:solidFill>
                <a:srgbClr val="C59C6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45" name="Freeform 74"/>
              <p:cNvSpPr>
                <a:spLocks noChangeArrowheads="1"/>
              </p:cNvSpPr>
              <p:nvPr/>
            </p:nvSpPr>
            <p:spPr bwMode="auto">
              <a:xfrm rot="159765">
                <a:off x="6905258" y="3853488"/>
                <a:ext cx="507868" cy="473987"/>
              </a:xfrm>
              <a:custGeom>
                <a:avLst/>
                <a:gdLst>
                  <a:gd name="T0" fmla="*/ 147 w 619"/>
                  <a:gd name="T1" fmla="*/ 491 h 505"/>
                  <a:gd name="T2" fmla="*/ 147 w 619"/>
                  <a:gd name="T3" fmla="*/ 491 h 505"/>
                  <a:gd name="T4" fmla="*/ 101 w 619"/>
                  <a:gd name="T5" fmla="*/ 494 h 505"/>
                  <a:gd name="T6" fmla="*/ 10 w 619"/>
                  <a:gd name="T7" fmla="*/ 375 h 505"/>
                  <a:gd name="T8" fmla="*/ 23 w 619"/>
                  <a:gd name="T9" fmla="*/ 331 h 505"/>
                  <a:gd name="T10" fmla="*/ 470 w 619"/>
                  <a:gd name="T11" fmla="*/ 12 h 505"/>
                  <a:gd name="T12" fmla="*/ 517 w 619"/>
                  <a:gd name="T13" fmla="*/ 12 h 505"/>
                  <a:gd name="T14" fmla="*/ 607 w 619"/>
                  <a:gd name="T15" fmla="*/ 129 h 505"/>
                  <a:gd name="T16" fmla="*/ 594 w 619"/>
                  <a:gd name="T17" fmla="*/ 173 h 505"/>
                  <a:gd name="T18" fmla="*/ 147 w 619"/>
                  <a:gd name="T19" fmla="*/ 491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9" h="505">
                    <a:moveTo>
                      <a:pt x="147" y="491"/>
                    </a:moveTo>
                    <a:lnTo>
                      <a:pt x="147" y="491"/>
                    </a:lnTo>
                    <a:cubicBezTo>
                      <a:pt x="129" y="504"/>
                      <a:pt x="108" y="504"/>
                      <a:pt x="101" y="494"/>
                    </a:cubicBezTo>
                    <a:cubicBezTo>
                      <a:pt x="10" y="375"/>
                      <a:pt x="10" y="375"/>
                      <a:pt x="10" y="375"/>
                    </a:cubicBezTo>
                    <a:cubicBezTo>
                      <a:pt x="0" y="364"/>
                      <a:pt x="7" y="344"/>
                      <a:pt x="23" y="331"/>
                    </a:cubicBezTo>
                    <a:cubicBezTo>
                      <a:pt x="470" y="12"/>
                      <a:pt x="470" y="12"/>
                      <a:pt x="470" y="12"/>
                    </a:cubicBezTo>
                    <a:cubicBezTo>
                      <a:pt x="486" y="2"/>
                      <a:pt x="509" y="0"/>
                      <a:pt x="517" y="12"/>
                    </a:cubicBezTo>
                    <a:cubicBezTo>
                      <a:pt x="607" y="129"/>
                      <a:pt x="607" y="129"/>
                      <a:pt x="607" y="129"/>
                    </a:cubicBezTo>
                    <a:cubicBezTo>
                      <a:pt x="618" y="142"/>
                      <a:pt x="610" y="163"/>
                      <a:pt x="594" y="173"/>
                    </a:cubicBezTo>
                    <a:lnTo>
                      <a:pt x="147" y="491"/>
                    </a:lnTo>
                  </a:path>
                </a:pathLst>
              </a:custGeom>
              <a:solidFill>
                <a:srgbClr val="C59C6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246" name="Freeform 75"/>
              <p:cNvSpPr>
                <a:spLocks noChangeArrowheads="1"/>
              </p:cNvSpPr>
              <p:nvPr/>
            </p:nvSpPr>
            <p:spPr bwMode="auto">
              <a:xfrm rot="159765">
                <a:off x="3695272" y="5955167"/>
                <a:ext cx="922626" cy="770229"/>
              </a:xfrm>
              <a:custGeom>
                <a:avLst/>
                <a:gdLst>
                  <a:gd name="T0" fmla="*/ 0 w 1113"/>
                  <a:gd name="T1" fmla="*/ 815 h 816"/>
                  <a:gd name="T2" fmla="*/ 639 w 1113"/>
                  <a:gd name="T3" fmla="*/ 0 h 816"/>
                  <a:gd name="T4" fmla="*/ 704 w 1113"/>
                  <a:gd name="T5" fmla="*/ 329 h 816"/>
                  <a:gd name="T6" fmla="*/ 1112 w 1113"/>
                  <a:gd name="T7" fmla="*/ 497 h 816"/>
                  <a:gd name="T8" fmla="*/ 0 w 1113"/>
                  <a:gd name="T9" fmla="*/ 815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3" h="816">
                    <a:moveTo>
                      <a:pt x="0" y="815"/>
                    </a:moveTo>
                    <a:lnTo>
                      <a:pt x="639" y="0"/>
                    </a:lnTo>
                    <a:lnTo>
                      <a:pt x="704" y="329"/>
                    </a:lnTo>
                    <a:lnTo>
                      <a:pt x="1112" y="497"/>
                    </a:lnTo>
                    <a:lnTo>
                      <a:pt x="0" y="815"/>
                    </a:lnTo>
                  </a:path>
                </a:pathLst>
              </a:custGeom>
              <a:solidFill>
                <a:srgbClr val="CC202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16" name="Group 615"/>
          <p:cNvGrpSpPr/>
          <p:nvPr/>
        </p:nvGrpSpPr>
        <p:grpSpPr>
          <a:xfrm>
            <a:off x="5405633" y="3784068"/>
            <a:ext cx="1103885" cy="1008190"/>
            <a:chOff x="6157277" y="6509877"/>
            <a:chExt cx="3696703" cy="3376236"/>
          </a:xfrm>
        </p:grpSpPr>
        <p:grpSp>
          <p:nvGrpSpPr>
            <p:cNvPr id="632" name="Group 631"/>
            <p:cNvGrpSpPr/>
            <p:nvPr/>
          </p:nvGrpSpPr>
          <p:grpSpPr>
            <a:xfrm>
              <a:off x="6157277" y="7287029"/>
              <a:ext cx="1887766" cy="2599084"/>
              <a:chOff x="3841533" y="3986468"/>
              <a:chExt cx="3418070" cy="4706014"/>
            </a:xfrm>
          </p:grpSpPr>
          <p:sp>
            <p:nvSpPr>
              <p:cNvPr id="639" name="Freeform 64"/>
              <p:cNvSpPr>
                <a:spLocks noChangeArrowheads="1"/>
              </p:cNvSpPr>
              <p:nvPr/>
            </p:nvSpPr>
            <p:spPr bwMode="auto">
              <a:xfrm rot="159765">
                <a:off x="3841533" y="3986468"/>
                <a:ext cx="3203799" cy="4706014"/>
              </a:xfrm>
              <a:custGeom>
                <a:avLst/>
                <a:gdLst>
                  <a:gd name="T0" fmla="*/ 3212 w 3831"/>
                  <a:gd name="T1" fmla="*/ 2535 h 4917"/>
                  <a:gd name="T2" fmla="*/ 3212 w 3831"/>
                  <a:gd name="T3" fmla="*/ 2535 h 4917"/>
                  <a:gd name="T4" fmla="*/ 802 w 3831"/>
                  <a:gd name="T5" fmla="*/ 417 h 4917"/>
                  <a:gd name="T6" fmla="*/ 362 w 3831"/>
                  <a:gd name="T7" fmla="*/ 717 h 4917"/>
                  <a:gd name="T8" fmla="*/ 466 w 3831"/>
                  <a:gd name="T9" fmla="*/ 2824 h 4917"/>
                  <a:gd name="T10" fmla="*/ 2891 w 3831"/>
                  <a:gd name="T11" fmla="*/ 4836 h 4917"/>
                  <a:gd name="T12" fmla="*/ 3535 w 3831"/>
                  <a:gd name="T13" fmla="*/ 4494 h 4917"/>
                  <a:gd name="T14" fmla="*/ 3212 w 3831"/>
                  <a:gd name="T15" fmla="*/ 2535 h 4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31" h="4917">
                    <a:moveTo>
                      <a:pt x="3212" y="2535"/>
                    </a:moveTo>
                    <a:lnTo>
                      <a:pt x="3212" y="2535"/>
                    </a:lnTo>
                    <a:cubicBezTo>
                      <a:pt x="2630" y="1342"/>
                      <a:pt x="1440" y="0"/>
                      <a:pt x="802" y="417"/>
                    </a:cubicBezTo>
                    <a:cubicBezTo>
                      <a:pt x="673" y="502"/>
                      <a:pt x="471" y="608"/>
                      <a:pt x="362" y="717"/>
                    </a:cubicBezTo>
                    <a:cubicBezTo>
                      <a:pt x="0" y="1081"/>
                      <a:pt x="16" y="1906"/>
                      <a:pt x="466" y="2824"/>
                    </a:cubicBezTo>
                    <a:cubicBezTo>
                      <a:pt x="1045" y="4016"/>
                      <a:pt x="2131" y="4916"/>
                      <a:pt x="2891" y="4836"/>
                    </a:cubicBezTo>
                    <a:cubicBezTo>
                      <a:pt x="3101" y="4813"/>
                      <a:pt x="3421" y="4647"/>
                      <a:pt x="3535" y="4494"/>
                    </a:cubicBezTo>
                    <a:cubicBezTo>
                      <a:pt x="3830" y="4099"/>
                      <a:pt x="3631" y="3393"/>
                      <a:pt x="3212" y="2535"/>
                    </a:cubicBezTo>
                  </a:path>
                </a:pathLst>
              </a:custGeom>
              <a:solidFill>
                <a:srgbClr val="DB434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40" name="Freeform 65"/>
              <p:cNvSpPr>
                <a:spLocks noChangeArrowheads="1"/>
              </p:cNvSpPr>
              <p:nvPr/>
            </p:nvSpPr>
            <p:spPr bwMode="auto">
              <a:xfrm rot="159765">
                <a:off x="3988088" y="4236116"/>
                <a:ext cx="3271515" cy="4282812"/>
              </a:xfrm>
              <a:custGeom>
                <a:avLst/>
                <a:gdLst>
                  <a:gd name="T0" fmla="*/ 3328 w 3910"/>
                  <a:gd name="T1" fmla="*/ 2091 h 4474"/>
                  <a:gd name="T2" fmla="*/ 3328 w 3910"/>
                  <a:gd name="T3" fmla="*/ 2091 h 4474"/>
                  <a:gd name="T4" fmla="*/ 902 w 3910"/>
                  <a:gd name="T5" fmla="*/ 80 h 4474"/>
                  <a:gd name="T6" fmla="*/ 582 w 3910"/>
                  <a:gd name="T7" fmla="*/ 2384 h 4474"/>
                  <a:gd name="T8" fmla="*/ 3007 w 3910"/>
                  <a:gd name="T9" fmla="*/ 4393 h 4474"/>
                  <a:gd name="T10" fmla="*/ 3328 w 3910"/>
                  <a:gd name="T11" fmla="*/ 2091 h 4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10" h="4474">
                    <a:moveTo>
                      <a:pt x="3328" y="2091"/>
                    </a:moveTo>
                    <a:lnTo>
                      <a:pt x="3328" y="2091"/>
                    </a:lnTo>
                    <a:cubicBezTo>
                      <a:pt x="2746" y="900"/>
                      <a:pt x="1660" y="0"/>
                      <a:pt x="902" y="80"/>
                    </a:cubicBezTo>
                    <a:cubicBezTo>
                      <a:pt x="144" y="160"/>
                      <a:pt x="0" y="1192"/>
                      <a:pt x="582" y="2384"/>
                    </a:cubicBezTo>
                    <a:cubicBezTo>
                      <a:pt x="1163" y="3573"/>
                      <a:pt x="2249" y="4473"/>
                      <a:pt x="3007" y="4393"/>
                    </a:cubicBezTo>
                    <a:cubicBezTo>
                      <a:pt x="3765" y="4313"/>
                      <a:pt x="3909" y="3281"/>
                      <a:pt x="3328" y="2091"/>
                    </a:cubicBez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41" name="Freeform 66"/>
              <p:cNvSpPr>
                <a:spLocks noChangeArrowheads="1"/>
              </p:cNvSpPr>
              <p:nvPr/>
            </p:nvSpPr>
            <p:spPr bwMode="auto">
              <a:xfrm rot="159765">
                <a:off x="4352254" y="4705974"/>
                <a:ext cx="2547803" cy="3334838"/>
              </a:xfrm>
              <a:custGeom>
                <a:avLst/>
                <a:gdLst>
                  <a:gd name="T0" fmla="*/ 2594 w 3048"/>
                  <a:gd name="T1" fmla="*/ 1630 h 3487"/>
                  <a:gd name="T2" fmla="*/ 2594 w 3048"/>
                  <a:gd name="T3" fmla="*/ 1630 h 3487"/>
                  <a:gd name="T4" fmla="*/ 704 w 3048"/>
                  <a:gd name="T5" fmla="*/ 62 h 3487"/>
                  <a:gd name="T6" fmla="*/ 453 w 3048"/>
                  <a:gd name="T7" fmla="*/ 1857 h 3487"/>
                  <a:gd name="T8" fmla="*/ 2343 w 3048"/>
                  <a:gd name="T9" fmla="*/ 3424 h 3487"/>
                  <a:gd name="T10" fmla="*/ 2594 w 3048"/>
                  <a:gd name="T11" fmla="*/ 1630 h 3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48" h="3487">
                    <a:moveTo>
                      <a:pt x="2594" y="1630"/>
                    </a:moveTo>
                    <a:lnTo>
                      <a:pt x="2594" y="1630"/>
                    </a:lnTo>
                    <a:cubicBezTo>
                      <a:pt x="2142" y="701"/>
                      <a:pt x="1293" y="0"/>
                      <a:pt x="704" y="62"/>
                    </a:cubicBezTo>
                    <a:cubicBezTo>
                      <a:pt x="112" y="125"/>
                      <a:pt x="0" y="929"/>
                      <a:pt x="453" y="1857"/>
                    </a:cubicBezTo>
                    <a:cubicBezTo>
                      <a:pt x="905" y="2785"/>
                      <a:pt x="1754" y="3486"/>
                      <a:pt x="2343" y="3424"/>
                    </a:cubicBezTo>
                    <a:cubicBezTo>
                      <a:pt x="2935" y="3362"/>
                      <a:pt x="3047" y="2558"/>
                      <a:pt x="2594" y="1630"/>
                    </a:cubicBezTo>
                  </a:path>
                </a:pathLst>
              </a:custGeom>
              <a:solidFill>
                <a:srgbClr val="FFF9D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42" name="Freeform 67"/>
              <p:cNvSpPr>
                <a:spLocks noChangeArrowheads="1"/>
              </p:cNvSpPr>
              <p:nvPr/>
            </p:nvSpPr>
            <p:spPr bwMode="auto">
              <a:xfrm rot="159765">
                <a:off x="6527797" y="6315009"/>
                <a:ext cx="55019" cy="152353"/>
              </a:xfrm>
              <a:custGeom>
                <a:avLst/>
                <a:gdLst>
                  <a:gd name="T0" fmla="*/ 78 w 79"/>
                  <a:gd name="T1" fmla="*/ 171 h 172"/>
                  <a:gd name="T2" fmla="*/ 78 w 79"/>
                  <a:gd name="T3" fmla="*/ 171 h 172"/>
                  <a:gd name="T4" fmla="*/ 78 w 79"/>
                  <a:gd name="T5" fmla="*/ 171 h 172"/>
                  <a:gd name="T6" fmla="*/ 78 w 79"/>
                  <a:gd name="T7" fmla="*/ 171 h 172"/>
                  <a:gd name="T8" fmla="*/ 0 w 79"/>
                  <a:gd name="T9" fmla="*/ 0 h 172"/>
                  <a:gd name="T10" fmla="*/ 0 w 79"/>
                  <a:gd name="T11" fmla="*/ 0 h 172"/>
                  <a:gd name="T12" fmla="*/ 78 w 79"/>
                  <a:gd name="T13" fmla="*/ 171 h 172"/>
                  <a:gd name="T14" fmla="*/ 0 w 79"/>
                  <a:gd name="T15" fmla="*/ 0 h 172"/>
                  <a:gd name="T16" fmla="*/ 0 w 79"/>
                  <a:gd name="T17" fmla="*/ 0 h 172"/>
                  <a:gd name="T18" fmla="*/ 78 w 79"/>
                  <a:gd name="T1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172">
                    <a:moveTo>
                      <a:pt x="78" y="171"/>
                    </a:moveTo>
                    <a:lnTo>
                      <a:pt x="78" y="171"/>
                    </a:lnTo>
                    <a:lnTo>
                      <a:pt x="78" y="171"/>
                    </a:lnTo>
                    <a:lnTo>
                      <a:pt x="78" y="171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28" y="57"/>
                      <a:pt x="54" y="114"/>
                      <a:pt x="78" y="171"/>
                    </a:cubicBezTo>
                    <a:cubicBezTo>
                      <a:pt x="54" y="114"/>
                      <a:pt x="28" y="57"/>
                      <a:pt x="0" y="0"/>
                    </a:cubicBezTo>
                    <a:lnTo>
                      <a:pt x="0" y="0"/>
                    </a:lnTo>
                    <a:lnTo>
                      <a:pt x="78" y="171"/>
                    </a:lnTo>
                  </a:path>
                </a:pathLst>
              </a:custGeom>
              <a:solidFill>
                <a:srgbClr val="F1998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43" name="Freeform 68"/>
              <p:cNvSpPr>
                <a:spLocks noChangeArrowheads="1"/>
              </p:cNvSpPr>
              <p:nvPr/>
            </p:nvSpPr>
            <p:spPr bwMode="auto">
              <a:xfrm rot="159765">
                <a:off x="5452063" y="5518200"/>
                <a:ext cx="1409333" cy="2488432"/>
              </a:xfrm>
              <a:custGeom>
                <a:avLst/>
                <a:gdLst>
                  <a:gd name="T0" fmla="*/ 276 w 1694"/>
                  <a:gd name="T1" fmla="*/ 0 h 2604"/>
                  <a:gd name="T2" fmla="*/ 276 w 1694"/>
                  <a:gd name="T3" fmla="*/ 0 h 2604"/>
                  <a:gd name="T4" fmla="*/ 0 w 1694"/>
                  <a:gd name="T5" fmla="*/ 1758 h 2604"/>
                  <a:gd name="T6" fmla="*/ 1021 w 1694"/>
                  <a:gd name="T7" fmla="*/ 2603 h 2604"/>
                  <a:gd name="T8" fmla="*/ 1337 w 1694"/>
                  <a:gd name="T9" fmla="*/ 985 h 2604"/>
                  <a:gd name="T10" fmla="*/ 1337 w 1694"/>
                  <a:gd name="T11" fmla="*/ 985 h 2604"/>
                  <a:gd name="T12" fmla="*/ 1337 w 1694"/>
                  <a:gd name="T13" fmla="*/ 985 h 2604"/>
                  <a:gd name="T14" fmla="*/ 1259 w 1694"/>
                  <a:gd name="T15" fmla="*/ 814 h 2604"/>
                  <a:gd name="T16" fmla="*/ 276 w 1694"/>
                  <a:gd name="T17" fmla="*/ 0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4" h="2604">
                    <a:moveTo>
                      <a:pt x="276" y="0"/>
                    </a:moveTo>
                    <a:lnTo>
                      <a:pt x="276" y="0"/>
                    </a:lnTo>
                    <a:cubicBezTo>
                      <a:pt x="0" y="1758"/>
                      <a:pt x="0" y="1758"/>
                      <a:pt x="0" y="1758"/>
                    </a:cubicBezTo>
                    <a:cubicBezTo>
                      <a:pt x="1021" y="2603"/>
                      <a:pt x="1021" y="2603"/>
                      <a:pt x="1021" y="2603"/>
                    </a:cubicBezTo>
                    <a:cubicBezTo>
                      <a:pt x="1564" y="2536"/>
                      <a:pt x="1693" y="1833"/>
                      <a:pt x="1337" y="985"/>
                    </a:cubicBezTo>
                    <a:lnTo>
                      <a:pt x="1337" y="985"/>
                    </a:lnTo>
                    <a:lnTo>
                      <a:pt x="1337" y="985"/>
                    </a:lnTo>
                    <a:cubicBezTo>
                      <a:pt x="1313" y="928"/>
                      <a:pt x="1287" y="871"/>
                      <a:pt x="1259" y="814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rgbClr val="FAF3D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44" name="Freeform 69"/>
              <p:cNvSpPr>
                <a:spLocks noChangeArrowheads="1"/>
              </p:cNvSpPr>
              <p:nvPr/>
            </p:nvSpPr>
            <p:spPr bwMode="auto">
              <a:xfrm rot="159765">
                <a:off x="4733059" y="5209485"/>
                <a:ext cx="1781769" cy="2331847"/>
              </a:xfrm>
              <a:custGeom>
                <a:avLst/>
                <a:gdLst>
                  <a:gd name="T0" fmla="*/ 1817 w 2136"/>
                  <a:gd name="T1" fmla="*/ 1140 h 2445"/>
                  <a:gd name="T2" fmla="*/ 1817 w 2136"/>
                  <a:gd name="T3" fmla="*/ 1140 h 2445"/>
                  <a:gd name="T4" fmla="*/ 494 w 2136"/>
                  <a:gd name="T5" fmla="*/ 44 h 2445"/>
                  <a:gd name="T6" fmla="*/ 317 w 2136"/>
                  <a:gd name="T7" fmla="*/ 1300 h 2445"/>
                  <a:gd name="T8" fmla="*/ 1642 w 2136"/>
                  <a:gd name="T9" fmla="*/ 2400 h 2445"/>
                  <a:gd name="T10" fmla="*/ 1817 w 2136"/>
                  <a:gd name="T11" fmla="*/ 1140 h 2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36" h="2445">
                    <a:moveTo>
                      <a:pt x="1817" y="1140"/>
                    </a:moveTo>
                    <a:lnTo>
                      <a:pt x="1817" y="1140"/>
                    </a:lnTo>
                    <a:cubicBezTo>
                      <a:pt x="1499" y="491"/>
                      <a:pt x="907" y="0"/>
                      <a:pt x="494" y="44"/>
                    </a:cubicBezTo>
                    <a:cubicBezTo>
                      <a:pt x="80" y="88"/>
                      <a:pt x="0" y="649"/>
                      <a:pt x="317" y="1300"/>
                    </a:cubicBezTo>
                    <a:cubicBezTo>
                      <a:pt x="636" y="1950"/>
                      <a:pt x="1228" y="2444"/>
                      <a:pt x="1642" y="2400"/>
                    </a:cubicBezTo>
                    <a:cubicBezTo>
                      <a:pt x="2055" y="2355"/>
                      <a:pt x="2135" y="1792"/>
                      <a:pt x="1817" y="1140"/>
                    </a:cubicBez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45" name="Freeform 70"/>
              <p:cNvSpPr>
                <a:spLocks noChangeArrowheads="1"/>
              </p:cNvSpPr>
              <p:nvPr/>
            </p:nvSpPr>
            <p:spPr bwMode="auto">
              <a:xfrm rot="159765">
                <a:off x="5194374" y="5814566"/>
                <a:ext cx="854911" cy="1121487"/>
              </a:xfrm>
              <a:custGeom>
                <a:avLst/>
                <a:gdLst>
                  <a:gd name="T0" fmla="*/ 876 w 1030"/>
                  <a:gd name="T1" fmla="*/ 550 h 1180"/>
                  <a:gd name="T2" fmla="*/ 876 w 1030"/>
                  <a:gd name="T3" fmla="*/ 550 h 1180"/>
                  <a:gd name="T4" fmla="*/ 238 w 1030"/>
                  <a:gd name="T5" fmla="*/ 20 h 1180"/>
                  <a:gd name="T6" fmla="*/ 152 w 1030"/>
                  <a:gd name="T7" fmla="*/ 628 h 1180"/>
                  <a:gd name="T8" fmla="*/ 791 w 1030"/>
                  <a:gd name="T9" fmla="*/ 1158 h 1180"/>
                  <a:gd name="T10" fmla="*/ 876 w 1030"/>
                  <a:gd name="T11" fmla="*/ 55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0" h="1180">
                    <a:moveTo>
                      <a:pt x="876" y="550"/>
                    </a:moveTo>
                    <a:lnTo>
                      <a:pt x="876" y="550"/>
                    </a:lnTo>
                    <a:cubicBezTo>
                      <a:pt x="724" y="238"/>
                      <a:pt x="437" y="0"/>
                      <a:pt x="238" y="20"/>
                    </a:cubicBezTo>
                    <a:cubicBezTo>
                      <a:pt x="36" y="41"/>
                      <a:pt x="0" y="313"/>
                      <a:pt x="152" y="628"/>
                    </a:cubicBezTo>
                    <a:cubicBezTo>
                      <a:pt x="305" y="944"/>
                      <a:pt x="592" y="1179"/>
                      <a:pt x="791" y="1158"/>
                    </a:cubicBezTo>
                    <a:cubicBezTo>
                      <a:pt x="993" y="1138"/>
                      <a:pt x="1029" y="866"/>
                      <a:pt x="876" y="550"/>
                    </a:cubicBezTo>
                  </a:path>
                </a:pathLst>
              </a:custGeom>
              <a:solidFill>
                <a:srgbClr val="FFF9D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633" name="Group 632"/>
            <p:cNvGrpSpPr/>
            <p:nvPr/>
          </p:nvGrpSpPr>
          <p:grpSpPr>
            <a:xfrm>
              <a:off x="7141136" y="6509877"/>
              <a:ext cx="2712844" cy="2168886"/>
              <a:chOff x="3695272" y="3508169"/>
              <a:chExt cx="4024109" cy="3217227"/>
            </a:xfrm>
          </p:grpSpPr>
          <p:sp>
            <p:nvSpPr>
              <p:cNvPr id="634" name="Freeform 71"/>
              <p:cNvSpPr>
                <a:spLocks noChangeArrowheads="1"/>
              </p:cNvSpPr>
              <p:nvPr/>
            </p:nvSpPr>
            <p:spPr bwMode="auto">
              <a:xfrm rot="159765">
                <a:off x="6674020" y="3508169"/>
                <a:ext cx="1045361" cy="1100327"/>
              </a:xfrm>
              <a:custGeom>
                <a:avLst/>
                <a:gdLst>
                  <a:gd name="T0" fmla="*/ 812 w 1261"/>
                  <a:gd name="T1" fmla="*/ 0 h 1159"/>
                  <a:gd name="T2" fmla="*/ 786 w 1261"/>
                  <a:gd name="T3" fmla="*/ 468 h 1159"/>
                  <a:gd name="T4" fmla="*/ 1260 w 1261"/>
                  <a:gd name="T5" fmla="*/ 590 h 1159"/>
                  <a:gd name="T6" fmla="*/ 447 w 1261"/>
                  <a:gd name="T7" fmla="*/ 1158 h 1159"/>
                  <a:gd name="T8" fmla="*/ 44 w 1261"/>
                  <a:gd name="T9" fmla="*/ 988 h 1159"/>
                  <a:gd name="T10" fmla="*/ 0 w 1261"/>
                  <a:gd name="T11" fmla="*/ 566 h 1159"/>
                  <a:gd name="T12" fmla="*/ 812 w 1261"/>
                  <a:gd name="T1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1" h="1159">
                    <a:moveTo>
                      <a:pt x="812" y="0"/>
                    </a:moveTo>
                    <a:lnTo>
                      <a:pt x="786" y="468"/>
                    </a:lnTo>
                    <a:lnTo>
                      <a:pt x="1260" y="590"/>
                    </a:lnTo>
                    <a:lnTo>
                      <a:pt x="447" y="1158"/>
                    </a:lnTo>
                    <a:lnTo>
                      <a:pt x="44" y="988"/>
                    </a:lnTo>
                    <a:lnTo>
                      <a:pt x="0" y="566"/>
                    </a:lnTo>
                    <a:lnTo>
                      <a:pt x="812" y="0"/>
                    </a:ln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35" name="Freeform 72"/>
              <p:cNvSpPr>
                <a:spLocks noChangeArrowheads="1"/>
              </p:cNvSpPr>
              <p:nvPr/>
            </p:nvSpPr>
            <p:spPr bwMode="auto">
              <a:xfrm rot="159765">
                <a:off x="6701669" y="3957407"/>
                <a:ext cx="1007271" cy="651732"/>
              </a:xfrm>
              <a:custGeom>
                <a:avLst/>
                <a:gdLst>
                  <a:gd name="T0" fmla="*/ 0 w 1217"/>
                  <a:gd name="T1" fmla="*/ 520 h 691"/>
                  <a:gd name="T2" fmla="*/ 403 w 1217"/>
                  <a:gd name="T3" fmla="*/ 690 h 691"/>
                  <a:gd name="T4" fmla="*/ 1216 w 1217"/>
                  <a:gd name="T5" fmla="*/ 122 h 691"/>
                  <a:gd name="T6" fmla="*/ 742 w 1217"/>
                  <a:gd name="T7" fmla="*/ 0 h 691"/>
                  <a:gd name="T8" fmla="*/ 0 w 1217"/>
                  <a:gd name="T9" fmla="*/ 52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7" h="691">
                    <a:moveTo>
                      <a:pt x="0" y="520"/>
                    </a:moveTo>
                    <a:lnTo>
                      <a:pt x="403" y="690"/>
                    </a:lnTo>
                    <a:lnTo>
                      <a:pt x="1216" y="122"/>
                    </a:lnTo>
                    <a:lnTo>
                      <a:pt x="742" y="0"/>
                    </a:lnTo>
                    <a:lnTo>
                      <a:pt x="0" y="520"/>
                    </a:lnTo>
                  </a:path>
                </a:pathLst>
              </a:custGeom>
              <a:solidFill>
                <a:srgbClr val="A81E2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36" name="Freeform 73"/>
              <p:cNvSpPr>
                <a:spLocks noChangeArrowheads="1"/>
              </p:cNvSpPr>
              <p:nvPr/>
            </p:nvSpPr>
            <p:spPr bwMode="auto">
              <a:xfrm rot="159765">
                <a:off x="4002782" y="3806503"/>
                <a:ext cx="3326534" cy="2831226"/>
              </a:xfrm>
              <a:custGeom>
                <a:avLst/>
                <a:gdLst>
                  <a:gd name="T0" fmla="*/ 122 w 3973"/>
                  <a:gd name="T1" fmla="*/ 2963 h 2964"/>
                  <a:gd name="T2" fmla="*/ 0 w 3973"/>
                  <a:gd name="T3" fmla="*/ 2808 h 2964"/>
                  <a:gd name="T4" fmla="*/ 3848 w 3973"/>
                  <a:gd name="T5" fmla="*/ 0 h 2964"/>
                  <a:gd name="T6" fmla="*/ 3972 w 3973"/>
                  <a:gd name="T7" fmla="*/ 155 h 2964"/>
                  <a:gd name="T8" fmla="*/ 122 w 3973"/>
                  <a:gd name="T9" fmla="*/ 2963 h 2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3" h="2964">
                    <a:moveTo>
                      <a:pt x="122" y="2963"/>
                    </a:moveTo>
                    <a:lnTo>
                      <a:pt x="0" y="2808"/>
                    </a:lnTo>
                    <a:lnTo>
                      <a:pt x="3848" y="0"/>
                    </a:lnTo>
                    <a:lnTo>
                      <a:pt x="3972" y="155"/>
                    </a:lnTo>
                    <a:lnTo>
                      <a:pt x="122" y="2963"/>
                    </a:lnTo>
                  </a:path>
                </a:pathLst>
              </a:custGeom>
              <a:solidFill>
                <a:srgbClr val="C59C6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37" name="Freeform 74"/>
              <p:cNvSpPr>
                <a:spLocks noChangeArrowheads="1"/>
              </p:cNvSpPr>
              <p:nvPr/>
            </p:nvSpPr>
            <p:spPr bwMode="auto">
              <a:xfrm rot="159765">
                <a:off x="6905258" y="3853488"/>
                <a:ext cx="507868" cy="473987"/>
              </a:xfrm>
              <a:custGeom>
                <a:avLst/>
                <a:gdLst>
                  <a:gd name="T0" fmla="*/ 147 w 619"/>
                  <a:gd name="T1" fmla="*/ 491 h 505"/>
                  <a:gd name="T2" fmla="*/ 147 w 619"/>
                  <a:gd name="T3" fmla="*/ 491 h 505"/>
                  <a:gd name="T4" fmla="*/ 101 w 619"/>
                  <a:gd name="T5" fmla="*/ 494 h 505"/>
                  <a:gd name="T6" fmla="*/ 10 w 619"/>
                  <a:gd name="T7" fmla="*/ 375 h 505"/>
                  <a:gd name="T8" fmla="*/ 23 w 619"/>
                  <a:gd name="T9" fmla="*/ 331 h 505"/>
                  <a:gd name="T10" fmla="*/ 470 w 619"/>
                  <a:gd name="T11" fmla="*/ 12 h 505"/>
                  <a:gd name="T12" fmla="*/ 517 w 619"/>
                  <a:gd name="T13" fmla="*/ 12 h 505"/>
                  <a:gd name="T14" fmla="*/ 607 w 619"/>
                  <a:gd name="T15" fmla="*/ 129 h 505"/>
                  <a:gd name="T16" fmla="*/ 594 w 619"/>
                  <a:gd name="T17" fmla="*/ 173 h 505"/>
                  <a:gd name="T18" fmla="*/ 147 w 619"/>
                  <a:gd name="T19" fmla="*/ 491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9" h="505">
                    <a:moveTo>
                      <a:pt x="147" y="491"/>
                    </a:moveTo>
                    <a:lnTo>
                      <a:pt x="147" y="491"/>
                    </a:lnTo>
                    <a:cubicBezTo>
                      <a:pt x="129" y="504"/>
                      <a:pt x="108" y="504"/>
                      <a:pt x="101" y="494"/>
                    </a:cubicBezTo>
                    <a:cubicBezTo>
                      <a:pt x="10" y="375"/>
                      <a:pt x="10" y="375"/>
                      <a:pt x="10" y="375"/>
                    </a:cubicBezTo>
                    <a:cubicBezTo>
                      <a:pt x="0" y="364"/>
                      <a:pt x="7" y="344"/>
                      <a:pt x="23" y="331"/>
                    </a:cubicBezTo>
                    <a:cubicBezTo>
                      <a:pt x="470" y="12"/>
                      <a:pt x="470" y="12"/>
                      <a:pt x="470" y="12"/>
                    </a:cubicBezTo>
                    <a:cubicBezTo>
                      <a:pt x="486" y="2"/>
                      <a:pt x="509" y="0"/>
                      <a:pt x="517" y="12"/>
                    </a:cubicBezTo>
                    <a:cubicBezTo>
                      <a:pt x="607" y="129"/>
                      <a:pt x="607" y="129"/>
                      <a:pt x="607" y="129"/>
                    </a:cubicBezTo>
                    <a:cubicBezTo>
                      <a:pt x="618" y="142"/>
                      <a:pt x="610" y="163"/>
                      <a:pt x="594" y="173"/>
                    </a:cubicBezTo>
                    <a:lnTo>
                      <a:pt x="147" y="491"/>
                    </a:lnTo>
                  </a:path>
                </a:pathLst>
              </a:custGeom>
              <a:solidFill>
                <a:srgbClr val="C59C6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38" name="Freeform 75"/>
              <p:cNvSpPr>
                <a:spLocks noChangeArrowheads="1"/>
              </p:cNvSpPr>
              <p:nvPr/>
            </p:nvSpPr>
            <p:spPr bwMode="auto">
              <a:xfrm rot="159765">
                <a:off x="3695272" y="5955167"/>
                <a:ext cx="922626" cy="770229"/>
              </a:xfrm>
              <a:custGeom>
                <a:avLst/>
                <a:gdLst>
                  <a:gd name="T0" fmla="*/ 0 w 1113"/>
                  <a:gd name="T1" fmla="*/ 815 h 816"/>
                  <a:gd name="T2" fmla="*/ 639 w 1113"/>
                  <a:gd name="T3" fmla="*/ 0 h 816"/>
                  <a:gd name="T4" fmla="*/ 704 w 1113"/>
                  <a:gd name="T5" fmla="*/ 329 h 816"/>
                  <a:gd name="T6" fmla="*/ 1112 w 1113"/>
                  <a:gd name="T7" fmla="*/ 497 h 816"/>
                  <a:gd name="T8" fmla="*/ 0 w 1113"/>
                  <a:gd name="T9" fmla="*/ 815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3" h="816">
                    <a:moveTo>
                      <a:pt x="0" y="815"/>
                    </a:moveTo>
                    <a:lnTo>
                      <a:pt x="639" y="0"/>
                    </a:lnTo>
                    <a:lnTo>
                      <a:pt x="704" y="329"/>
                    </a:lnTo>
                    <a:lnTo>
                      <a:pt x="1112" y="497"/>
                    </a:lnTo>
                    <a:lnTo>
                      <a:pt x="0" y="815"/>
                    </a:lnTo>
                  </a:path>
                </a:pathLst>
              </a:custGeom>
              <a:solidFill>
                <a:srgbClr val="CC202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17" name="Group 616"/>
          <p:cNvGrpSpPr/>
          <p:nvPr/>
        </p:nvGrpSpPr>
        <p:grpSpPr>
          <a:xfrm rot="19176307">
            <a:off x="1071069" y="2936854"/>
            <a:ext cx="2694311" cy="2460743"/>
            <a:chOff x="6157277" y="6509877"/>
            <a:chExt cx="3696703" cy="3376236"/>
          </a:xfrm>
        </p:grpSpPr>
        <p:grpSp>
          <p:nvGrpSpPr>
            <p:cNvPr id="618" name="Group 617"/>
            <p:cNvGrpSpPr/>
            <p:nvPr/>
          </p:nvGrpSpPr>
          <p:grpSpPr>
            <a:xfrm>
              <a:off x="6157277" y="7287029"/>
              <a:ext cx="1887766" cy="2599084"/>
              <a:chOff x="3841533" y="3986468"/>
              <a:chExt cx="3418070" cy="4706014"/>
            </a:xfrm>
          </p:grpSpPr>
          <p:sp>
            <p:nvSpPr>
              <p:cNvPr id="625" name="Freeform 64"/>
              <p:cNvSpPr>
                <a:spLocks noChangeArrowheads="1"/>
              </p:cNvSpPr>
              <p:nvPr/>
            </p:nvSpPr>
            <p:spPr bwMode="auto">
              <a:xfrm rot="159765">
                <a:off x="3841533" y="3986468"/>
                <a:ext cx="3203799" cy="4706014"/>
              </a:xfrm>
              <a:custGeom>
                <a:avLst/>
                <a:gdLst>
                  <a:gd name="T0" fmla="*/ 3212 w 3831"/>
                  <a:gd name="T1" fmla="*/ 2535 h 4917"/>
                  <a:gd name="T2" fmla="*/ 3212 w 3831"/>
                  <a:gd name="T3" fmla="*/ 2535 h 4917"/>
                  <a:gd name="T4" fmla="*/ 802 w 3831"/>
                  <a:gd name="T5" fmla="*/ 417 h 4917"/>
                  <a:gd name="T6" fmla="*/ 362 w 3831"/>
                  <a:gd name="T7" fmla="*/ 717 h 4917"/>
                  <a:gd name="T8" fmla="*/ 466 w 3831"/>
                  <a:gd name="T9" fmla="*/ 2824 h 4917"/>
                  <a:gd name="T10" fmla="*/ 2891 w 3831"/>
                  <a:gd name="T11" fmla="*/ 4836 h 4917"/>
                  <a:gd name="T12" fmla="*/ 3535 w 3831"/>
                  <a:gd name="T13" fmla="*/ 4494 h 4917"/>
                  <a:gd name="T14" fmla="*/ 3212 w 3831"/>
                  <a:gd name="T15" fmla="*/ 2535 h 4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31" h="4917">
                    <a:moveTo>
                      <a:pt x="3212" y="2535"/>
                    </a:moveTo>
                    <a:lnTo>
                      <a:pt x="3212" y="2535"/>
                    </a:lnTo>
                    <a:cubicBezTo>
                      <a:pt x="2630" y="1342"/>
                      <a:pt x="1440" y="0"/>
                      <a:pt x="802" y="417"/>
                    </a:cubicBezTo>
                    <a:cubicBezTo>
                      <a:pt x="673" y="502"/>
                      <a:pt x="471" y="608"/>
                      <a:pt x="362" y="717"/>
                    </a:cubicBezTo>
                    <a:cubicBezTo>
                      <a:pt x="0" y="1081"/>
                      <a:pt x="16" y="1906"/>
                      <a:pt x="466" y="2824"/>
                    </a:cubicBezTo>
                    <a:cubicBezTo>
                      <a:pt x="1045" y="4016"/>
                      <a:pt x="2131" y="4916"/>
                      <a:pt x="2891" y="4836"/>
                    </a:cubicBezTo>
                    <a:cubicBezTo>
                      <a:pt x="3101" y="4813"/>
                      <a:pt x="3421" y="4647"/>
                      <a:pt x="3535" y="4494"/>
                    </a:cubicBezTo>
                    <a:cubicBezTo>
                      <a:pt x="3830" y="4099"/>
                      <a:pt x="3631" y="3393"/>
                      <a:pt x="3212" y="2535"/>
                    </a:cubicBezTo>
                  </a:path>
                </a:pathLst>
              </a:custGeom>
              <a:solidFill>
                <a:srgbClr val="DB434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26" name="Freeform 65"/>
              <p:cNvSpPr>
                <a:spLocks noChangeArrowheads="1"/>
              </p:cNvSpPr>
              <p:nvPr/>
            </p:nvSpPr>
            <p:spPr bwMode="auto">
              <a:xfrm rot="159765">
                <a:off x="3988088" y="4236116"/>
                <a:ext cx="3271515" cy="4282812"/>
              </a:xfrm>
              <a:custGeom>
                <a:avLst/>
                <a:gdLst>
                  <a:gd name="T0" fmla="*/ 3328 w 3910"/>
                  <a:gd name="T1" fmla="*/ 2091 h 4474"/>
                  <a:gd name="T2" fmla="*/ 3328 w 3910"/>
                  <a:gd name="T3" fmla="*/ 2091 h 4474"/>
                  <a:gd name="T4" fmla="*/ 902 w 3910"/>
                  <a:gd name="T5" fmla="*/ 80 h 4474"/>
                  <a:gd name="T6" fmla="*/ 582 w 3910"/>
                  <a:gd name="T7" fmla="*/ 2384 h 4474"/>
                  <a:gd name="T8" fmla="*/ 3007 w 3910"/>
                  <a:gd name="T9" fmla="*/ 4393 h 4474"/>
                  <a:gd name="T10" fmla="*/ 3328 w 3910"/>
                  <a:gd name="T11" fmla="*/ 2091 h 4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10" h="4474">
                    <a:moveTo>
                      <a:pt x="3328" y="2091"/>
                    </a:moveTo>
                    <a:lnTo>
                      <a:pt x="3328" y="2091"/>
                    </a:lnTo>
                    <a:cubicBezTo>
                      <a:pt x="2746" y="900"/>
                      <a:pt x="1660" y="0"/>
                      <a:pt x="902" y="80"/>
                    </a:cubicBezTo>
                    <a:cubicBezTo>
                      <a:pt x="144" y="160"/>
                      <a:pt x="0" y="1192"/>
                      <a:pt x="582" y="2384"/>
                    </a:cubicBezTo>
                    <a:cubicBezTo>
                      <a:pt x="1163" y="3573"/>
                      <a:pt x="2249" y="4473"/>
                      <a:pt x="3007" y="4393"/>
                    </a:cubicBezTo>
                    <a:cubicBezTo>
                      <a:pt x="3765" y="4313"/>
                      <a:pt x="3909" y="3281"/>
                      <a:pt x="3328" y="2091"/>
                    </a:cubicBez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27" name="Freeform 66"/>
              <p:cNvSpPr>
                <a:spLocks noChangeArrowheads="1"/>
              </p:cNvSpPr>
              <p:nvPr/>
            </p:nvSpPr>
            <p:spPr bwMode="auto">
              <a:xfrm rot="159765">
                <a:off x="4352254" y="4705974"/>
                <a:ext cx="2547803" cy="3334838"/>
              </a:xfrm>
              <a:custGeom>
                <a:avLst/>
                <a:gdLst>
                  <a:gd name="T0" fmla="*/ 2594 w 3048"/>
                  <a:gd name="T1" fmla="*/ 1630 h 3487"/>
                  <a:gd name="T2" fmla="*/ 2594 w 3048"/>
                  <a:gd name="T3" fmla="*/ 1630 h 3487"/>
                  <a:gd name="T4" fmla="*/ 704 w 3048"/>
                  <a:gd name="T5" fmla="*/ 62 h 3487"/>
                  <a:gd name="T6" fmla="*/ 453 w 3048"/>
                  <a:gd name="T7" fmla="*/ 1857 h 3487"/>
                  <a:gd name="T8" fmla="*/ 2343 w 3048"/>
                  <a:gd name="T9" fmla="*/ 3424 h 3487"/>
                  <a:gd name="T10" fmla="*/ 2594 w 3048"/>
                  <a:gd name="T11" fmla="*/ 1630 h 3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48" h="3487">
                    <a:moveTo>
                      <a:pt x="2594" y="1630"/>
                    </a:moveTo>
                    <a:lnTo>
                      <a:pt x="2594" y="1630"/>
                    </a:lnTo>
                    <a:cubicBezTo>
                      <a:pt x="2142" y="701"/>
                      <a:pt x="1293" y="0"/>
                      <a:pt x="704" y="62"/>
                    </a:cubicBezTo>
                    <a:cubicBezTo>
                      <a:pt x="112" y="125"/>
                      <a:pt x="0" y="929"/>
                      <a:pt x="453" y="1857"/>
                    </a:cubicBezTo>
                    <a:cubicBezTo>
                      <a:pt x="905" y="2785"/>
                      <a:pt x="1754" y="3486"/>
                      <a:pt x="2343" y="3424"/>
                    </a:cubicBezTo>
                    <a:cubicBezTo>
                      <a:pt x="2935" y="3362"/>
                      <a:pt x="3047" y="2558"/>
                      <a:pt x="2594" y="1630"/>
                    </a:cubicBezTo>
                  </a:path>
                </a:pathLst>
              </a:custGeom>
              <a:solidFill>
                <a:srgbClr val="FFF9D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28" name="Freeform 67"/>
              <p:cNvSpPr>
                <a:spLocks noChangeArrowheads="1"/>
              </p:cNvSpPr>
              <p:nvPr/>
            </p:nvSpPr>
            <p:spPr bwMode="auto">
              <a:xfrm rot="159765">
                <a:off x="6527797" y="6315009"/>
                <a:ext cx="55019" cy="152353"/>
              </a:xfrm>
              <a:custGeom>
                <a:avLst/>
                <a:gdLst>
                  <a:gd name="T0" fmla="*/ 78 w 79"/>
                  <a:gd name="T1" fmla="*/ 171 h 172"/>
                  <a:gd name="T2" fmla="*/ 78 w 79"/>
                  <a:gd name="T3" fmla="*/ 171 h 172"/>
                  <a:gd name="T4" fmla="*/ 78 w 79"/>
                  <a:gd name="T5" fmla="*/ 171 h 172"/>
                  <a:gd name="T6" fmla="*/ 78 w 79"/>
                  <a:gd name="T7" fmla="*/ 171 h 172"/>
                  <a:gd name="T8" fmla="*/ 0 w 79"/>
                  <a:gd name="T9" fmla="*/ 0 h 172"/>
                  <a:gd name="T10" fmla="*/ 0 w 79"/>
                  <a:gd name="T11" fmla="*/ 0 h 172"/>
                  <a:gd name="T12" fmla="*/ 78 w 79"/>
                  <a:gd name="T13" fmla="*/ 171 h 172"/>
                  <a:gd name="T14" fmla="*/ 0 w 79"/>
                  <a:gd name="T15" fmla="*/ 0 h 172"/>
                  <a:gd name="T16" fmla="*/ 0 w 79"/>
                  <a:gd name="T17" fmla="*/ 0 h 172"/>
                  <a:gd name="T18" fmla="*/ 78 w 79"/>
                  <a:gd name="T1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172">
                    <a:moveTo>
                      <a:pt x="78" y="171"/>
                    </a:moveTo>
                    <a:lnTo>
                      <a:pt x="78" y="171"/>
                    </a:lnTo>
                    <a:lnTo>
                      <a:pt x="78" y="171"/>
                    </a:lnTo>
                    <a:lnTo>
                      <a:pt x="78" y="171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28" y="57"/>
                      <a:pt x="54" y="114"/>
                      <a:pt x="78" y="171"/>
                    </a:cubicBezTo>
                    <a:cubicBezTo>
                      <a:pt x="54" y="114"/>
                      <a:pt x="28" y="57"/>
                      <a:pt x="0" y="0"/>
                    </a:cubicBezTo>
                    <a:lnTo>
                      <a:pt x="0" y="0"/>
                    </a:lnTo>
                    <a:lnTo>
                      <a:pt x="78" y="171"/>
                    </a:lnTo>
                  </a:path>
                </a:pathLst>
              </a:custGeom>
              <a:solidFill>
                <a:srgbClr val="F1998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29" name="Freeform 68"/>
              <p:cNvSpPr>
                <a:spLocks noChangeArrowheads="1"/>
              </p:cNvSpPr>
              <p:nvPr/>
            </p:nvSpPr>
            <p:spPr bwMode="auto">
              <a:xfrm rot="159765">
                <a:off x="5452063" y="5518200"/>
                <a:ext cx="1409333" cy="2488432"/>
              </a:xfrm>
              <a:custGeom>
                <a:avLst/>
                <a:gdLst>
                  <a:gd name="T0" fmla="*/ 276 w 1694"/>
                  <a:gd name="T1" fmla="*/ 0 h 2604"/>
                  <a:gd name="T2" fmla="*/ 276 w 1694"/>
                  <a:gd name="T3" fmla="*/ 0 h 2604"/>
                  <a:gd name="T4" fmla="*/ 0 w 1694"/>
                  <a:gd name="T5" fmla="*/ 1758 h 2604"/>
                  <a:gd name="T6" fmla="*/ 1021 w 1694"/>
                  <a:gd name="T7" fmla="*/ 2603 h 2604"/>
                  <a:gd name="T8" fmla="*/ 1337 w 1694"/>
                  <a:gd name="T9" fmla="*/ 985 h 2604"/>
                  <a:gd name="T10" fmla="*/ 1337 w 1694"/>
                  <a:gd name="T11" fmla="*/ 985 h 2604"/>
                  <a:gd name="T12" fmla="*/ 1337 w 1694"/>
                  <a:gd name="T13" fmla="*/ 985 h 2604"/>
                  <a:gd name="T14" fmla="*/ 1259 w 1694"/>
                  <a:gd name="T15" fmla="*/ 814 h 2604"/>
                  <a:gd name="T16" fmla="*/ 276 w 1694"/>
                  <a:gd name="T17" fmla="*/ 0 h 2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4" h="2604">
                    <a:moveTo>
                      <a:pt x="276" y="0"/>
                    </a:moveTo>
                    <a:lnTo>
                      <a:pt x="276" y="0"/>
                    </a:lnTo>
                    <a:cubicBezTo>
                      <a:pt x="0" y="1758"/>
                      <a:pt x="0" y="1758"/>
                      <a:pt x="0" y="1758"/>
                    </a:cubicBezTo>
                    <a:cubicBezTo>
                      <a:pt x="1021" y="2603"/>
                      <a:pt x="1021" y="2603"/>
                      <a:pt x="1021" y="2603"/>
                    </a:cubicBezTo>
                    <a:cubicBezTo>
                      <a:pt x="1564" y="2536"/>
                      <a:pt x="1693" y="1833"/>
                      <a:pt x="1337" y="985"/>
                    </a:cubicBezTo>
                    <a:lnTo>
                      <a:pt x="1337" y="985"/>
                    </a:lnTo>
                    <a:lnTo>
                      <a:pt x="1337" y="985"/>
                    </a:lnTo>
                    <a:cubicBezTo>
                      <a:pt x="1313" y="928"/>
                      <a:pt x="1287" y="871"/>
                      <a:pt x="1259" y="814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rgbClr val="FAF3D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30" name="Freeform 69"/>
              <p:cNvSpPr>
                <a:spLocks noChangeArrowheads="1"/>
              </p:cNvSpPr>
              <p:nvPr/>
            </p:nvSpPr>
            <p:spPr bwMode="auto">
              <a:xfrm rot="159765">
                <a:off x="4733059" y="5209485"/>
                <a:ext cx="1781769" cy="2331847"/>
              </a:xfrm>
              <a:custGeom>
                <a:avLst/>
                <a:gdLst>
                  <a:gd name="T0" fmla="*/ 1817 w 2136"/>
                  <a:gd name="T1" fmla="*/ 1140 h 2445"/>
                  <a:gd name="T2" fmla="*/ 1817 w 2136"/>
                  <a:gd name="T3" fmla="*/ 1140 h 2445"/>
                  <a:gd name="T4" fmla="*/ 494 w 2136"/>
                  <a:gd name="T5" fmla="*/ 44 h 2445"/>
                  <a:gd name="T6" fmla="*/ 317 w 2136"/>
                  <a:gd name="T7" fmla="*/ 1300 h 2445"/>
                  <a:gd name="T8" fmla="*/ 1642 w 2136"/>
                  <a:gd name="T9" fmla="*/ 2400 h 2445"/>
                  <a:gd name="T10" fmla="*/ 1817 w 2136"/>
                  <a:gd name="T11" fmla="*/ 1140 h 2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36" h="2445">
                    <a:moveTo>
                      <a:pt x="1817" y="1140"/>
                    </a:moveTo>
                    <a:lnTo>
                      <a:pt x="1817" y="1140"/>
                    </a:lnTo>
                    <a:cubicBezTo>
                      <a:pt x="1499" y="491"/>
                      <a:pt x="907" y="0"/>
                      <a:pt x="494" y="44"/>
                    </a:cubicBezTo>
                    <a:cubicBezTo>
                      <a:pt x="80" y="88"/>
                      <a:pt x="0" y="649"/>
                      <a:pt x="317" y="1300"/>
                    </a:cubicBezTo>
                    <a:cubicBezTo>
                      <a:pt x="636" y="1950"/>
                      <a:pt x="1228" y="2444"/>
                      <a:pt x="1642" y="2400"/>
                    </a:cubicBezTo>
                    <a:cubicBezTo>
                      <a:pt x="2055" y="2355"/>
                      <a:pt x="2135" y="1792"/>
                      <a:pt x="1817" y="1140"/>
                    </a:cubicBez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31" name="Freeform 70"/>
              <p:cNvSpPr>
                <a:spLocks noChangeArrowheads="1"/>
              </p:cNvSpPr>
              <p:nvPr/>
            </p:nvSpPr>
            <p:spPr bwMode="auto">
              <a:xfrm rot="159765">
                <a:off x="5194374" y="5814566"/>
                <a:ext cx="854911" cy="1121487"/>
              </a:xfrm>
              <a:custGeom>
                <a:avLst/>
                <a:gdLst>
                  <a:gd name="T0" fmla="*/ 876 w 1030"/>
                  <a:gd name="T1" fmla="*/ 550 h 1180"/>
                  <a:gd name="T2" fmla="*/ 876 w 1030"/>
                  <a:gd name="T3" fmla="*/ 550 h 1180"/>
                  <a:gd name="T4" fmla="*/ 238 w 1030"/>
                  <a:gd name="T5" fmla="*/ 20 h 1180"/>
                  <a:gd name="T6" fmla="*/ 152 w 1030"/>
                  <a:gd name="T7" fmla="*/ 628 h 1180"/>
                  <a:gd name="T8" fmla="*/ 791 w 1030"/>
                  <a:gd name="T9" fmla="*/ 1158 h 1180"/>
                  <a:gd name="T10" fmla="*/ 876 w 1030"/>
                  <a:gd name="T11" fmla="*/ 550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0" h="1180">
                    <a:moveTo>
                      <a:pt x="876" y="550"/>
                    </a:moveTo>
                    <a:lnTo>
                      <a:pt x="876" y="550"/>
                    </a:lnTo>
                    <a:cubicBezTo>
                      <a:pt x="724" y="238"/>
                      <a:pt x="437" y="0"/>
                      <a:pt x="238" y="20"/>
                    </a:cubicBezTo>
                    <a:cubicBezTo>
                      <a:pt x="36" y="41"/>
                      <a:pt x="0" y="313"/>
                      <a:pt x="152" y="628"/>
                    </a:cubicBezTo>
                    <a:cubicBezTo>
                      <a:pt x="305" y="944"/>
                      <a:pt x="592" y="1179"/>
                      <a:pt x="791" y="1158"/>
                    </a:cubicBezTo>
                    <a:cubicBezTo>
                      <a:pt x="993" y="1138"/>
                      <a:pt x="1029" y="866"/>
                      <a:pt x="876" y="550"/>
                    </a:cubicBezTo>
                  </a:path>
                </a:pathLst>
              </a:custGeom>
              <a:solidFill>
                <a:srgbClr val="FFF9D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619" name="Group 618"/>
            <p:cNvGrpSpPr/>
            <p:nvPr/>
          </p:nvGrpSpPr>
          <p:grpSpPr>
            <a:xfrm>
              <a:off x="7141136" y="6509877"/>
              <a:ext cx="2712844" cy="2168886"/>
              <a:chOff x="3695272" y="3508169"/>
              <a:chExt cx="4024109" cy="3217227"/>
            </a:xfrm>
          </p:grpSpPr>
          <p:sp>
            <p:nvSpPr>
              <p:cNvPr id="620" name="Freeform 71"/>
              <p:cNvSpPr>
                <a:spLocks noChangeArrowheads="1"/>
              </p:cNvSpPr>
              <p:nvPr/>
            </p:nvSpPr>
            <p:spPr bwMode="auto">
              <a:xfrm rot="159765">
                <a:off x="6674020" y="3508169"/>
                <a:ext cx="1045361" cy="1100327"/>
              </a:xfrm>
              <a:custGeom>
                <a:avLst/>
                <a:gdLst>
                  <a:gd name="T0" fmla="*/ 812 w 1261"/>
                  <a:gd name="T1" fmla="*/ 0 h 1159"/>
                  <a:gd name="T2" fmla="*/ 786 w 1261"/>
                  <a:gd name="T3" fmla="*/ 468 h 1159"/>
                  <a:gd name="T4" fmla="*/ 1260 w 1261"/>
                  <a:gd name="T5" fmla="*/ 590 h 1159"/>
                  <a:gd name="T6" fmla="*/ 447 w 1261"/>
                  <a:gd name="T7" fmla="*/ 1158 h 1159"/>
                  <a:gd name="T8" fmla="*/ 44 w 1261"/>
                  <a:gd name="T9" fmla="*/ 988 h 1159"/>
                  <a:gd name="T10" fmla="*/ 0 w 1261"/>
                  <a:gd name="T11" fmla="*/ 566 h 1159"/>
                  <a:gd name="T12" fmla="*/ 812 w 1261"/>
                  <a:gd name="T13" fmla="*/ 0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1" h="1159">
                    <a:moveTo>
                      <a:pt x="812" y="0"/>
                    </a:moveTo>
                    <a:lnTo>
                      <a:pt x="786" y="468"/>
                    </a:lnTo>
                    <a:lnTo>
                      <a:pt x="1260" y="590"/>
                    </a:lnTo>
                    <a:lnTo>
                      <a:pt x="447" y="1158"/>
                    </a:lnTo>
                    <a:lnTo>
                      <a:pt x="44" y="988"/>
                    </a:lnTo>
                    <a:lnTo>
                      <a:pt x="0" y="566"/>
                    </a:lnTo>
                    <a:lnTo>
                      <a:pt x="812" y="0"/>
                    </a:lnTo>
                  </a:path>
                </a:pathLst>
              </a:custGeom>
              <a:solidFill>
                <a:srgbClr val="F1626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21" name="Freeform 72"/>
              <p:cNvSpPr>
                <a:spLocks noChangeArrowheads="1"/>
              </p:cNvSpPr>
              <p:nvPr/>
            </p:nvSpPr>
            <p:spPr bwMode="auto">
              <a:xfrm rot="159765">
                <a:off x="6701669" y="3957407"/>
                <a:ext cx="1007271" cy="651732"/>
              </a:xfrm>
              <a:custGeom>
                <a:avLst/>
                <a:gdLst>
                  <a:gd name="T0" fmla="*/ 0 w 1217"/>
                  <a:gd name="T1" fmla="*/ 520 h 691"/>
                  <a:gd name="T2" fmla="*/ 403 w 1217"/>
                  <a:gd name="T3" fmla="*/ 690 h 691"/>
                  <a:gd name="T4" fmla="*/ 1216 w 1217"/>
                  <a:gd name="T5" fmla="*/ 122 h 691"/>
                  <a:gd name="T6" fmla="*/ 742 w 1217"/>
                  <a:gd name="T7" fmla="*/ 0 h 691"/>
                  <a:gd name="T8" fmla="*/ 0 w 1217"/>
                  <a:gd name="T9" fmla="*/ 52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7" h="691">
                    <a:moveTo>
                      <a:pt x="0" y="520"/>
                    </a:moveTo>
                    <a:lnTo>
                      <a:pt x="403" y="690"/>
                    </a:lnTo>
                    <a:lnTo>
                      <a:pt x="1216" y="122"/>
                    </a:lnTo>
                    <a:lnTo>
                      <a:pt x="742" y="0"/>
                    </a:lnTo>
                    <a:lnTo>
                      <a:pt x="0" y="520"/>
                    </a:lnTo>
                  </a:path>
                </a:pathLst>
              </a:custGeom>
              <a:solidFill>
                <a:srgbClr val="A81E2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22" name="Freeform 73"/>
              <p:cNvSpPr>
                <a:spLocks noChangeArrowheads="1"/>
              </p:cNvSpPr>
              <p:nvPr/>
            </p:nvSpPr>
            <p:spPr bwMode="auto">
              <a:xfrm rot="159765">
                <a:off x="4002782" y="3806503"/>
                <a:ext cx="3326534" cy="2831226"/>
              </a:xfrm>
              <a:custGeom>
                <a:avLst/>
                <a:gdLst>
                  <a:gd name="T0" fmla="*/ 122 w 3973"/>
                  <a:gd name="T1" fmla="*/ 2963 h 2964"/>
                  <a:gd name="T2" fmla="*/ 0 w 3973"/>
                  <a:gd name="T3" fmla="*/ 2808 h 2964"/>
                  <a:gd name="T4" fmla="*/ 3848 w 3973"/>
                  <a:gd name="T5" fmla="*/ 0 h 2964"/>
                  <a:gd name="T6" fmla="*/ 3972 w 3973"/>
                  <a:gd name="T7" fmla="*/ 155 h 2964"/>
                  <a:gd name="T8" fmla="*/ 122 w 3973"/>
                  <a:gd name="T9" fmla="*/ 2963 h 2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3" h="2964">
                    <a:moveTo>
                      <a:pt x="122" y="2963"/>
                    </a:moveTo>
                    <a:lnTo>
                      <a:pt x="0" y="2808"/>
                    </a:lnTo>
                    <a:lnTo>
                      <a:pt x="3848" y="0"/>
                    </a:lnTo>
                    <a:lnTo>
                      <a:pt x="3972" y="155"/>
                    </a:lnTo>
                    <a:lnTo>
                      <a:pt x="122" y="2963"/>
                    </a:lnTo>
                  </a:path>
                </a:pathLst>
              </a:custGeom>
              <a:solidFill>
                <a:srgbClr val="C59C6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23" name="Freeform 74"/>
              <p:cNvSpPr>
                <a:spLocks noChangeArrowheads="1"/>
              </p:cNvSpPr>
              <p:nvPr/>
            </p:nvSpPr>
            <p:spPr bwMode="auto">
              <a:xfrm rot="159765">
                <a:off x="6905258" y="3853488"/>
                <a:ext cx="507868" cy="473987"/>
              </a:xfrm>
              <a:custGeom>
                <a:avLst/>
                <a:gdLst>
                  <a:gd name="T0" fmla="*/ 147 w 619"/>
                  <a:gd name="T1" fmla="*/ 491 h 505"/>
                  <a:gd name="T2" fmla="*/ 147 w 619"/>
                  <a:gd name="T3" fmla="*/ 491 h 505"/>
                  <a:gd name="T4" fmla="*/ 101 w 619"/>
                  <a:gd name="T5" fmla="*/ 494 h 505"/>
                  <a:gd name="T6" fmla="*/ 10 w 619"/>
                  <a:gd name="T7" fmla="*/ 375 h 505"/>
                  <a:gd name="T8" fmla="*/ 23 w 619"/>
                  <a:gd name="T9" fmla="*/ 331 h 505"/>
                  <a:gd name="T10" fmla="*/ 470 w 619"/>
                  <a:gd name="T11" fmla="*/ 12 h 505"/>
                  <a:gd name="T12" fmla="*/ 517 w 619"/>
                  <a:gd name="T13" fmla="*/ 12 h 505"/>
                  <a:gd name="T14" fmla="*/ 607 w 619"/>
                  <a:gd name="T15" fmla="*/ 129 h 505"/>
                  <a:gd name="T16" fmla="*/ 594 w 619"/>
                  <a:gd name="T17" fmla="*/ 173 h 505"/>
                  <a:gd name="T18" fmla="*/ 147 w 619"/>
                  <a:gd name="T19" fmla="*/ 491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9" h="505">
                    <a:moveTo>
                      <a:pt x="147" y="491"/>
                    </a:moveTo>
                    <a:lnTo>
                      <a:pt x="147" y="491"/>
                    </a:lnTo>
                    <a:cubicBezTo>
                      <a:pt x="129" y="504"/>
                      <a:pt x="108" y="504"/>
                      <a:pt x="101" y="494"/>
                    </a:cubicBezTo>
                    <a:cubicBezTo>
                      <a:pt x="10" y="375"/>
                      <a:pt x="10" y="375"/>
                      <a:pt x="10" y="375"/>
                    </a:cubicBezTo>
                    <a:cubicBezTo>
                      <a:pt x="0" y="364"/>
                      <a:pt x="7" y="344"/>
                      <a:pt x="23" y="331"/>
                    </a:cubicBezTo>
                    <a:cubicBezTo>
                      <a:pt x="470" y="12"/>
                      <a:pt x="470" y="12"/>
                      <a:pt x="470" y="12"/>
                    </a:cubicBezTo>
                    <a:cubicBezTo>
                      <a:pt x="486" y="2"/>
                      <a:pt x="509" y="0"/>
                      <a:pt x="517" y="12"/>
                    </a:cubicBezTo>
                    <a:cubicBezTo>
                      <a:pt x="607" y="129"/>
                      <a:pt x="607" y="129"/>
                      <a:pt x="607" y="129"/>
                    </a:cubicBezTo>
                    <a:cubicBezTo>
                      <a:pt x="618" y="142"/>
                      <a:pt x="610" y="163"/>
                      <a:pt x="594" y="173"/>
                    </a:cubicBezTo>
                    <a:lnTo>
                      <a:pt x="147" y="491"/>
                    </a:lnTo>
                  </a:path>
                </a:pathLst>
              </a:custGeom>
              <a:solidFill>
                <a:srgbClr val="C59C6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624" name="Freeform 75"/>
              <p:cNvSpPr>
                <a:spLocks noChangeArrowheads="1"/>
              </p:cNvSpPr>
              <p:nvPr/>
            </p:nvSpPr>
            <p:spPr bwMode="auto">
              <a:xfrm rot="159765">
                <a:off x="3695272" y="5955167"/>
                <a:ext cx="922626" cy="770229"/>
              </a:xfrm>
              <a:custGeom>
                <a:avLst/>
                <a:gdLst>
                  <a:gd name="T0" fmla="*/ 0 w 1113"/>
                  <a:gd name="T1" fmla="*/ 815 h 816"/>
                  <a:gd name="T2" fmla="*/ 639 w 1113"/>
                  <a:gd name="T3" fmla="*/ 0 h 816"/>
                  <a:gd name="T4" fmla="*/ 704 w 1113"/>
                  <a:gd name="T5" fmla="*/ 329 h 816"/>
                  <a:gd name="T6" fmla="*/ 1112 w 1113"/>
                  <a:gd name="T7" fmla="*/ 497 h 816"/>
                  <a:gd name="T8" fmla="*/ 0 w 1113"/>
                  <a:gd name="T9" fmla="*/ 815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3" h="816">
                    <a:moveTo>
                      <a:pt x="0" y="815"/>
                    </a:moveTo>
                    <a:lnTo>
                      <a:pt x="639" y="0"/>
                    </a:lnTo>
                    <a:lnTo>
                      <a:pt x="704" y="329"/>
                    </a:lnTo>
                    <a:lnTo>
                      <a:pt x="1112" y="497"/>
                    </a:lnTo>
                    <a:lnTo>
                      <a:pt x="0" y="815"/>
                    </a:lnTo>
                  </a:path>
                </a:pathLst>
              </a:custGeom>
              <a:solidFill>
                <a:srgbClr val="CC202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7699957" y="8086378"/>
            <a:ext cx="3926527" cy="3932918"/>
            <a:chOff x="17699957" y="8086378"/>
            <a:chExt cx="3926527" cy="3932918"/>
          </a:xfrm>
        </p:grpSpPr>
        <p:sp>
          <p:nvSpPr>
            <p:cNvPr id="1285" name="Freeform 529"/>
            <p:cNvSpPr>
              <a:spLocks noChangeArrowheads="1"/>
            </p:cNvSpPr>
            <p:nvPr/>
          </p:nvSpPr>
          <p:spPr bwMode="auto">
            <a:xfrm>
              <a:off x="18358026" y="9942138"/>
              <a:ext cx="949965" cy="2077158"/>
            </a:xfrm>
            <a:custGeom>
              <a:avLst/>
              <a:gdLst>
                <a:gd name="T0" fmla="*/ 77 w 992"/>
                <a:gd name="T1" fmla="*/ 10 h 2170"/>
                <a:gd name="T2" fmla="*/ 77 w 992"/>
                <a:gd name="T3" fmla="*/ 10 h 2170"/>
                <a:gd name="T4" fmla="*/ 13 w 992"/>
                <a:gd name="T5" fmla="*/ 100 h 2170"/>
                <a:gd name="T6" fmla="*/ 569 w 992"/>
                <a:gd name="T7" fmla="*/ 2082 h 2170"/>
                <a:gd name="T8" fmla="*/ 685 w 992"/>
                <a:gd name="T9" fmla="*/ 2169 h 2170"/>
                <a:gd name="T10" fmla="*/ 904 w 992"/>
                <a:gd name="T11" fmla="*/ 2166 h 2170"/>
                <a:gd name="T12" fmla="*/ 988 w 992"/>
                <a:gd name="T13" fmla="*/ 2076 h 2170"/>
                <a:gd name="T14" fmla="*/ 833 w 992"/>
                <a:gd name="T15" fmla="*/ 90 h 2170"/>
                <a:gd name="T16" fmla="*/ 733 w 992"/>
                <a:gd name="T17" fmla="*/ 0 h 2170"/>
                <a:gd name="T18" fmla="*/ 77 w 992"/>
                <a:gd name="T19" fmla="*/ 1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2" h="2170">
                  <a:moveTo>
                    <a:pt x="77" y="10"/>
                  </a:moveTo>
                  <a:lnTo>
                    <a:pt x="77" y="10"/>
                  </a:lnTo>
                  <a:cubicBezTo>
                    <a:pt x="29" y="10"/>
                    <a:pt x="0" y="52"/>
                    <a:pt x="13" y="100"/>
                  </a:cubicBezTo>
                  <a:cubicBezTo>
                    <a:pt x="569" y="2082"/>
                    <a:pt x="569" y="2082"/>
                    <a:pt x="569" y="2082"/>
                  </a:cubicBezTo>
                  <a:cubicBezTo>
                    <a:pt x="582" y="2130"/>
                    <a:pt x="634" y="2169"/>
                    <a:pt x="685" y="2169"/>
                  </a:cubicBezTo>
                  <a:cubicBezTo>
                    <a:pt x="904" y="2166"/>
                    <a:pt x="904" y="2166"/>
                    <a:pt x="904" y="2166"/>
                  </a:cubicBezTo>
                  <a:cubicBezTo>
                    <a:pt x="952" y="2166"/>
                    <a:pt x="991" y="2124"/>
                    <a:pt x="988" y="2076"/>
                  </a:cubicBezTo>
                  <a:cubicBezTo>
                    <a:pt x="833" y="90"/>
                    <a:pt x="833" y="90"/>
                    <a:pt x="833" y="90"/>
                  </a:cubicBezTo>
                  <a:cubicBezTo>
                    <a:pt x="827" y="39"/>
                    <a:pt x="785" y="0"/>
                    <a:pt x="733" y="0"/>
                  </a:cubicBezTo>
                  <a:lnTo>
                    <a:pt x="77" y="10"/>
                  </a:lnTo>
                </a:path>
              </a:pathLst>
            </a:custGeom>
            <a:solidFill>
              <a:srgbClr val="2B688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1286" name="Group 1285"/>
            <p:cNvGrpSpPr/>
            <p:nvPr/>
          </p:nvGrpSpPr>
          <p:grpSpPr>
            <a:xfrm rot="21067213">
              <a:off x="17699957" y="8086378"/>
              <a:ext cx="3926527" cy="3212841"/>
              <a:chOff x="17175637" y="8850913"/>
              <a:chExt cx="3926527" cy="3212841"/>
            </a:xfrm>
          </p:grpSpPr>
          <p:sp>
            <p:nvSpPr>
              <p:cNvPr id="1338" name="Freeform 528"/>
              <p:cNvSpPr>
                <a:spLocks noChangeArrowheads="1"/>
              </p:cNvSpPr>
              <p:nvPr/>
            </p:nvSpPr>
            <p:spPr bwMode="auto">
              <a:xfrm>
                <a:off x="17483852" y="10476332"/>
                <a:ext cx="1308842" cy="1587422"/>
              </a:xfrm>
              <a:custGeom>
                <a:avLst/>
                <a:gdLst>
                  <a:gd name="T0" fmla="*/ 16 w 1365"/>
                  <a:gd name="T1" fmla="*/ 1435 h 1658"/>
                  <a:gd name="T2" fmla="*/ 16 w 1365"/>
                  <a:gd name="T3" fmla="*/ 1435 h 1658"/>
                  <a:gd name="T4" fmla="*/ 1345 w 1365"/>
                  <a:gd name="T5" fmla="*/ 1657 h 1658"/>
                  <a:gd name="T6" fmla="*/ 1364 w 1365"/>
                  <a:gd name="T7" fmla="*/ 232 h 1658"/>
                  <a:gd name="T8" fmla="*/ 315 w 1365"/>
                  <a:gd name="T9" fmla="*/ 113 h 1658"/>
                  <a:gd name="T10" fmla="*/ 0 w 1365"/>
                  <a:gd name="T11" fmla="*/ 360 h 1658"/>
                  <a:gd name="T12" fmla="*/ 16 w 1365"/>
                  <a:gd name="T13" fmla="*/ 1435 h 1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5" h="1658">
                    <a:moveTo>
                      <a:pt x="16" y="1435"/>
                    </a:moveTo>
                    <a:lnTo>
                      <a:pt x="16" y="1435"/>
                    </a:lnTo>
                    <a:cubicBezTo>
                      <a:pt x="1345" y="1657"/>
                      <a:pt x="1345" y="1657"/>
                      <a:pt x="1345" y="1657"/>
                    </a:cubicBezTo>
                    <a:cubicBezTo>
                      <a:pt x="1364" y="232"/>
                      <a:pt x="1364" y="232"/>
                      <a:pt x="1364" y="232"/>
                    </a:cubicBezTo>
                    <a:cubicBezTo>
                      <a:pt x="1364" y="232"/>
                      <a:pt x="923" y="0"/>
                      <a:pt x="315" y="113"/>
                    </a:cubicBezTo>
                    <a:cubicBezTo>
                      <a:pt x="0" y="360"/>
                      <a:pt x="0" y="360"/>
                      <a:pt x="0" y="360"/>
                    </a:cubicBezTo>
                    <a:lnTo>
                      <a:pt x="16" y="1435"/>
                    </a:lnTo>
                  </a:path>
                </a:pathLst>
              </a:custGeom>
              <a:solidFill>
                <a:srgbClr val="D3D2B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39" name="Freeform 530"/>
              <p:cNvSpPr>
                <a:spLocks noChangeArrowheads="1"/>
              </p:cNvSpPr>
              <p:nvPr/>
            </p:nvSpPr>
            <p:spPr bwMode="auto">
              <a:xfrm>
                <a:off x="18408484" y="10687426"/>
                <a:ext cx="738864" cy="337750"/>
              </a:xfrm>
              <a:custGeom>
                <a:avLst/>
                <a:gdLst>
                  <a:gd name="T0" fmla="*/ 772 w 773"/>
                  <a:gd name="T1" fmla="*/ 170 h 352"/>
                  <a:gd name="T2" fmla="*/ 772 w 773"/>
                  <a:gd name="T3" fmla="*/ 170 h 352"/>
                  <a:gd name="T4" fmla="*/ 601 w 773"/>
                  <a:gd name="T5" fmla="*/ 344 h 352"/>
                  <a:gd name="T6" fmla="*/ 176 w 773"/>
                  <a:gd name="T7" fmla="*/ 351 h 352"/>
                  <a:gd name="T8" fmla="*/ 2 w 773"/>
                  <a:gd name="T9" fmla="*/ 180 h 352"/>
                  <a:gd name="T10" fmla="*/ 170 w 773"/>
                  <a:gd name="T11" fmla="*/ 7 h 352"/>
                  <a:gd name="T12" fmla="*/ 595 w 773"/>
                  <a:gd name="T13" fmla="*/ 0 h 352"/>
                  <a:gd name="T14" fmla="*/ 772 w 773"/>
                  <a:gd name="T15" fmla="*/ 17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3" h="352">
                    <a:moveTo>
                      <a:pt x="772" y="170"/>
                    </a:moveTo>
                    <a:lnTo>
                      <a:pt x="772" y="170"/>
                    </a:lnTo>
                    <a:cubicBezTo>
                      <a:pt x="772" y="264"/>
                      <a:pt x="695" y="344"/>
                      <a:pt x="601" y="344"/>
                    </a:cubicBezTo>
                    <a:cubicBezTo>
                      <a:pt x="176" y="351"/>
                      <a:pt x="176" y="351"/>
                      <a:pt x="176" y="351"/>
                    </a:cubicBezTo>
                    <a:cubicBezTo>
                      <a:pt x="80" y="351"/>
                      <a:pt x="2" y="277"/>
                      <a:pt x="2" y="180"/>
                    </a:cubicBezTo>
                    <a:cubicBezTo>
                      <a:pt x="0" y="87"/>
                      <a:pt x="76" y="10"/>
                      <a:pt x="170" y="7"/>
                    </a:cubicBezTo>
                    <a:cubicBezTo>
                      <a:pt x="595" y="0"/>
                      <a:pt x="595" y="0"/>
                      <a:pt x="595" y="0"/>
                    </a:cubicBezTo>
                    <a:cubicBezTo>
                      <a:pt x="691" y="0"/>
                      <a:pt x="768" y="74"/>
                      <a:pt x="772" y="17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40" name="Freeform 531"/>
              <p:cNvSpPr>
                <a:spLocks noChangeArrowheads="1"/>
              </p:cNvSpPr>
              <p:nvPr/>
            </p:nvSpPr>
            <p:spPr bwMode="auto">
              <a:xfrm>
                <a:off x="18395818" y="11405143"/>
                <a:ext cx="738860" cy="337750"/>
              </a:xfrm>
              <a:custGeom>
                <a:avLst/>
                <a:gdLst>
                  <a:gd name="T0" fmla="*/ 769 w 773"/>
                  <a:gd name="T1" fmla="*/ 170 h 351"/>
                  <a:gd name="T2" fmla="*/ 769 w 773"/>
                  <a:gd name="T3" fmla="*/ 170 h 351"/>
                  <a:gd name="T4" fmla="*/ 601 w 773"/>
                  <a:gd name="T5" fmla="*/ 344 h 351"/>
                  <a:gd name="T6" fmla="*/ 176 w 773"/>
                  <a:gd name="T7" fmla="*/ 350 h 351"/>
                  <a:gd name="T8" fmla="*/ 0 w 773"/>
                  <a:gd name="T9" fmla="*/ 180 h 351"/>
                  <a:gd name="T10" fmla="*/ 170 w 773"/>
                  <a:gd name="T11" fmla="*/ 6 h 351"/>
                  <a:gd name="T12" fmla="*/ 595 w 773"/>
                  <a:gd name="T13" fmla="*/ 0 h 351"/>
                  <a:gd name="T14" fmla="*/ 769 w 773"/>
                  <a:gd name="T15" fmla="*/ 17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3" h="351">
                    <a:moveTo>
                      <a:pt x="769" y="170"/>
                    </a:moveTo>
                    <a:lnTo>
                      <a:pt x="769" y="170"/>
                    </a:lnTo>
                    <a:cubicBezTo>
                      <a:pt x="772" y="263"/>
                      <a:pt x="695" y="344"/>
                      <a:pt x="601" y="344"/>
                    </a:cubicBezTo>
                    <a:cubicBezTo>
                      <a:pt x="176" y="350"/>
                      <a:pt x="176" y="350"/>
                      <a:pt x="176" y="350"/>
                    </a:cubicBezTo>
                    <a:cubicBezTo>
                      <a:pt x="80" y="350"/>
                      <a:pt x="3" y="276"/>
                      <a:pt x="0" y="180"/>
                    </a:cubicBezTo>
                    <a:cubicBezTo>
                      <a:pt x="0" y="87"/>
                      <a:pt x="77" y="6"/>
                      <a:pt x="170" y="6"/>
                    </a:cubicBezTo>
                    <a:cubicBezTo>
                      <a:pt x="595" y="0"/>
                      <a:pt x="595" y="0"/>
                      <a:pt x="595" y="0"/>
                    </a:cubicBezTo>
                    <a:cubicBezTo>
                      <a:pt x="692" y="0"/>
                      <a:pt x="769" y="74"/>
                      <a:pt x="769" y="17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41" name="Freeform 532"/>
              <p:cNvSpPr>
                <a:spLocks noChangeArrowheads="1"/>
              </p:cNvSpPr>
              <p:nvPr/>
            </p:nvSpPr>
            <p:spPr bwMode="auto">
              <a:xfrm>
                <a:off x="18488703" y="11747114"/>
                <a:ext cx="591090" cy="312418"/>
              </a:xfrm>
              <a:custGeom>
                <a:avLst/>
                <a:gdLst>
                  <a:gd name="T0" fmla="*/ 615 w 619"/>
                  <a:gd name="T1" fmla="*/ 158 h 326"/>
                  <a:gd name="T2" fmla="*/ 615 w 619"/>
                  <a:gd name="T3" fmla="*/ 158 h 326"/>
                  <a:gd name="T4" fmla="*/ 480 w 619"/>
                  <a:gd name="T5" fmla="*/ 319 h 326"/>
                  <a:gd name="T6" fmla="*/ 142 w 619"/>
                  <a:gd name="T7" fmla="*/ 325 h 326"/>
                  <a:gd name="T8" fmla="*/ 0 w 619"/>
                  <a:gd name="T9" fmla="*/ 167 h 326"/>
                  <a:gd name="T10" fmla="*/ 135 w 619"/>
                  <a:gd name="T11" fmla="*/ 6 h 326"/>
                  <a:gd name="T12" fmla="*/ 477 w 619"/>
                  <a:gd name="T13" fmla="*/ 3 h 326"/>
                  <a:gd name="T14" fmla="*/ 615 w 619"/>
                  <a:gd name="T15" fmla="*/ 15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9" h="326">
                    <a:moveTo>
                      <a:pt x="615" y="158"/>
                    </a:moveTo>
                    <a:lnTo>
                      <a:pt x="615" y="158"/>
                    </a:lnTo>
                    <a:cubicBezTo>
                      <a:pt x="618" y="248"/>
                      <a:pt x="557" y="319"/>
                      <a:pt x="480" y="319"/>
                    </a:cubicBezTo>
                    <a:cubicBezTo>
                      <a:pt x="142" y="325"/>
                      <a:pt x="142" y="325"/>
                      <a:pt x="142" y="325"/>
                    </a:cubicBezTo>
                    <a:cubicBezTo>
                      <a:pt x="65" y="325"/>
                      <a:pt x="3" y="254"/>
                      <a:pt x="0" y="167"/>
                    </a:cubicBezTo>
                    <a:cubicBezTo>
                      <a:pt x="0" y="80"/>
                      <a:pt x="61" y="6"/>
                      <a:pt x="135" y="6"/>
                    </a:cubicBezTo>
                    <a:cubicBezTo>
                      <a:pt x="477" y="3"/>
                      <a:pt x="477" y="3"/>
                      <a:pt x="477" y="3"/>
                    </a:cubicBezTo>
                    <a:cubicBezTo>
                      <a:pt x="551" y="0"/>
                      <a:pt x="615" y="71"/>
                      <a:pt x="615" y="1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42" name="Freeform 533"/>
              <p:cNvSpPr>
                <a:spLocks noChangeArrowheads="1"/>
              </p:cNvSpPr>
              <p:nvPr/>
            </p:nvSpPr>
            <p:spPr bwMode="auto">
              <a:xfrm>
                <a:off x="18269156" y="11033620"/>
                <a:ext cx="886635" cy="346193"/>
              </a:xfrm>
              <a:custGeom>
                <a:avLst/>
                <a:gdLst>
                  <a:gd name="T0" fmla="*/ 920 w 924"/>
                  <a:gd name="T1" fmla="*/ 174 h 362"/>
                  <a:gd name="T2" fmla="*/ 920 w 924"/>
                  <a:gd name="T3" fmla="*/ 174 h 362"/>
                  <a:gd name="T4" fmla="*/ 769 w 924"/>
                  <a:gd name="T5" fmla="*/ 351 h 362"/>
                  <a:gd name="T6" fmla="*/ 160 w 924"/>
                  <a:gd name="T7" fmla="*/ 361 h 362"/>
                  <a:gd name="T8" fmla="*/ 3 w 924"/>
                  <a:gd name="T9" fmla="*/ 187 h 362"/>
                  <a:gd name="T10" fmla="*/ 154 w 924"/>
                  <a:gd name="T11" fmla="*/ 10 h 362"/>
                  <a:gd name="T12" fmla="*/ 762 w 924"/>
                  <a:gd name="T13" fmla="*/ 0 h 362"/>
                  <a:gd name="T14" fmla="*/ 920 w 924"/>
                  <a:gd name="T15" fmla="*/ 17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4" h="362">
                    <a:moveTo>
                      <a:pt x="920" y="174"/>
                    </a:moveTo>
                    <a:lnTo>
                      <a:pt x="920" y="174"/>
                    </a:lnTo>
                    <a:cubicBezTo>
                      <a:pt x="923" y="271"/>
                      <a:pt x="853" y="351"/>
                      <a:pt x="769" y="351"/>
                    </a:cubicBezTo>
                    <a:cubicBezTo>
                      <a:pt x="160" y="361"/>
                      <a:pt x="160" y="361"/>
                      <a:pt x="160" y="361"/>
                    </a:cubicBezTo>
                    <a:cubicBezTo>
                      <a:pt x="74" y="361"/>
                      <a:pt x="3" y="284"/>
                      <a:pt x="3" y="187"/>
                    </a:cubicBezTo>
                    <a:cubicBezTo>
                      <a:pt x="0" y="91"/>
                      <a:pt x="71" y="10"/>
                      <a:pt x="154" y="10"/>
                    </a:cubicBezTo>
                    <a:cubicBezTo>
                      <a:pt x="762" y="0"/>
                      <a:pt x="762" y="0"/>
                      <a:pt x="762" y="0"/>
                    </a:cubicBezTo>
                    <a:cubicBezTo>
                      <a:pt x="849" y="0"/>
                      <a:pt x="920" y="78"/>
                      <a:pt x="920" y="17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43" name="Freeform 534"/>
              <p:cNvSpPr>
                <a:spLocks noChangeArrowheads="1"/>
              </p:cNvSpPr>
              <p:nvPr/>
            </p:nvSpPr>
            <p:spPr bwMode="auto">
              <a:xfrm>
                <a:off x="20827729" y="9539078"/>
                <a:ext cx="270213" cy="337750"/>
              </a:xfrm>
              <a:custGeom>
                <a:avLst/>
                <a:gdLst>
                  <a:gd name="T0" fmla="*/ 138 w 283"/>
                  <a:gd name="T1" fmla="*/ 3 h 354"/>
                  <a:gd name="T2" fmla="*/ 138 w 283"/>
                  <a:gd name="T3" fmla="*/ 3 h 354"/>
                  <a:gd name="T4" fmla="*/ 2 w 283"/>
                  <a:gd name="T5" fmla="*/ 353 h 354"/>
                  <a:gd name="T6" fmla="*/ 282 w 283"/>
                  <a:gd name="T7" fmla="*/ 341 h 354"/>
                  <a:gd name="T8" fmla="*/ 138 w 283"/>
                  <a:gd name="T9" fmla="*/ 3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3" h="354">
                    <a:moveTo>
                      <a:pt x="138" y="3"/>
                    </a:moveTo>
                    <a:lnTo>
                      <a:pt x="138" y="3"/>
                    </a:lnTo>
                    <a:cubicBezTo>
                      <a:pt x="61" y="3"/>
                      <a:pt x="0" y="161"/>
                      <a:pt x="2" y="353"/>
                    </a:cubicBezTo>
                    <a:cubicBezTo>
                      <a:pt x="282" y="341"/>
                      <a:pt x="282" y="341"/>
                      <a:pt x="282" y="341"/>
                    </a:cubicBezTo>
                    <a:cubicBezTo>
                      <a:pt x="276" y="151"/>
                      <a:pt x="212" y="0"/>
                      <a:pt x="138" y="3"/>
                    </a:cubicBezTo>
                  </a:path>
                </a:pathLst>
              </a:custGeom>
              <a:solidFill>
                <a:srgbClr val="F0F1F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44" name="Freeform 535"/>
              <p:cNvSpPr>
                <a:spLocks noChangeArrowheads="1"/>
              </p:cNvSpPr>
              <p:nvPr/>
            </p:nvSpPr>
            <p:spPr bwMode="auto">
              <a:xfrm>
                <a:off x="20827731" y="9864160"/>
                <a:ext cx="274433" cy="358861"/>
              </a:xfrm>
              <a:custGeom>
                <a:avLst/>
                <a:gdLst>
                  <a:gd name="T0" fmla="*/ 280 w 285"/>
                  <a:gd name="T1" fmla="*/ 0 h 377"/>
                  <a:gd name="T2" fmla="*/ 280 w 285"/>
                  <a:gd name="T3" fmla="*/ 0 h 377"/>
                  <a:gd name="T4" fmla="*/ 0 w 285"/>
                  <a:gd name="T5" fmla="*/ 12 h 377"/>
                  <a:gd name="T6" fmla="*/ 0 w 285"/>
                  <a:gd name="T7" fmla="*/ 19 h 377"/>
                  <a:gd name="T8" fmla="*/ 145 w 285"/>
                  <a:gd name="T9" fmla="*/ 376 h 377"/>
                  <a:gd name="T10" fmla="*/ 280 w 285"/>
                  <a:gd name="T11" fmla="*/ 16 h 377"/>
                  <a:gd name="T12" fmla="*/ 280 w 285"/>
                  <a:gd name="T13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377">
                    <a:moveTo>
                      <a:pt x="280" y="0"/>
                    </a:moveTo>
                    <a:lnTo>
                      <a:pt x="280" y="0"/>
                    </a:lnTo>
                    <a:cubicBezTo>
                      <a:pt x="0" y="12"/>
                      <a:pt x="0" y="12"/>
                      <a:pt x="0" y="12"/>
                    </a:cubicBezTo>
                    <a:cubicBezTo>
                      <a:pt x="0" y="16"/>
                      <a:pt x="0" y="16"/>
                      <a:pt x="0" y="19"/>
                    </a:cubicBezTo>
                    <a:cubicBezTo>
                      <a:pt x="4" y="218"/>
                      <a:pt x="68" y="376"/>
                      <a:pt x="145" y="376"/>
                    </a:cubicBezTo>
                    <a:cubicBezTo>
                      <a:pt x="222" y="376"/>
                      <a:pt x="284" y="212"/>
                      <a:pt x="280" y="16"/>
                    </a:cubicBezTo>
                    <a:cubicBezTo>
                      <a:pt x="280" y="10"/>
                      <a:pt x="280" y="6"/>
                      <a:pt x="280" y="0"/>
                    </a:cubicBezTo>
                  </a:path>
                </a:pathLst>
              </a:custGeom>
              <a:solidFill>
                <a:srgbClr val="E2E2D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45" name="Freeform 536"/>
              <p:cNvSpPr>
                <a:spLocks noChangeArrowheads="1"/>
              </p:cNvSpPr>
              <p:nvPr/>
            </p:nvSpPr>
            <p:spPr bwMode="auto">
              <a:xfrm>
                <a:off x="19130458" y="9872604"/>
                <a:ext cx="1638164" cy="895037"/>
              </a:xfrm>
              <a:custGeom>
                <a:avLst/>
                <a:gdLst>
                  <a:gd name="T0" fmla="*/ 0 w 1709"/>
                  <a:gd name="T1" fmla="*/ 54 h 934"/>
                  <a:gd name="T2" fmla="*/ 9 w 1709"/>
                  <a:gd name="T3" fmla="*/ 598 h 934"/>
                  <a:gd name="T4" fmla="*/ 1708 w 1709"/>
                  <a:gd name="T5" fmla="*/ 933 h 934"/>
                  <a:gd name="T6" fmla="*/ 1695 w 1709"/>
                  <a:gd name="T7" fmla="*/ 0 h 934"/>
                  <a:gd name="T8" fmla="*/ 0 w 1709"/>
                  <a:gd name="T9" fmla="*/ 54 h 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9" h="934">
                    <a:moveTo>
                      <a:pt x="0" y="54"/>
                    </a:moveTo>
                    <a:lnTo>
                      <a:pt x="9" y="598"/>
                    </a:lnTo>
                    <a:lnTo>
                      <a:pt x="1708" y="933"/>
                    </a:lnTo>
                    <a:lnTo>
                      <a:pt x="1695" y="0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AADAE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46" name="Freeform 537"/>
              <p:cNvSpPr>
                <a:spLocks noChangeArrowheads="1"/>
              </p:cNvSpPr>
              <p:nvPr/>
            </p:nvSpPr>
            <p:spPr bwMode="auto">
              <a:xfrm>
                <a:off x="19117791" y="9007124"/>
                <a:ext cx="1633943" cy="920367"/>
              </a:xfrm>
              <a:custGeom>
                <a:avLst/>
                <a:gdLst>
                  <a:gd name="T0" fmla="*/ 1692 w 1706"/>
                  <a:gd name="T1" fmla="*/ 0 h 960"/>
                  <a:gd name="T2" fmla="*/ 0 w 1706"/>
                  <a:gd name="T3" fmla="*/ 357 h 960"/>
                  <a:gd name="T4" fmla="*/ 10 w 1706"/>
                  <a:gd name="T5" fmla="*/ 959 h 960"/>
                  <a:gd name="T6" fmla="*/ 1705 w 1706"/>
                  <a:gd name="T7" fmla="*/ 905 h 960"/>
                  <a:gd name="T8" fmla="*/ 1692 w 1706"/>
                  <a:gd name="T9" fmla="*/ 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6" h="960">
                    <a:moveTo>
                      <a:pt x="1692" y="0"/>
                    </a:moveTo>
                    <a:lnTo>
                      <a:pt x="0" y="357"/>
                    </a:lnTo>
                    <a:lnTo>
                      <a:pt x="10" y="959"/>
                    </a:lnTo>
                    <a:lnTo>
                      <a:pt x="1705" y="905"/>
                    </a:lnTo>
                    <a:lnTo>
                      <a:pt x="1692" y="0"/>
                    </a:lnTo>
                  </a:path>
                </a:pathLst>
              </a:custGeom>
              <a:solidFill>
                <a:srgbClr val="E2E2D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47" name="Freeform 538"/>
              <p:cNvSpPr>
                <a:spLocks noChangeArrowheads="1"/>
              </p:cNvSpPr>
              <p:nvPr/>
            </p:nvSpPr>
            <p:spPr bwMode="auto">
              <a:xfrm>
                <a:off x="20751733" y="9868385"/>
                <a:ext cx="215324" cy="1038580"/>
              </a:xfrm>
              <a:custGeom>
                <a:avLst/>
                <a:gdLst>
                  <a:gd name="T0" fmla="*/ 0 w 223"/>
                  <a:gd name="T1" fmla="*/ 7 h 1085"/>
                  <a:gd name="T2" fmla="*/ 13 w 223"/>
                  <a:gd name="T3" fmla="*/ 940 h 1085"/>
                  <a:gd name="T4" fmla="*/ 13 w 223"/>
                  <a:gd name="T5" fmla="*/ 940 h 1085"/>
                  <a:gd name="T6" fmla="*/ 16 w 223"/>
                  <a:gd name="T7" fmla="*/ 1084 h 1085"/>
                  <a:gd name="T8" fmla="*/ 222 w 223"/>
                  <a:gd name="T9" fmla="*/ 1081 h 1085"/>
                  <a:gd name="T10" fmla="*/ 206 w 223"/>
                  <a:gd name="T11" fmla="*/ 0 h 1085"/>
                  <a:gd name="T12" fmla="*/ 0 w 223"/>
                  <a:gd name="T13" fmla="*/ 7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1085">
                    <a:moveTo>
                      <a:pt x="0" y="7"/>
                    </a:moveTo>
                    <a:lnTo>
                      <a:pt x="13" y="940"/>
                    </a:lnTo>
                    <a:lnTo>
                      <a:pt x="13" y="940"/>
                    </a:lnTo>
                    <a:lnTo>
                      <a:pt x="16" y="1084"/>
                    </a:lnTo>
                    <a:lnTo>
                      <a:pt x="222" y="1081"/>
                    </a:lnTo>
                    <a:lnTo>
                      <a:pt x="206" y="0"/>
                    </a:lnTo>
                    <a:lnTo>
                      <a:pt x="0" y="7"/>
                    </a:lnTo>
                  </a:path>
                </a:pathLst>
              </a:custGeom>
              <a:solidFill>
                <a:srgbClr val="2B688E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48" name="Freeform 539"/>
              <p:cNvSpPr>
                <a:spLocks noChangeArrowheads="1"/>
              </p:cNvSpPr>
              <p:nvPr/>
            </p:nvSpPr>
            <p:spPr bwMode="auto">
              <a:xfrm>
                <a:off x="20734844" y="8850913"/>
                <a:ext cx="215324" cy="1025916"/>
              </a:xfrm>
              <a:custGeom>
                <a:avLst/>
                <a:gdLst>
                  <a:gd name="T0" fmla="*/ 16 w 223"/>
                  <a:gd name="T1" fmla="*/ 1069 h 1070"/>
                  <a:gd name="T2" fmla="*/ 222 w 223"/>
                  <a:gd name="T3" fmla="*/ 1062 h 1070"/>
                  <a:gd name="T4" fmla="*/ 206 w 223"/>
                  <a:gd name="T5" fmla="*/ 0 h 1070"/>
                  <a:gd name="T6" fmla="*/ 0 w 223"/>
                  <a:gd name="T7" fmla="*/ 4 h 1070"/>
                  <a:gd name="T8" fmla="*/ 3 w 223"/>
                  <a:gd name="T9" fmla="*/ 164 h 1070"/>
                  <a:gd name="T10" fmla="*/ 16 w 223"/>
                  <a:gd name="T11" fmla="*/ 1069 h 10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3" h="1070">
                    <a:moveTo>
                      <a:pt x="16" y="1069"/>
                    </a:moveTo>
                    <a:lnTo>
                      <a:pt x="222" y="1062"/>
                    </a:lnTo>
                    <a:lnTo>
                      <a:pt x="206" y="0"/>
                    </a:lnTo>
                    <a:lnTo>
                      <a:pt x="0" y="4"/>
                    </a:lnTo>
                    <a:lnTo>
                      <a:pt x="3" y="164"/>
                    </a:lnTo>
                    <a:lnTo>
                      <a:pt x="16" y="1069"/>
                    </a:lnTo>
                  </a:path>
                </a:pathLst>
              </a:custGeom>
              <a:solidFill>
                <a:srgbClr val="15507A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49" name="Freeform 540"/>
              <p:cNvSpPr>
                <a:spLocks noChangeArrowheads="1"/>
              </p:cNvSpPr>
              <p:nvPr/>
            </p:nvSpPr>
            <p:spPr bwMode="auto">
              <a:xfrm>
                <a:off x="20751733" y="9872604"/>
                <a:ext cx="12664" cy="895037"/>
              </a:xfrm>
              <a:custGeom>
                <a:avLst/>
                <a:gdLst>
                  <a:gd name="T0" fmla="*/ 0 w 14"/>
                  <a:gd name="T1" fmla="*/ 0 h 934"/>
                  <a:gd name="T2" fmla="*/ 0 w 14"/>
                  <a:gd name="T3" fmla="*/ 0 h 934"/>
                  <a:gd name="T4" fmla="*/ 13 w 14"/>
                  <a:gd name="T5" fmla="*/ 933 h 934"/>
                  <a:gd name="T6" fmla="*/ 13 w 14"/>
                  <a:gd name="T7" fmla="*/ 933 h 934"/>
                  <a:gd name="T8" fmla="*/ 0 w 14"/>
                  <a:gd name="T9" fmla="*/ 0 h 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934">
                    <a:moveTo>
                      <a:pt x="0" y="0"/>
                    </a:moveTo>
                    <a:lnTo>
                      <a:pt x="0" y="0"/>
                    </a:lnTo>
                    <a:lnTo>
                      <a:pt x="13" y="933"/>
                    </a:lnTo>
                    <a:lnTo>
                      <a:pt x="13" y="93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0E3E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50" name="Freeform 541"/>
              <p:cNvSpPr>
                <a:spLocks noChangeArrowheads="1"/>
              </p:cNvSpPr>
              <p:nvPr/>
            </p:nvSpPr>
            <p:spPr bwMode="auto">
              <a:xfrm>
                <a:off x="20739066" y="9007124"/>
                <a:ext cx="12668" cy="865481"/>
              </a:xfrm>
              <a:custGeom>
                <a:avLst/>
                <a:gdLst>
                  <a:gd name="T0" fmla="*/ 13 w 14"/>
                  <a:gd name="T1" fmla="*/ 905 h 906"/>
                  <a:gd name="T2" fmla="*/ 0 w 14"/>
                  <a:gd name="T3" fmla="*/ 0 h 906"/>
                  <a:gd name="T4" fmla="*/ 13 w 14"/>
                  <a:gd name="T5" fmla="*/ 905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906">
                    <a:moveTo>
                      <a:pt x="13" y="905"/>
                    </a:moveTo>
                    <a:lnTo>
                      <a:pt x="0" y="0"/>
                    </a:lnTo>
                    <a:lnTo>
                      <a:pt x="13" y="905"/>
                    </a:lnTo>
                  </a:path>
                </a:pathLst>
              </a:custGeom>
              <a:solidFill>
                <a:srgbClr val="E0E3E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51" name="Freeform 542"/>
              <p:cNvSpPr>
                <a:spLocks noChangeArrowheads="1"/>
              </p:cNvSpPr>
              <p:nvPr/>
            </p:nvSpPr>
            <p:spPr bwMode="auto">
              <a:xfrm>
                <a:off x="17690729" y="9349092"/>
                <a:ext cx="1435504" cy="595284"/>
              </a:xfrm>
              <a:custGeom>
                <a:avLst/>
                <a:gdLst>
                  <a:gd name="T0" fmla="*/ 1490 w 1501"/>
                  <a:gd name="T1" fmla="*/ 0 h 623"/>
                  <a:gd name="T2" fmla="*/ 0 w 1501"/>
                  <a:gd name="T3" fmla="*/ 23 h 623"/>
                  <a:gd name="T4" fmla="*/ 9 w 1501"/>
                  <a:gd name="T5" fmla="*/ 622 h 623"/>
                  <a:gd name="T6" fmla="*/ 1500 w 1501"/>
                  <a:gd name="T7" fmla="*/ 583 h 623"/>
                  <a:gd name="T8" fmla="*/ 1490 w 1501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1" h="623">
                    <a:moveTo>
                      <a:pt x="1490" y="0"/>
                    </a:moveTo>
                    <a:lnTo>
                      <a:pt x="0" y="23"/>
                    </a:lnTo>
                    <a:lnTo>
                      <a:pt x="9" y="622"/>
                    </a:lnTo>
                    <a:lnTo>
                      <a:pt x="1500" y="583"/>
                    </a:lnTo>
                    <a:lnTo>
                      <a:pt x="1490" y="0"/>
                    </a:lnTo>
                  </a:path>
                </a:pathLst>
              </a:custGeom>
              <a:solidFill>
                <a:srgbClr val="01334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52" name="Freeform 543"/>
              <p:cNvSpPr>
                <a:spLocks noChangeArrowheads="1"/>
              </p:cNvSpPr>
              <p:nvPr/>
            </p:nvSpPr>
            <p:spPr bwMode="auto">
              <a:xfrm>
                <a:off x="17699175" y="9906379"/>
                <a:ext cx="1435504" cy="561509"/>
              </a:xfrm>
              <a:custGeom>
                <a:avLst/>
                <a:gdLst>
                  <a:gd name="T0" fmla="*/ 0 w 1501"/>
                  <a:gd name="T1" fmla="*/ 39 h 587"/>
                  <a:gd name="T2" fmla="*/ 10 w 1501"/>
                  <a:gd name="T3" fmla="*/ 586 h 587"/>
                  <a:gd name="T4" fmla="*/ 1500 w 1501"/>
                  <a:gd name="T5" fmla="*/ 563 h 587"/>
                  <a:gd name="T6" fmla="*/ 1491 w 1501"/>
                  <a:gd name="T7" fmla="*/ 0 h 587"/>
                  <a:gd name="T8" fmla="*/ 0 w 1501"/>
                  <a:gd name="T9" fmla="*/ 39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1" h="587">
                    <a:moveTo>
                      <a:pt x="0" y="39"/>
                    </a:moveTo>
                    <a:lnTo>
                      <a:pt x="10" y="586"/>
                    </a:lnTo>
                    <a:lnTo>
                      <a:pt x="1500" y="563"/>
                    </a:lnTo>
                    <a:lnTo>
                      <a:pt x="1491" y="0"/>
                    </a:lnTo>
                    <a:lnTo>
                      <a:pt x="0" y="39"/>
                    </a:lnTo>
                  </a:path>
                </a:pathLst>
              </a:custGeom>
              <a:solidFill>
                <a:srgbClr val="17517A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53" name="Freeform 544"/>
              <p:cNvSpPr>
                <a:spLocks noChangeArrowheads="1"/>
              </p:cNvSpPr>
              <p:nvPr/>
            </p:nvSpPr>
            <p:spPr bwMode="auto">
              <a:xfrm>
                <a:off x="17783617" y="10277904"/>
                <a:ext cx="907747" cy="599505"/>
              </a:xfrm>
              <a:custGeom>
                <a:avLst/>
                <a:gdLst>
                  <a:gd name="T0" fmla="*/ 763 w 947"/>
                  <a:gd name="T1" fmla="*/ 119 h 625"/>
                  <a:gd name="T2" fmla="*/ 763 w 947"/>
                  <a:gd name="T3" fmla="*/ 119 h 625"/>
                  <a:gd name="T4" fmla="*/ 570 w 947"/>
                  <a:gd name="T5" fmla="*/ 26 h 625"/>
                  <a:gd name="T6" fmla="*/ 516 w 947"/>
                  <a:gd name="T7" fmla="*/ 19 h 625"/>
                  <a:gd name="T8" fmla="*/ 374 w 947"/>
                  <a:gd name="T9" fmla="*/ 39 h 625"/>
                  <a:gd name="T10" fmla="*/ 74 w 947"/>
                  <a:gd name="T11" fmla="*/ 270 h 625"/>
                  <a:gd name="T12" fmla="*/ 49 w 947"/>
                  <a:gd name="T13" fmla="*/ 473 h 625"/>
                  <a:gd name="T14" fmla="*/ 107 w 947"/>
                  <a:gd name="T15" fmla="*/ 547 h 625"/>
                  <a:gd name="T16" fmla="*/ 309 w 947"/>
                  <a:gd name="T17" fmla="*/ 573 h 625"/>
                  <a:gd name="T18" fmla="*/ 522 w 947"/>
                  <a:gd name="T19" fmla="*/ 409 h 625"/>
                  <a:gd name="T20" fmla="*/ 641 w 947"/>
                  <a:gd name="T21" fmla="*/ 454 h 625"/>
                  <a:gd name="T22" fmla="*/ 876 w 947"/>
                  <a:gd name="T23" fmla="*/ 419 h 625"/>
                  <a:gd name="T24" fmla="*/ 914 w 947"/>
                  <a:gd name="T25" fmla="*/ 335 h 625"/>
                  <a:gd name="T26" fmla="*/ 763 w 947"/>
                  <a:gd name="T27" fmla="*/ 119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47" h="625">
                    <a:moveTo>
                      <a:pt x="763" y="119"/>
                    </a:moveTo>
                    <a:lnTo>
                      <a:pt x="763" y="119"/>
                    </a:lnTo>
                    <a:cubicBezTo>
                      <a:pt x="570" y="26"/>
                      <a:pt x="570" y="26"/>
                      <a:pt x="570" y="26"/>
                    </a:cubicBezTo>
                    <a:cubicBezTo>
                      <a:pt x="551" y="19"/>
                      <a:pt x="535" y="16"/>
                      <a:pt x="516" y="19"/>
                    </a:cubicBezTo>
                    <a:cubicBezTo>
                      <a:pt x="470" y="0"/>
                      <a:pt x="416" y="3"/>
                      <a:pt x="374" y="39"/>
                    </a:cubicBezTo>
                    <a:cubicBezTo>
                      <a:pt x="74" y="270"/>
                      <a:pt x="74" y="270"/>
                      <a:pt x="74" y="270"/>
                    </a:cubicBezTo>
                    <a:cubicBezTo>
                      <a:pt x="10" y="319"/>
                      <a:pt x="0" y="409"/>
                      <a:pt x="49" y="473"/>
                    </a:cubicBezTo>
                    <a:cubicBezTo>
                      <a:pt x="107" y="547"/>
                      <a:pt x="107" y="547"/>
                      <a:pt x="107" y="547"/>
                    </a:cubicBezTo>
                    <a:cubicBezTo>
                      <a:pt x="155" y="611"/>
                      <a:pt x="248" y="624"/>
                      <a:pt x="309" y="573"/>
                    </a:cubicBezTo>
                    <a:cubicBezTo>
                      <a:pt x="522" y="409"/>
                      <a:pt x="522" y="409"/>
                      <a:pt x="522" y="409"/>
                    </a:cubicBezTo>
                    <a:cubicBezTo>
                      <a:pt x="641" y="454"/>
                      <a:pt x="641" y="454"/>
                      <a:pt x="641" y="454"/>
                    </a:cubicBezTo>
                    <a:cubicBezTo>
                      <a:pt x="702" y="482"/>
                      <a:pt x="843" y="489"/>
                      <a:pt x="876" y="419"/>
                    </a:cubicBezTo>
                    <a:cubicBezTo>
                      <a:pt x="914" y="335"/>
                      <a:pt x="914" y="335"/>
                      <a:pt x="914" y="335"/>
                    </a:cubicBezTo>
                    <a:cubicBezTo>
                      <a:pt x="946" y="264"/>
                      <a:pt x="827" y="148"/>
                      <a:pt x="763" y="119"/>
                    </a:cubicBezTo>
                  </a:path>
                </a:pathLst>
              </a:custGeom>
              <a:solidFill>
                <a:srgbClr val="D3D2B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54" name="Freeform 545"/>
              <p:cNvSpPr>
                <a:spLocks noChangeArrowheads="1"/>
              </p:cNvSpPr>
              <p:nvPr/>
            </p:nvSpPr>
            <p:spPr bwMode="auto">
              <a:xfrm>
                <a:off x="17184081" y="11379811"/>
                <a:ext cx="303989" cy="641723"/>
              </a:xfrm>
              <a:custGeom>
                <a:avLst/>
                <a:gdLst>
                  <a:gd name="T0" fmla="*/ 0 w 317"/>
                  <a:gd name="T1" fmla="*/ 0 h 670"/>
                  <a:gd name="T2" fmla="*/ 0 w 317"/>
                  <a:gd name="T3" fmla="*/ 0 h 670"/>
                  <a:gd name="T4" fmla="*/ 10 w 317"/>
                  <a:gd name="T5" fmla="*/ 637 h 670"/>
                  <a:gd name="T6" fmla="*/ 39 w 317"/>
                  <a:gd name="T7" fmla="*/ 669 h 670"/>
                  <a:gd name="T8" fmla="*/ 287 w 317"/>
                  <a:gd name="T9" fmla="*/ 663 h 670"/>
                  <a:gd name="T10" fmla="*/ 316 w 317"/>
                  <a:gd name="T11" fmla="*/ 634 h 670"/>
                  <a:gd name="T12" fmla="*/ 306 w 317"/>
                  <a:gd name="T13" fmla="*/ 0 h 670"/>
                  <a:gd name="T14" fmla="*/ 0 w 317"/>
                  <a:gd name="T15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7" h="670">
                    <a:moveTo>
                      <a:pt x="0" y="0"/>
                    </a:moveTo>
                    <a:lnTo>
                      <a:pt x="0" y="0"/>
                    </a:lnTo>
                    <a:cubicBezTo>
                      <a:pt x="10" y="637"/>
                      <a:pt x="10" y="637"/>
                      <a:pt x="10" y="637"/>
                    </a:cubicBezTo>
                    <a:cubicBezTo>
                      <a:pt x="10" y="653"/>
                      <a:pt x="23" y="669"/>
                      <a:pt x="39" y="669"/>
                    </a:cubicBezTo>
                    <a:cubicBezTo>
                      <a:pt x="287" y="663"/>
                      <a:pt x="287" y="663"/>
                      <a:pt x="287" y="663"/>
                    </a:cubicBezTo>
                    <a:cubicBezTo>
                      <a:pt x="303" y="663"/>
                      <a:pt x="316" y="650"/>
                      <a:pt x="316" y="634"/>
                    </a:cubicBezTo>
                    <a:cubicBezTo>
                      <a:pt x="306" y="0"/>
                      <a:pt x="306" y="0"/>
                      <a:pt x="306" y="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DC492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1355" name="Freeform 546"/>
              <p:cNvSpPr>
                <a:spLocks noChangeArrowheads="1"/>
              </p:cNvSpPr>
              <p:nvPr/>
            </p:nvSpPr>
            <p:spPr bwMode="auto">
              <a:xfrm>
                <a:off x="17175637" y="10729645"/>
                <a:ext cx="303989" cy="650167"/>
              </a:xfrm>
              <a:custGeom>
                <a:avLst/>
                <a:gdLst>
                  <a:gd name="T0" fmla="*/ 306 w 317"/>
                  <a:gd name="T1" fmla="*/ 29 h 680"/>
                  <a:gd name="T2" fmla="*/ 306 w 317"/>
                  <a:gd name="T3" fmla="*/ 29 h 680"/>
                  <a:gd name="T4" fmla="*/ 277 w 317"/>
                  <a:gd name="T5" fmla="*/ 0 h 680"/>
                  <a:gd name="T6" fmla="*/ 29 w 317"/>
                  <a:gd name="T7" fmla="*/ 3 h 680"/>
                  <a:gd name="T8" fmla="*/ 0 w 317"/>
                  <a:gd name="T9" fmla="*/ 35 h 680"/>
                  <a:gd name="T10" fmla="*/ 10 w 317"/>
                  <a:gd name="T11" fmla="*/ 679 h 680"/>
                  <a:gd name="T12" fmla="*/ 316 w 317"/>
                  <a:gd name="T13" fmla="*/ 679 h 680"/>
                  <a:gd name="T14" fmla="*/ 306 w 317"/>
                  <a:gd name="T15" fmla="*/ 29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7" h="680">
                    <a:moveTo>
                      <a:pt x="306" y="29"/>
                    </a:moveTo>
                    <a:lnTo>
                      <a:pt x="306" y="29"/>
                    </a:lnTo>
                    <a:cubicBezTo>
                      <a:pt x="306" y="13"/>
                      <a:pt x="293" y="0"/>
                      <a:pt x="277" y="0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13" y="3"/>
                      <a:pt x="0" y="16"/>
                      <a:pt x="0" y="35"/>
                    </a:cubicBezTo>
                    <a:cubicBezTo>
                      <a:pt x="10" y="679"/>
                      <a:pt x="10" y="679"/>
                      <a:pt x="10" y="679"/>
                    </a:cubicBezTo>
                    <a:cubicBezTo>
                      <a:pt x="316" y="679"/>
                      <a:pt x="316" y="679"/>
                      <a:pt x="316" y="679"/>
                    </a:cubicBezTo>
                    <a:lnTo>
                      <a:pt x="306" y="29"/>
                    </a:lnTo>
                  </a:path>
                </a:pathLst>
              </a:custGeom>
              <a:solidFill>
                <a:srgbClr val="EA632A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243770" tIns="121885" rIns="243770" bIns="12188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87" name="Group 1286"/>
          <p:cNvGrpSpPr/>
          <p:nvPr/>
        </p:nvGrpSpPr>
        <p:grpSpPr>
          <a:xfrm>
            <a:off x="17253175" y="6594873"/>
            <a:ext cx="1439724" cy="1355220"/>
            <a:chOff x="7800004" y="3504120"/>
            <a:chExt cx="1443188" cy="1358481"/>
          </a:xfrm>
        </p:grpSpPr>
        <p:sp>
          <p:nvSpPr>
            <p:cNvPr id="1331" name="Freeform 582"/>
            <p:cNvSpPr>
              <a:spLocks noChangeArrowheads="1"/>
            </p:cNvSpPr>
            <p:nvPr/>
          </p:nvSpPr>
          <p:spPr bwMode="auto">
            <a:xfrm>
              <a:off x="8185136" y="3872307"/>
              <a:ext cx="503637" cy="816780"/>
            </a:xfrm>
            <a:custGeom>
              <a:avLst/>
              <a:gdLst>
                <a:gd name="T0" fmla="*/ 206 w 526"/>
                <a:gd name="T1" fmla="*/ 0 h 853"/>
                <a:gd name="T2" fmla="*/ 206 w 526"/>
                <a:gd name="T3" fmla="*/ 0 h 853"/>
                <a:gd name="T4" fmla="*/ 0 w 526"/>
                <a:gd name="T5" fmla="*/ 202 h 853"/>
                <a:gd name="T6" fmla="*/ 0 w 526"/>
                <a:gd name="T7" fmla="*/ 646 h 853"/>
                <a:gd name="T8" fmla="*/ 206 w 526"/>
                <a:gd name="T9" fmla="*/ 852 h 853"/>
                <a:gd name="T10" fmla="*/ 525 w 526"/>
                <a:gd name="T11" fmla="*/ 852 h 853"/>
                <a:gd name="T12" fmla="*/ 525 w 526"/>
                <a:gd name="T13" fmla="*/ 0 h 853"/>
                <a:gd name="T14" fmla="*/ 206 w 526"/>
                <a:gd name="T15" fmla="*/ 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6" h="853">
                  <a:moveTo>
                    <a:pt x="206" y="0"/>
                  </a:moveTo>
                  <a:lnTo>
                    <a:pt x="206" y="0"/>
                  </a:lnTo>
                  <a:cubicBezTo>
                    <a:pt x="94" y="0"/>
                    <a:pt x="0" y="89"/>
                    <a:pt x="0" y="202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0" y="759"/>
                    <a:pt x="94" y="852"/>
                    <a:pt x="206" y="852"/>
                  </a:cubicBezTo>
                  <a:cubicBezTo>
                    <a:pt x="525" y="852"/>
                    <a:pt x="525" y="852"/>
                    <a:pt x="525" y="852"/>
                  </a:cubicBezTo>
                  <a:cubicBezTo>
                    <a:pt x="525" y="0"/>
                    <a:pt x="525" y="0"/>
                    <a:pt x="525" y="0"/>
                  </a:cubicBezTo>
                  <a:lnTo>
                    <a:pt x="206" y="0"/>
                  </a:lnTo>
                </a:path>
              </a:pathLst>
            </a:custGeom>
            <a:solidFill>
              <a:srgbClr val="2A68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32" name="Freeform 583"/>
            <p:cNvSpPr>
              <a:spLocks noChangeArrowheads="1"/>
            </p:cNvSpPr>
            <p:nvPr/>
          </p:nvSpPr>
          <p:spPr bwMode="auto">
            <a:xfrm>
              <a:off x="8688771" y="3872307"/>
              <a:ext cx="554421" cy="990294"/>
            </a:xfrm>
            <a:custGeom>
              <a:avLst/>
              <a:gdLst>
                <a:gd name="T0" fmla="*/ 373 w 577"/>
                <a:gd name="T1" fmla="*/ 0 h 1030"/>
                <a:gd name="T2" fmla="*/ 373 w 577"/>
                <a:gd name="T3" fmla="*/ 0 h 1030"/>
                <a:gd name="T4" fmla="*/ 0 w 577"/>
                <a:gd name="T5" fmla="*/ 0 h 1030"/>
                <a:gd name="T6" fmla="*/ 0 w 577"/>
                <a:gd name="T7" fmla="*/ 852 h 1030"/>
                <a:gd name="T8" fmla="*/ 158 w 577"/>
                <a:gd name="T9" fmla="*/ 852 h 1030"/>
                <a:gd name="T10" fmla="*/ 505 w 577"/>
                <a:gd name="T11" fmla="*/ 1029 h 1030"/>
                <a:gd name="T12" fmla="*/ 383 w 577"/>
                <a:gd name="T13" fmla="*/ 852 h 1030"/>
                <a:gd name="T14" fmla="*/ 373 w 577"/>
                <a:gd name="T15" fmla="*/ 852 h 1030"/>
                <a:gd name="T16" fmla="*/ 576 w 577"/>
                <a:gd name="T17" fmla="*/ 646 h 1030"/>
                <a:gd name="T18" fmla="*/ 576 w 577"/>
                <a:gd name="T19" fmla="*/ 202 h 1030"/>
                <a:gd name="T20" fmla="*/ 373 w 577"/>
                <a:gd name="T21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7" h="1030">
                  <a:moveTo>
                    <a:pt x="373" y="0"/>
                  </a:moveTo>
                  <a:lnTo>
                    <a:pt x="373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852"/>
                    <a:pt x="0" y="852"/>
                    <a:pt x="0" y="852"/>
                  </a:cubicBezTo>
                  <a:cubicBezTo>
                    <a:pt x="158" y="852"/>
                    <a:pt x="158" y="852"/>
                    <a:pt x="158" y="852"/>
                  </a:cubicBezTo>
                  <a:cubicBezTo>
                    <a:pt x="505" y="1029"/>
                    <a:pt x="505" y="1029"/>
                    <a:pt x="505" y="1029"/>
                  </a:cubicBezTo>
                  <a:cubicBezTo>
                    <a:pt x="383" y="852"/>
                    <a:pt x="383" y="852"/>
                    <a:pt x="383" y="852"/>
                  </a:cubicBezTo>
                  <a:cubicBezTo>
                    <a:pt x="373" y="852"/>
                    <a:pt x="373" y="852"/>
                    <a:pt x="373" y="852"/>
                  </a:cubicBezTo>
                  <a:cubicBezTo>
                    <a:pt x="486" y="852"/>
                    <a:pt x="576" y="759"/>
                    <a:pt x="576" y="646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576" y="89"/>
                    <a:pt x="486" y="0"/>
                    <a:pt x="373" y="0"/>
                  </a:cubicBezTo>
                </a:path>
              </a:pathLst>
            </a:custGeom>
            <a:solidFill>
              <a:srgbClr val="17517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33" name="Freeform 584"/>
            <p:cNvSpPr>
              <a:spLocks noChangeArrowheads="1"/>
            </p:cNvSpPr>
            <p:nvPr/>
          </p:nvSpPr>
          <p:spPr bwMode="auto">
            <a:xfrm>
              <a:off x="7800004" y="3504120"/>
              <a:ext cx="529028" cy="990294"/>
            </a:xfrm>
            <a:custGeom>
              <a:avLst/>
              <a:gdLst>
                <a:gd name="T0" fmla="*/ 207 w 552"/>
                <a:gd name="T1" fmla="*/ 0 h 1031"/>
                <a:gd name="T2" fmla="*/ 207 w 552"/>
                <a:gd name="T3" fmla="*/ 0 h 1031"/>
                <a:gd name="T4" fmla="*/ 0 w 552"/>
                <a:gd name="T5" fmla="*/ 206 h 1031"/>
                <a:gd name="T6" fmla="*/ 0 w 552"/>
                <a:gd name="T7" fmla="*/ 650 h 1031"/>
                <a:gd name="T8" fmla="*/ 207 w 552"/>
                <a:gd name="T9" fmla="*/ 853 h 1031"/>
                <a:gd name="T10" fmla="*/ 197 w 552"/>
                <a:gd name="T11" fmla="*/ 853 h 1031"/>
                <a:gd name="T12" fmla="*/ 71 w 552"/>
                <a:gd name="T13" fmla="*/ 1030 h 1031"/>
                <a:gd name="T14" fmla="*/ 419 w 552"/>
                <a:gd name="T15" fmla="*/ 853 h 1031"/>
                <a:gd name="T16" fmla="*/ 551 w 552"/>
                <a:gd name="T17" fmla="*/ 853 h 1031"/>
                <a:gd name="T18" fmla="*/ 551 w 552"/>
                <a:gd name="T19" fmla="*/ 0 h 1031"/>
                <a:gd name="T20" fmla="*/ 207 w 552"/>
                <a:gd name="T21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2" h="1031">
                  <a:moveTo>
                    <a:pt x="207" y="0"/>
                  </a:moveTo>
                  <a:lnTo>
                    <a:pt x="207" y="0"/>
                  </a:lnTo>
                  <a:cubicBezTo>
                    <a:pt x="94" y="0"/>
                    <a:pt x="0" y="91"/>
                    <a:pt x="0" y="206"/>
                  </a:cubicBezTo>
                  <a:cubicBezTo>
                    <a:pt x="0" y="650"/>
                    <a:pt x="0" y="650"/>
                    <a:pt x="0" y="650"/>
                  </a:cubicBezTo>
                  <a:cubicBezTo>
                    <a:pt x="0" y="763"/>
                    <a:pt x="94" y="853"/>
                    <a:pt x="207" y="853"/>
                  </a:cubicBezTo>
                  <a:cubicBezTo>
                    <a:pt x="197" y="853"/>
                    <a:pt x="197" y="853"/>
                    <a:pt x="197" y="853"/>
                  </a:cubicBezTo>
                  <a:cubicBezTo>
                    <a:pt x="71" y="1030"/>
                    <a:pt x="71" y="1030"/>
                    <a:pt x="71" y="1030"/>
                  </a:cubicBezTo>
                  <a:cubicBezTo>
                    <a:pt x="419" y="853"/>
                    <a:pt x="419" y="853"/>
                    <a:pt x="419" y="853"/>
                  </a:cubicBezTo>
                  <a:cubicBezTo>
                    <a:pt x="551" y="853"/>
                    <a:pt x="551" y="853"/>
                    <a:pt x="551" y="853"/>
                  </a:cubicBezTo>
                  <a:cubicBezTo>
                    <a:pt x="551" y="0"/>
                    <a:pt x="551" y="0"/>
                    <a:pt x="551" y="0"/>
                  </a:cubicBezTo>
                  <a:lnTo>
                    <a:pt x="207" y="0"/>
                  </a:ln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34" name="Freeform 585"/>
            <p:cNvSpPr>
              <a:spLocks noChangeArrowheads="1"/>
            </p:cNvSpPr>
            <p:nvPr/>
          </p:nvSpPr>
          <p:spPr bwMode="auto">
            <a:xfrm>
              <a:off x="8329031" y="3504120"/>
              <a:ext cx="529030" cy="821013"/>
            </a:xfrm>
            <a:custGeom>
              <a:avLst/>
              <a:gdLst>
                <a:gd name="T0" fmla="*/ 347 w 551"/>
                <a:gd name="T1" fmla="*/ 0 h 854"/>
                <a:gd name="T2" fmla="*/ 347 w 551"/>
                <a:gd name="T3" fmla="*/ 0 h 854"/>
                <a:gd name="T4" fmla="*/ 0 w 551"/>
                <a:gd name="T5" fmla="*/ 0 h 854"/>
                <a:gd name="T6" fmla="*/ 0 w 551"/>
                <a:gd name="T7" fmla="*/ 853 h 854"/>
                <a:gd name="T8" fmla="*/ 347 w 551"/>
                <a:gd name="T9" fmla="*/ 853 h 854"/>
                <a:gd name="T10" fmla="*/ 550 w 551"/>
                <a:gd name="T11" fmla="*/ 650 h 854"/>
                <a:gd name="T12" fmla="*/ 550 w 551"/>
                <a:gd name="T13" fmla="*/ 206 h 854"/>
                <a:gd name="T14" fmla="*/ 347 w 551"/>
                <a:gd name="T15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1" h="854">
                  <a:moveTo>
                    <a:pt x="347" y="0"/>
                  </a:moveTo>
                  <a:lnTo>
                    <a:pt x="347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347" y="853"/>
                    <a:pt x="347" y="853"/>
                    <a:pt x="347" y="853"/>
                  </a:cubicBezTo>
                  <a:cubicBezTo>
                    <a:pt x="460" y="853"/>
                    <a:pt x="550" y="763"/>
                    <a:pt x="550" y="650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50" y="91"/>
                    <a:pt x="460" y="0"/>
                    <a:pt x="34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35" name="Freeform 586"/>
            <p:cNvSpPr>
              <a:spLocks noChangeArrowheads="1"/>
            </p:cNvSpPr>
            <p:nvPr/>
          </p:nvSpPr>
          <p:spPr bwMode="auto">
            <a:xfrm>
              <a:off x="8100490" y="3889234"/>
              <a:ext cx="118502" cy="118497"/>
            </a:xfrm>
            <a:custGeom>
              <a:avLst/>
              <a:gdLst>
                <a:gd name="T0" fmla="*/ 122 w 123"/>
                <a:gd name="T1" fmla="*/ 61 h 124"/>
                <a:gd name="T2" fmla="*/ 122 w 123"/>
                <a:gd name="T3" fmla="*/ 61 h 124"/>
                <a:gd name="T4" fmla="*/ 61 w 123"/>
                <a:gd name="T5" fmla="*/ 123 h 124"/>
                <a:gd name="T6" fmla="*/ 0 w 123"/>
                <a:gd name="T7" fmla="*/ 61 h 124"/>
                <a:gd name="T8" fmla="*/ 61 w 123"/>
                <a:gd name="T9" fmla="*/ 0 h 124"/>
                <a:gd name="T10" fmla="*/ 122 w 123"/>
                <a:gd name="T11" fmla="*/ 6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24">
                  <a:moveTo>
                    <a:pt x="122" y="61"/>
                  </a:moveTo>
                  <a:lnTo>
                    <a:pt x="122" y="61"/>
                  </a:lnTo>
                  <a:cubicBezTo>
                    <a:pt x="122" y="97"/>
                    <a:pt x="96" y="123"/>
                    <a:pt x="61" y="123"/>
                  </a:cubicBezTo>
                  <a:cubicBezTo>
                    <a:pt x="29" y="123"/>
                    <a:pt x="0" y="97"/>
                    <a:pt x="0" y="61"/>
                  </a:cubicBezTo>
                  <a:cubicBezTo>
                    <a:pt x="0" y="29"/>
                    <a:pt x="29" y="0"/>
                    <a:pt x="61" y="0"/>
                  </a:cubicBezTo>
                  <a:cubicBezTo>
                    <a:pt x="96" y="0"/>
                    <a:pt x="122" y="29"/>
                    <a:pt x="122" y="61"/>
                  </a:cubicBezTo>
                </a:path>
              </a:pathLst>
            </a:custGeom>
            <a:solidFill>
              <a:srgbClr val="F6AF3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36" name="Freeform 587"/>
            <p:cNvSpPr>
              <a:spLocks noChangeArrowheads="1"/>
            </p:cNvSpPr>
            <p:nvPr/>
          </p:nvSpPr>
          <p:spPr bwMode="auto">
            <a:xfrm>
              <a:off x="8269779" y="3889234"/>
              <a:ext cx="118502" cy="118497"/>
            </a:xfrm>
            <a:custGeom>
              <a:avLst/>
              <a:gdLst>
                <a:gd name="T0" fmla="*/ 123 w 124"/>
                <a:gd name="T1" fmla="*/ 61 h 124"/>
                <a:gd name="T2" fmla="*/ 123 w 124"/>
                <a:gd name="T3" fmla="*/ 61 h 124"/>
                <a:gd name="T4" fmla="*/ 62 w 124"/>
                <a:gd name="T5" fmla="*/ 123 h 124"/>
                <a:gd name="T6" fmla="*/ 0 w 124"/>
                <a:gd name="T7" fmla="*/ 61 h 124"/>
                <a:gd name="T8" fmla="*/ 62 w 124"/>
                <a:gd name="T9" fmla="*/ 0 h 124"/>
                <a:gd name="T10" fmla="*/ 123 w 124"/>
                <a:gd name="T11" fmla="*/ 6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24">
                  <a:moveTo>
                    <a:pt x="123" y="61"/>
                  </a:moveTo>
                  <a:lnTo>
                    <a:pt x="123" y="61"/>
                  </a:lnTo>
                  <a:cubicBezTo>
                    <a:pt x="123" y="97"/>
                    <a:pt x="97" y="123"/>
                    <a:pt x="62" y="123"/>
                  </a:cubicBezTo>
                  <a:cubicBezTo>
                    <a:pt x="29" y="123"/>
                    <a:pt x="0" y="97"/>
                    <a:pt x="0" y="61"/>
                  </a:cubicBezTo>
                  <a:cubicBezTo>
                    <a:pt x="0" y="29"/>
                    <a:pt x="29" y="0"/>
                    <a:pt x="62" y="0"/>
                  </a:cubicBezTo>
                  <a:cubicBezTo>
                    <a:pt x="97" y="0"/>
                    <a:pt x="123" y="29"/>
                    <a:pt x="123" y="61"/>
                  </a:cubicBezTo>
                </a:path>
              </a:pathLst>
            </a:custGeom>
            <a:solidFill>
              <a:srgbClr val="F6AF3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37" name="Freeform 588"/>
            <p:cNvSpPr>
              <a:spLocks noChangeArrowheads="1"/>
            </p:cNvSpPr>
            <p:nvPr/>
          </p:nvSpPr>
          <p:spPr bwMode="auto">
            <a:xfrm>
              <a:off x="8439069" y="3893464"/>
              <a:ext cx="118502" cy="118497"/>
            </a:xfrm>
            <a:custGeom>
              <a:avLst/>
              <a:gdLst>
                <a:gd name="T0" fmla="*/ 123 w 124"/>
                <a:gd name="T1" fmla="*/ 61 h 123"/>
                <a:gd name="T2" fmla="*/ 123 w 124"/>
                <a:gd name="T3" fmla="*/ 61 h 123"/>
                <a:gd name="T4" fmla="*/ 62 w 124"/>
                <a:gd name="T5" fmla="*/ 122 h 123"/>
                <a:gd name="T6" fmla="*/ 0 w 124"/>
                <a:gd name="T7" fmla="*/ 61 h 123"/>
                <a:gd name="T8" fmla="*/ 62 w 124"/>
                <a:gd name="T9" fmla="*/ 0 h 123"/>
                <a:gd name="T10" fmla="*/ 123 w 124"/>
                <a:gd name="T11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23">
                  <a:moveTo>
                    <a:pt x="123" y="61"/>
                  </a:moveTo>
                  <a:lnTo>
                    <a:pt x="123" y="61"/>
                  </a:lnTo>
                  <a:cubicBezTo>
                    <a:pt x="123" y="93"/>
                    <a:pt x="94" y="122"/>
                    <a:pt x="62" y="122"/>
                  </a:cubicBezTo>
                  <a:cubicBezTo>
                    <a:pt x="26" y="122"/>
                    <a:pt x="0" y="93"/>
                    <a:pt x="0" y="61"/>
                  </a:cubicBezTo>
                  <a:cubicBezTo>
                    <a:pt x="0" y="25"/>
                    <a:pt x="26" y="0"/>
                    <a:pt x="62" y="0"/>
                  </a:cubicBezTo>
                  <a:cubicBezTo>
                    <a:pt x="94" y="0"/>
                    <a:pt x="123" y="25"/>
                    <a:pt x="123" y="61"/>
                  </a:cubicBezTo>
                </a:path>
              </a:pathLst>
            </a:custGeom>
            <a:solidFill>
              <a:srgbClr val="F6AF3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288" name="Group 1287"/>
          <p:cNvGrpSpPr/>
          <p:nvPr/>
        </p:nvGrpSpPr>
        <p:grpSpPr>
          <a:xfrm>
            <a:off x="19770308" y="5239643"/>
            <a:ext cx="1296178" cy="1422770"/>
            <a:chOff x="13822467" y="973366"/>
            <a:chExt cx="1299297" cy="1426194"/>
          </a:xfrm>
        </p:grpSpPr>
        <p:sp>
          <p:nvSpPr>
            <p:cNvPr id="1326" name="Freeform 589"/>
            <p:cNvSpPr>
              <a:spLocks noChangeArrowheads="1"/>
            </p:cNvSpPr>
            <p:nvPr/>
          </p:nvSpPr>
          <p:spPr bwMode="auto">
            <a:xfrm>
              <a:off x="13822468" y="973366"/>
              <a:ext cx="1299296" cy="1426194"/>
            </a:xfrm>
            <a:custGeom>
              <a:avLst/>
              <a:gdLst>
                <a:gd name="T0" fmla="*/ 1303 w 1352"/>
                <a:gd name="T1" fmla="*/ 473 h 1484"/>
                <a:gd name="T2" fmla="*/ 1303 w 1352"/>
                <a:gd name="T3" fmla="*/ 473 h 1484"/>
                <a:gd name="T4" fmla="*/ 676 w 1352"/>
                <a:gd name="T5" fmla="*/ 0 h 1484"/>
                <a:gd name="T6" fmla="*/ 45 w 1352"/>
                <a:gd name="T7" fmla="*/ 473 h 1484"/>
                <a:gd name="T8" fmla="*/ 0 w 1352"/>
                <a:gd name="T9" fmla="*/ 544 h 1484"/>
                <a:gd name="T10" fmla="*/ 0 w 1352"/>
                <a:gd name="T11" fmla="*/ 1393 h 1484"/>
                <a:gd name="T12" fmla="*/ 49 w 1352"/>
                <a:gd name="T13" fmla="*/ 1467 h 1484"/>
                <a:gd name="T14" fmla="*/ 119 w 1352"/>
                <a:gd name="T15" fmla="*/ 1483 h 1484"/>
                <a:gd name="T16" fmla="*/ 1229 w 1352"/>
                <a:gd name="T17" fmla="*/ 1483 h 1484"/>
                <a:gd name="T18" fmla="*/ 1300 w 1352"/>
                <a:gd name="T19" fmla="*/ 1467 h 1484"/>
                <a:gd name="T20" fmla="*/ 1351 w 1352"/>
                <a:gd name="T21" fmla="*/ 1393 h 1484"/>
                <a:gd name="T22" fmla="*/ 1351 w 1352"/>
                <a:gd name="T23" fmla="*/ 544 h 1484"/>
                <a:gd name="T24" fmla="*/ 1303 w 1352"/>
                <a:gd name="T25" fmla="*/ 473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2" h="1484">
                  <a:moveTo>
                    <a:pt x="1303" y="473"/>
                  </a:moveTo>
                  <a:lnTo>
                    <a:pt x="1303" y="473"/>
                  </a:lnTo>
                  <a:cubicBezTo>
                    <a:pt x="676" y="0"/>
                    <a:pt x="676" y="0"/>
                    <a:pt x="676" y="0"/>
                  </a:cubicBezTo>
                  <a:cubicBezTo>
                    <a:pt x="45" y="473"/>
                    <a:pt x="45" y="473"/>
                    <a:pt x="45" y="473"/>
                  </a:cubicBezTo>
                  <a:cubicBezTo>
                    <a:pt x="16" y="489"/>
                    <a:pt x="0" y="515"/>
                    <a:pt x="0" y="544"/>
                  </a:cubicBezTo>
                  <a:cubicBezTo>
                    <a:pt x="0" y="1393"/>
                    <a:pt x="0" y="1393"/>
                    <a:pt x="0" y="1393"/>
                  </a:cubicBezTo>
                  <a:cubicBezTo>
                    <a:pt x="0" y="1422"/>
                    <a:pt x="20" y="1451"/>
                    <a:pt x="49" y="1467"/>
                  </a:cubicBezTo>
                  <a:cubicBezTo>
                    <a:pt x="68" y="1477"/>
                    <a:pt x="94" y="1483"/>
                    <a:pt x="119" y="1483"/>
                  </a:cubicBezTo>
                  <a:cubicBezTo>
                    <a:pt x="1229" y="1483"/>
                    <a:pt x="1229" y="1483"/>
                    <a:pt x="1229" y="1483"/>
                  </a:cubicBezTo>
                  <a:cubicBezTo>
                    <a:pt x="1255" y="1483"/>
                    <a:pt x="1281" y="1477"/>
                    <a:pt x="1300" y="1467"/>
                  </a:cubicBezTo>
                  <a:cubicBezTo>
                    <a:pt x="1332" y="1451"/>
                    <a:pt x="1351" y="1422"/>
                    <a:pt x="1351" y="1393"/>
                  </a:cubicBezTo>
                  <a:cubicBezTo>
                    <a:pt x="1351" y="544"/>
                    <a:pt x="1351" y="544"/>
                    <a:pt x="1351" y="544"/>
                  </a:cubicBezTo>
                  <a:cubicBezTo>
                    <a:pt x="1351" y="515"/>
                    <a:pt x="1332" y="489"/>
                    <a:pt x="1303" y="473"/>
                  </a:cubicBezTo>
                </a:path>
              </a:pathLst>
            </a:custGeom>
            <a:solidFill>
              <a:srgbClr val="5F849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27" name="Freeform 590"/>
            <p:cNvSpPr>
              <a:spLocks noChangeArrowheads="1"/>
            </p:cNvSpPr>
            <p:nvPr/>
          </p:nvSpPr>
          <p:spPr bwMode="auto">
            <a:xfrm>
              <a:off x="13822467" y="1443122"/>
              <a:ext cx="651764" cy="926813"/>
            </a:xfrm>
            <a:custGeom>
              <a:avLst/>
              <a:gdLst>
                <a:gd name="T0" fmla="*/ 29 w 677"/>
                <a:gd name="T1" fmla="*/ 0 h 966"/>
                <a:gd name="T2" fmla="*/ 29 w 677"/>
                <a:gd name="T3" fmla="*/ 0 h 966"/>
                <a:gd name="T4" fmla="*/ 0 w 677"/>
                <a:gd name="T5" fmla="*/ 58 h 966"/>
                <a:gd name="T6" fmla="*/ 0 w 677"/>
                <a:gd name="T7" fmla="*/ 907 h 966"/>
                <a:gd name="T8" fmla="*/ 29 w 677"/>
                <a:gd name="T9" fmla="*/ 965 h 966"/>
                <a:gd name="T10" fmla="*/ 676 w 677"/>
                <a:gd name="T11" fmla="*/ 483 h 966"/>
                <a:gd name="T12" fmla="*/ 29 w 677"/>
                <a:gd name="T13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7" h="966">
                  <a:moveTo>
                    <a:pt x="29" y="0"/>
                  </a:moveTo>
                  <a:lnTo>
                    <a:pt x="29" y="0"/>
                  </a:lnTo>
                  <a:cubicBezTo>
                    <a:pt x="10" y="16"/>
                    <a:pt x="0" y="35"/>
                    <a:pt x="0" y="58"/>
                  </a:cubicBezTo>
                  <a:cubicBezTo>
                    <a:pt x="0" y="907"/>
                    <a:pt x="0" y="907"/>
                    <a:pt x="0" y="907"/>
                  </a:cubicBezTo>
                  <a:cubicBezTo>
                    <a:pt x="0" y="930"/>
                    <a:pt x="10" y="949"/>
                    <a:pt x="29" y="965"/>
                  </a:cubicBezTo>
                  <a:cubicBezTo>
                    <a:pt x="676" y="483"/>
                    <a:pt x="676" y="483"/>
                    <a:pt x="676" y="483"/>
                  </a:cubicBezTo>
                  <a:lnTo>
                    <a:pt x="29" y="0"/>
                  </a:ln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28" name="Freeform 591"/>
            <p:cNvSpPr>
              <a:spLocks noChangeArrowheads="1"/>
            </p:cNvSpPr>
            <p:nvPr/>
          </p:nvSpPr>
          <p:spPr bwMode="auto">
            <a:xfrm>
              <a:off x="13852095" y="1904412"/>
              <a:ext cx="1240042" cy="495148"/>
            </a:xfrm>
            <a:custGeom>
              <a:avLst/>
              <a:gdLst>
                <a:gd name="T0" fmla="*/ 0 w 1294"/>
                <a:gd name="T1" fmla="*/ 482 h 515"/>
                <a:gd name="T2" fmla="*/ 0 w 1294"/>
                <a:gd name="T3" fmla="*/ 482 h 515"/>
                <a:gd name="T4" fmla="*/ 20 w 1294"/>
                <a:gd name="T5" fmla="*/ 498 h 515"/>
                <a:gd name="T6" fmla="*/ 90 w 1294"/>
                <a:gd name="T7" fmla="*/ 514 h 515"/>
                <a:gd name="T8" fmla="*/ 1200 w 1294"/>
                <a:gd name="T9" fmla="*/ 514 h 515"/>
                <a:gd name="T10" fmla="*/ 1271 w 1294"/>
                <a:gd name="T11" fmla="*/ 498 h 515"/>
                <a:gd name="T12" fmla="*/ 1293 w 1294"/>
                <a:gd name="T13" fmla="*/ 482 h 515"/>
                <a:gd name="T14" fmla="*/ 647 w 1294"/>
                <a:gd name="T15" fmla="*/ 0 h 515"/>
                <a:gd name="T16" fmla="*/ 0 w 1294"/>
                <a:gd name="T17" fmla="*/ 48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4" h="515">
                  <a:moveTo>
                    <a:pt x="0" y="482"/>
                  </a:moveTo>
                  <a:lnTo>
                    <a:pt x="0" y="482"/>
                  </a:lnTo>
                  <a:cubicBezTo>
                    <a:pt x="7" y="488"/>
                    <a:pt x="13" y="495"/>
                    <a:pt x="20" y="498"/>
                  </a:cubicBezTo>
                  <a:cubicBezTo>
                    <a:pt x="39" y="508"/>
                    <a:pt x="65" y="514"/>
                    <a:pt x="90" y="514"/>
                  </a:cubicBezTo>
                  <a:cubicBezTo>
                    <a:pt x="1200" y="514"/>
                    <a:pt x="1200" y="514"/>
                    <a:pt x="1200" y="514"/>
                  </a:cubicBezTo>
                  <a:cubicBezTo>
                    <a:pt x="1226" y="514"/>
                    <a:pt x="1252" y="508"/>
                    <a:pt x="1271" y="498"/>
                  </a:cubicBezTo>
                  <a:cubicBezTo>
                    <a:pt x="1281" y="495"/>
                    <a:pt x="1287" y="488"/>
                    <a:pt x="1293" y="482"/>
                  </a:cubicBezTo>
                  <a:cubicBezTo>
                    <a:pt x="647" y="0"/>
                    <a:pt x="647" y="0"/>
                    <a:pt x="647" y="0"/>
                  </a:cubicBezTo>
                  <a:lnTo>
                    <a:pt x="0" y="482"/>
                  </a:lnTo>
                </a:path>
              </a:pathLst>
            </a:custGeom>
            <a:solidFill>
              <a:srgbClr val="2A68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29" name="Freeform 592"/>
            <p:cNvSpPr>
              <a:spLocks noChangeArrowheads="1"/>
            </p:cNvSpPr>
            <p:nvPr/>
          </p:nvSpPr>
          <p:spPr bwMode="auto">
            <a:xfrm>
              <a:off x="14084866" y="1295000"/>
              <a:ext cx="702550" cy="749070"/>
            </a:xfrm>
            <a:custGeom>
              <a:avLst/>
              <a:gdLst>
                <a:gd name="T0" fmla="*/ 538 w 732"/>
                <a:gd name="T1" fmla="*/ 736 h 782"/>
                <a:gd name="T2" fmla="*/ 538 w 732"/>
                <a:gd name="T3" fmla="*/ 736 h 782"/>
                <a:gd name="T4" fmla="*/ 338 w 732"/>
                <a:gd name="T5" fmla="*/ 781 h 782"/>
                <a:gd name="T6" fmla="*/ 0 w 732"/>
                <a:gd name="T7" fmla="*/ 431 h 782"/>
                <a:gd name="T8" fmla="*/ 409 w 732"/>
                <a:gd name="T9" fmla="*/ 0 h 782"/>
                <a:gd name="T10" fmla="*/ 731 w 732"/>
                <a:gd name="T11" fmla="*/ 324 h 782"/>
                <a:gd name="T12" fmla="*/ 535 w 732"/>
                <a:gd name="T13" fmla="*/ 592 h 782"/>
                <a:gd name="T14" fmla="*/ 451 w 732"/>
                <a:gd name="T15" fmla="*/ 492 h 782"/>
                <a:gd name="T16" fmla="*/ 393 w 732"/>
                <a:gd name="T17" fmla="*/ 550 h 782"/>
                <a:gd name="T18" fmla="*/ 290 w 732"/>
                <a:gd name="T19" fmla="*/ 592 h 782"/>
                <a:gd name="T20" fmla="*/ 168 w 732"/>
                <a:gd name="T21" fmla="*/ 450 h 782"/>
                <a:gd name="T22" fmla="*/ 435 w 732"/>
                <a:gd name="T23" fmla="*/ 183 h 782"/>
                <a:gd name="T24" fmla="*/ 554 w 732"/>
                <a:gd name="T25" fmla="*/ 208 h 782"/>
                <a:gd name="T26" fmla="*/ 528 w 732"/>
                <a:gd name="T27" fmla="*/ 334 h 782"/>
                <a:gd name="T28" fmla="*/ 512 w 732"/>
                <a:gd name="T29" fmla="*/ 488 h 782"/>
                <a:gd name="T30" fmla="*/ 548 w 732"/>
                <a:gd name="T31" fmla="*/ 537 h 782"/>
                <a:gd name="T32" fmla="*/ 670 w 732"/>
                <a:gd name="T33" fmla="*/ 331 h 782"/>
                <a:gd name="T34" fmla="*/ 400 w 732"/>
                <a:gd name="T35" fmla="*/ 51 h 782"/>
                <a:gd name="T36" fmla="*/ 65 w 732"/>
                <a:gd name="T37" fmla="*/ 424 h 782"/>
                <a:gd name="T38" fmla="*/ 351 w 732"/>
                <a:gd name="T39" fmla="*/ 727 h 782"/>
                <a:gd name="T40" fmla="*/ 445 w 732"/>
                <a:gd name="T41" fmla="*/ 714 h 782"/>
                <a:gd name="T42" fmla="*/ 538 w 732"/>
                <a:gd name="T43" fmla="*/ 736 h 782"/>
                <a:gd name="T44" fmla="*/ 477 w 732"/>
                <a:gd name="T45" fmla="*/ 253 h 782"/>
                <a:gd name="T46" fmla="*/ 477 w 732"/>
                <a:gd name="T47" fmla="*/ 253 h 782"/>
                <a:gd name="T48" fmla="*/ 419 w 732"/>
                <a:gd name="T49" fmla="*/ 244 h 782"/>
                <a:gd name="T50" fmla="*/ 242 w 732"/>
                <a:gd name="T51" fmla="*/ 443 h 782"/>
                <a:gd name="T52" fmla="*/ 316 w 732"/>
                <a:gd name="T53" fmla="*/ 530 h 782"/>
                <a:gd name="T54" fmla="*/ 419 w 732"/>
                <a:gd name="T55" fmla="*/ 450 h 782"/>
                <a:gd name="T56" fmla="*/ 467 w 732"/>
                <a:gd name="T57" fmla="*/ 302 h 782"/>
                <a:gd name="T58" fmla="*/ 538 w 732"/>
                <a:gd name="T59" fmla="*/ 73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32" h="782">
                  <a:moveTo>
                    <a:pt x="538" y="736"/>
                  </a:moveTo>
                  <a:lnTo>
                    <a:pt x="538" y="736"/>
                  </a:lnTo>
                  <a:cubicBezTo>
                    <a:pt x="477" y="769"/>
                    <a:pt x="412" y="781"/>
                    <a:pt x="338" y="781"/>
                  </a:cubicBezTo>
                  <a:cubicBezTo>
                    <a:pt x="155" y="781"/>
                    <a:pt x="0" y="646"/>
                    <a:pt x="0" y="431"/>
                  </a:cubicBezTo>
                  <a:cubicBezTo>
                    <a:pt x="0" y="199"/>
                    <a:pt x="158" y="0"/>
                    <a:pt x="409" y="0"/>
                  </a:cubicBezTo>
                  <a:cubicBezTo>
                    <a:pt x="602" y="0"/>
                    <a:pt x="731" y="138"/>
                    <a:pt x="731" y="324"/>
                  </a:cubicBezTo>
                  <a:cubicBezTo>
                    <a:pt x="731" y="492"/>
                    <a:pt x="638" y="592"/>
                    <a:pt x="535" y="592"/>
                  </a:cubicBezTo>
                  <a:cubicBezTo>
                    <a:pt x="490" y="592"/>
                    <a:pt x="448" y="563"/>
                    <a:pt x="451" y="492"/>
                  </a:cubicBezTo>
                  <a:cubicBezTo>
                    <a:pt x="448" y="492"/>
                    <a:pt x="422" y="517"/>
                    <a:pt x="393" y="550"/>
                  </a:cubicBezTo>
                  <a:cubicBezTo>
                    <a:pt x="393" y="550"/>
                    <a:pt x="358" y="592"/>
                    <a:pt x="290" y="592"/>
                  </a:cubicBezTo>
                  <a:cubicBezTo>
                    <a:pt x="226" y="592"/>
                    <a:pt x="168" y="537"/>
                    <a:pt x="168" y="450"/>
                  </a:cubicBezTo>
                  <a:cubicBezTo>
                    <a:pt x="168" y="311"/>
                    <a:pt x="277" y="183"/>
                    <a:pt x="435" y="183"/>
                  </a:cubicBezTo>
                  <a:cubicBezTo>
                    <a:pt x="480" y="183"/>
                    <a:pt x="525" y="196"/>
                    <a:pt x="554" y="208"/>
                  </a:cubicBezTo>
                  <a:cubicBezTo>
                    <a:pt x="528" y="334"/>
                    <a:pt x="528" y="334"/>
                    <a:pt x="528" y="334"/>
                  </a:cubicBezTo>
                  <a:cubicBezTo>
                    <a:pt x="522" y="376"/>
                    <a:pt x="516" y="447"/>
                    <a:pt x="512" y="488"/>
                  </a:cubicBezTo>
                  <a:cubicBezTo>
                    <a:pt x="512" y="488"/>
                    <a:pt x="512" y="534"/>
                    <a:pt x="548" y="537"/>
                  </a:cubicBezTo>
                  <a:cubicBezTo>
                    <a:pt x="606" y="537"/>
                    <a:pt x="670" y="460"/>
                    <a:pt x="670" y="331"/>
                  </a:cubicBezTo>
                  <a:cubicBezTo>
                    <a:pt x="670" y="170"/>
                    <a:pt x="573" y="51"/>
                    <a:pt x="400" y="51"/>
                  </a:cubicBezTo>
                  <a:cubicBezTo>
                    <a:pt x="216" y="51"/>
                    <a:pt x="65" y="196"/>
                    <a:pt x="65" y="424"/>
                  </a:cubicBezTo>
                  <a:cubicBezTo>
                    <a:pt x="65" y="611"/>
                    <a:pt x="184" y="727"/>
                    <a:pt x="351" y="727"/>
                  </a:cubicBezTo>
                  <a:cubicBezTo>
                    <a:pt x="416" y="727"/>
                    <a:pt x="445" y="714"/>
                    <a:pt x="445" y="714"/>
                  </a:cubicBezTo>
                  <a:cubicBezTo>
                    <a:pt x="487" y="701"/>
                    <a:pt x="528" y="707"/>
                    <a:pt x="538" y="736"/>
                  </a:cubicBezTo>
                  <a:lnTo>
                    <a:pt x="477" y="253"/>
                  </a:lnTo>
                  <a:lnTo>
                    <a:pt x="477" y="253"/>
                  </a:lnTo>
                  <a:cubicBezTo>
                    <a:pt x="464" y="247"/>
                    <a:pt x="445" y="244"/>
                    <a:pt x="419" y="244"/>
                  </a:cubicBezTo>
                  <a:cubicBezTo>
                    <a:pt x="322" y="244"/>
                    <a:pt x="242" y="337"/>
                    <a:pt x="242" y="443"/>
                  </a:cubicBezTo>
                  <a:cubicBezTo>
                    <a:pt x="242" y="495"/>
                    <a:pt x="268" y="530"/>
                    <a:pt x="316" y="530"/>
                  </a:cubicBezTo>
                  <a:cubicBezTo>
                    <a:pt x="380" y="530"/>
                    <a:pt x="419" y="450"/>
                    <a:pt x="419" y="450"/>
                  </a:cubicBezTo>
                  <a:cubicBezTo>
                    <a:pt x="438" y="408"/>
                    <a:pt x="458" y="344"/>
                    <a:pt x="467" y="302"/>
                  </a:cubicBezTo>
                  <a:lnTo>
                    <a:pt x="538" y="736"/>
                  </a:lnTo>
                </a:path>
              </a:pathLst>
            </a:custGeom>
            <a:solidFill>
              <a:srgbClr val="F6AF3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30" name="Freeform 593"/>
            <p:cNvSpPr>
              <a:spLocks noChangeArrowheads="1"/>
            </p:cNvSpPr>
            <p:nvPr/>
          </p:nvSpPr>
          <p:spPr bwMode="auto">
            <a:xfrm>
              <a:off x="14470000" y="1443122"/>
              <a:ext cx="647530" cy="926813"/>
            </a:xfrm>
            <a:custGeom>
              <a:avLst/>
              <a:gdLst>
                <a:gd name="T0" fmla="*/ 675 w 676"/>
                <a:gd name="T1" fmla="*/ 907 h 966"/>
                <a:gd name="T2" fmla="*/ 675 w 676"/>
                <a:gd name="T3" fmla="*/ 907 h 966"/>
                <a:gd name="T4" fmla="*/ 675 w 676"/>
                <a:gd name="T5" fmla="*/ 58 h 966"/>
                <a:gd name="T6" fmla="*/ 646 w 676"/>
                <a:gd name="T7" fmla="*/ 0 h 966"/>
                <a:gd name="T8" fmla="*/ 0 w 676"/>
                <a:gd name="T9" fmla="*/ 483 h 966"/>
                <a:gd name="T10" fmla="*/ 646 w 676"/>
                <a:gd name="T11" fmla="*/ 965 h 966"/>
                <a:gd name="T12" fmla="*/ 675 w 676"/>
                <a:gd name="T13" fmla="*/ 90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6" h="966">
                  <a:moveTo>
                    <a:pt x="675" y="907"/>
                  </a:moveTo>
                  <a:lnTo>
                    <a:pt x="675" y="907"/>
                  </a:lnTo>
                  <a:cubicBezTo>
                    <a:pt x="675" y="58"/>
                    <a:pt x="675" y="58"/>
                    <a:pt x="675" y="58"/>
                  </a:cubicBezTo>
                  <a:cubicBezTo>
                    <a:pt x="675" y="35"/>
                    <a:pt x="663" y="16"/>
                    <a:pt x="646" y="0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646" y="965"/>
                    <a:pt x="646" y="965"/>
                    <a:pt x="646" y="965"/>
                  </a:cubicBezTo>
                  <a:cubicBezTo>
                    <a:pt x="663" y="949"/>
                    <a:pt x="675" y="930"/>
                    <a:pt x="675" y="907"/>
                  </a:cubicBez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289" name="Group 1288"/>
          <p:cNvGrpSpPr/>
          <p:nvPr/>
        </p:nvGrpSpPr>
        <p:grpSpPr>
          <a:xfrm>
            <a:off x="21799666" y="6763343"/>
            <a:ext cx="1333693" cy="1340934"/>
            <a:chOff x="16353340" y="7317176"/>
            <a:chExt cx="1544766" cy="1553152"/>
          </a:xfrm>
        </p:grpSpPr>
        <p:sp>
          <p:nvSpPr>
            <p:cNvPr id="1299" name="Freeform 578"/>
            <p:cNvSpPr>
              <a:spLocks noChangeArrowheads="1"/>
            </p:cNvSpPr>
            <p:nvPr/>
          </p:nvSpPr>
          <p:spPr bwMode="auto">
            <a:xfrm>
              <a:off x="16916228" y="7317176"/>
              <a:ext cx="981878" cy="1519296"/>
            </a:xfrm>
            <a:custGeom>
              <a:avLst/>
              <a:gdLst>
                <a:gd name="T0" fmla="*/ 953 w 1021"/>
                <a:gd name="T1" fmla="*/ 489 h 1584"/>
                <a:gd name="T2" fmla="*/ 953 w 1021"/>
                <a:gd name="T3" fmla="*/ 489 h 1584"/>
                <a:gd name="T4" fmla="*/ 930 w 1021"/>
                <a:gd name="T5" fmla="*/ 473 h 1584"/>
                <a:gd name="T6" fmla="*/ 721 w 1021"/>
                <a:gd name="T7" fmla="*/ 531 h 1584"/>
                <a:gd name="T8" fmla="*/ 701 w 1021"/>
                <a:gd name="T9" fmla="*/ 499 h 1584"/>
                <a:gd name="T10" fmla="*/ 853 w 1021"/>
                <a:gd name="T11" fmla="*/ 341 h 1584"/>
                <a:gd name="T12" fmla="*/ 853 w 1021"/>
                <a:gd name="T13" fmla="*/ 316 h 1584"/>
                <a:gd name="T14" fmla="*/ 692 w 1021"/>
                <a:gd name="T15" fmla="*/ 158 h 1584"/>
                <a:gd name="T16" fmla="*/ 663 w 1021"/>
                <a:gd name="T17" fmla="*/ 158 h 1584"/>
                <a:gd name="T18" fmla="*/ 515 w 1021"/>
                <a:gd name="T19" fmla="*/ 312 h 1584"/>
                <a:gd name="T20" fmla="*/ 482 w 1021"/>
                <a:gd name="T21" fmla="*/ 296 h 1584"/>
                <a:gd name="T22" fmla="*/ 534 w 1021"/>
                <a:gd name="T23" fmla="*/ 84 h 1584"/>
                <a:gd name="T24" fmla="*/ 518 w 1021"/>
                <a:gd name="T25" fmla="*/ 58 h 1584"/>
                <a:gd name="T26" fmla="*/ 306 w 1021"/>
                <a:gd name="T27" fmla="*/ 3 h 1584"/>
                <a:gd name="T28" fmla="*/ 280 w 1021"/>
                <a:gd name="T29" fmla="*/ 16 h 1584"/>
                <a:gd name="T30" fmla="*/ 229 w 1021"/>
                <a:gd name="T31" fmla="*/ 229 h 1584"/>
                <a:gd name="T32" fmla="*/ 190 w 1021"/>
                <a:gd name="T33" fmla="*/ 229 h 1584"/>
                <a:gd name="T34" fmla="*/ 129 w 1021"/>
                <a:gd name="T35" fmla="*/ 16 h 1584"/>
                <a:gd name="T36" fmla="*/ 106 w 1021"/>
                <a:gd name="T37" fmla="*/ 3 h 1584"/>
                <a:gd name="T38" fmla="*/ 0 w 1021"/>
                <a:gd name="T39" fmla="*/ 32 h 1584"/>
                <a:gd name="T40" fmla="*/ 90 w 1021"/>
                <a:gd name="T41" fmla="*/ 341 h 1584"/>
                <a:gd name="T42" fmla="*/ 676 w 1021"/>
                <a:gd name="T43" fmla="*/ 679 h 1584"/>
                <a:gd name="T44" fmla="*/ 354 w 1021"/>
                <a:gd name="T45" fmla="*/ 1275 h 1584"/>
                <a:gd name="T46" fmla="*/ 441 w 1021"/>
                <a:gd name="T47" fmla="*/ 1583 h 1584"/>
                <a:gd name="T48" fmla="*/ 540 w 1021"/>
                <a:gd name="T49" fmla="*/ 1557 h 1584"/>
                <a:gd name="T50" fmla="*/ 553 w 1021"/>
                <a:gd name="T51" fmla="*/ 1532 h 1584"/>
                <a:gd name="T52" fmla="*/ 492 w 1021"/>
                <a:gd name="T53" fmla="*/ 1323 h 1584"/>
                <a:gd name="T54" fmla="*/ 524 w 1021"/>
                <a:gd name="T55" fmla="*/ 1304 h 1584"/>
                <a:gd name="T56" fmla="*/ 682 w 1021"/>
                <a:gd name="T57" fmla="*/ 1455 h 1584"/>
                <a:gd name="T58" fmla="*/ 711 w 1021"/>
                <a:gd name="T59" fmla="*/ 1455 h 1584"/>
                <a:gd name="T60" fmla="*/ 866 w 1021"/>
                <a:gd name="T61" fmla="*/ 1294 h 1584"/>
                <a:gd name="T62" fmla="*/ 866 w 1021"/>
                <a:gd name="T63" fmla="*/ 1268 h 1584"/>
                <a:gd name="T64" fmla="*/ 708 w 1021"/>
                <a:gd name="T65" fmla="*/ 1114 h 1584"/>
                <a:gd name="T66" fmla="*/ 727 w 1021"/>
                <a:gd name="T67" fmla="*/ 1081 h 1584"/>
                <a:gd name="T68" fmla="*/ 940 w 1021"/>
                <a:gd name="T69" fmla="*/ 1136 h 1584"/>
                <a:gd name="T70" fmla="*/ 962 w 1021"/>
                <a:gd name="T71" fmla="*/ 1120 h 1584"/>
                <a:gd name="T72" fmla="*/ 1017 w 1021"/>
                <a:gd name="T73" fmla="*/ 904 h 1584"/>
                <a:gd name="T74" fmla="*/ 1001 w 1021"/>
                <a:gd name="T75" fmla="*/ 879 h 1584"/>
                <a:gd name="T76" fmla="*/ 792 w 1021"/>
                <a:gd name="T77" fmla="*/ 827 h 1584"/>
                <a:gd name="T78" fmla="*/ 792 w 1021"/>
                <a:gd name="T79" fmla="*/ 788 h 1584"/>
                <a:gd name="T80" fmla="*/ 1001 w 1021"/>
                <a:gd name="T81" fmla="*/ 727 h 1584"/>
                <a:gd name="T82" fmla="*/ 1014 w 1021"/>
                <a:gd name="T83" fmla="*/ 705 h 1584"/>
                <a:gd name="T84" fmla="*/ 953 w 1021"/>
                <a:gd name="T85" fmla="*/ 489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1" h="1584">
                  <a:moveTo>
                    <a:pt x="953" y="489"/>
                  </a:moveTo>
                  <a:lnTo>
                    <a:pt x="953" y="489"/>
                  </a:lnTo>
                  <a:cubicBezTo>
                    <a:pt x="949" y="477"/>
                    <a:pt x="940" y="470"/>
                    <a:pt x="930" y="473"/>
                  </a:cubicBezTo>
                  <a:cubicBezTo>
                    <a:pt x="721" y="531"/>
                    <a:pt x="721" y="531"/>
                    <a:pt x="721" y="531"/>
                  </a:cubicBezTo>
                  <a:cubicBezTo>
                    <a:pt x="714" y="522"/>
                    <a:pt x="708" y="511"/>
                    <a:pt x="701" y="499"/>
                  </a:cubicBezTo>
                  <a:cubicBezTo>
                    <a:pt x="853" y="341"/>
                    <a:pt x="853" y="341"/>
                    <a:pt x="853" y="341"/>
                  </a:cubicBezTo>
                  <a:cubicBezTo>
                    <a:pt x="859" y="335"/>
                    <a:pt x="859" y="322"/>
                    <a:pt x="853" y="316"/>
                  </a:cubicBezTo>
                  <a:cubicBezTo>
                    <a:pt x="692" y="158"/>
                    <a:pt x="692" y="158"/>
                    <a:pt x="692" y="158"/>
                  </a:cubicBezTo>
                  <a:cubicBezTo>
                    <a:pt x="685" y="151"/>
                    <a:pt x="672" y="151"/>
                    <a:pt x="663" y="158"/>
                  </a:cubicBezTo>
                  <a:cubicBezTo>
                    <a:pt x="515" y="312"/>
                    <a:pt x="515" y="312"/>
                    <a:pt x="515" y="312"/>
                  </a:cubicBezTo>
                  <a:cubicBezTo>
                    <a:pt x="505" y="306"/>
                    <a:pt x="492" y="299"/>
                    <a:pt x="482" y="296"/>
                  </a:cubicBezTo>
                  <a:cubicBezTo>
                    <a:pt x="534" y="84"/>
                    <a:pt x="534" y="84"/>
                    <a:pt x="534" y="84"/>
                  </a:cubicBezTo>
                  <a:cubicBezTo>
                    <a:pt x="537" y="71"/>
                    <a:pt x="531" y="61"/>
                    <a:pt x="518" y="58"/>
                  </a:cubicBezTo>
                  <a:cubicBezTo>
                    <a:pt x="306" y="3"/>
                    <a:pt x="306" y="3"/>
                    <a:pt x="306" y="3"/>
                  </a:cubicBezTo>
                  <a:cubicBezTo>
                    <a:pt x="293" y="0"/>
                    <a:pt x="283" y="7"/>
                    <a:pt x="280" y="16"/>
                  </a:cubicBezTo>
                  <a:cubicBezTo>
                    <a:pt x="229" y="229"/>
                    <a:pt x="229" y="229"/>
                    <a:pt x="229" y="229"/>
                  </a:cubicBezTo>
                  <a:cubicBezTo>
                    <a:pt x="216" y="229"/>
                    <a:pt x="203" y="229"/>
                    <a:pt x="190" y="229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7"/>
                    <a:pt x="116" y="0"/>
                    <a:pt x="106" y="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0" y="341"/>
                    <a:pt x="90" y="341"/>
                    <a:pt x="90" y="341"/>
                  </a:cubicBezTo>
                  <a:cubicBezTo>
                    <a:pt x="341" y="274"/>
                    <a:pt x="605" y="422"/>
                    <a:pt x="676" y="679"/>
                  </a:cubicBezTo>
                  <a:cubicBezTo>
                    <a:pt x="750" y="933"/>
                    <a:pt x="605" y="1200"/>
                    <a:pt x="354" y="1275"/>
                  </a:cubicBezTo>
                  <a:cubicBezTo>
                    <a:pt x="441" y="1583"/>
                    <a:pt x="441" y="1583"/>
                    <a:pt x="441" y="1583"/>
                  </a:cubicBezTo>
                  <a:cubicBezTo>
                    <a:pt x="540" y="1557"/>
                    <a:pt x="540" y="1557"/>
                    <a:pt x="540" y="1557"/>
                  </a:cubicBezTo>
                  <a:cubicBezTo>
                    <a:pt x="550" y="1554"/>
                    <a:pt x="557" y="1541"/>
                    <a:pt x="553" y="1532"/>
                  </a:cubicBezTo>
                  <a:cubicBezTo>
                    <a:pt x="492" y="1323"/>
                    <a:pt x="492" y="1323"/>
                    <a:pt x="492" y="1323"/>
                  </a:cubicBezTo>
                  <a:cubicBezTo>
                    <a:pt x="505" y="1316"/>
                    <a:pt x="515" y="1310"/>
                    <a:pt x="524" y="1304"/>
                  </a:cubicBezTo>
                  <a:cubicBezTo>
                    <a:pt x="682" y="1455"/>
                    <a:pt x="682" y="1455"/>
                    <a:pt x="682" y="1455"/>
                  </a:cubicBezTo>
                  <a:cubicBezTo>
                    <a:pt x="689" y="1464"/>
                    <a:pt x="701" y="1464"/>
                    <a:pt x="711" y="1455"/>
                  </a:cubicBezTo>
                  <a:cubicBezTo>
                    <a:pt x="866" y="1294"/>
                    <a:pt x="866" y="1294"/>
                    <a:pt x="866" y="1294"/>
                  </a:cubicBezTo>
                  <a:cubicBezTo>
                    <a:pt x="872" y="1287"/>
                    <a:pt x="872" y="1275"/>
                    <a:pt x="866" y="1268"/>
                  </a:cubicBezTo>
                  <a:cubicBezTo>
                    <a:pt x="708" y="1114"/>
                    <a:pt x="708" y="1114"/>
                    <a:pt x="708" y="1114"/>
                  </a:cubicBezTo>
                  <a:cubicBezTo>
                    <a:pt x="714" y="1104"/>
                    <a:pt x="721" y="1094"/>
                    <a:pt x="727" y="1081"/>
                  </a:cubicBezTo>
                  <a:cubicBezTo>
                    <a:pt x="940" y="1136"/>
                    <a:pt x="940" y="1136"/>
                    <a:pt x="940" y="1136"/>
                  </a:cubicBezTo>
                  <a:cubicBezTo>
                    <a:pt x="949" y="1139"/>
                    <a:pt x="959" y="1133"/>
                    <a:pt x="962" y="1120"/>
                  </a:cubicBezTo>
                  <a:cubicBezTo>
                    <a:pt x="1017" y="904"/>
                    <a:pt x="1017" y="904"/>
                    <a:pt x="1017" y="904"/>
                  </a:cubicBezTo>
                  <a:cubicBezTo>
                    <a:pt x="1020" y="895"/>
                    <a:pt x="1014" y="882"/>
                    <a:pt x="1001" y="879"/>
                  </a:cubicBezTo>
                  <a:cubicBezTo>
                    <a:pt x="792" y="827"/>
                    <a:pt x="792" y="827"/>
                    <a:pt x="792" y="827"/>
                  </a:cubicBezTo>
                  <a:cubicBezTo>
                    <a:pt x="792" y="814"/>
                    <a:pt x="792" y="801"/>
                    <a:pt x="792" y="788"/>
                  </a:cubicBezTo>
                  <a:cubicBezTo>
                    <a:pt x="1001" y="727"/>
                    <a:pt x="1001" y="727"/>
                    <a:pt x="1001" y="727"/>
                  </a:cubicBezTo>
                  <a:cubicBezTo>
                    <a:pt x="1010" y="724"/>
                    <a:pt x="1017" y="714"/>
                    <a:pt x="1014" y="705"/>
                  </a:cubicBezTo>
                  <a:lnTo>
                    <a:pt x="953" y="489"/>
                  </a:lnTo>
                </a:path>
              </a:pathLst>
            </a:custGeom>
            <a:solidFill>
              <a:srgbClr val="FDCA1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00" name="Freeform 579"/>
            <p:cNvSpPr>
              <a:spLocks noChangeArrowheads="1"/>
            </p:cNvSpPr>
            <p:nvPr/>
          </p:nvSpPr>
          <p:spPr bwMode="auto">
            <a:xfrm>
              <a:off x="16353340" y="7346798"/>
              <a:ext cx="986111" cy="1523530"/>
            </a:xfrm>
            <a:custGeom>
              <a:avLst/>
              <a:gdLst>
                <a:gd name="T0" fmla="*/ 933 w 1027"/>
                <a:gd name="T1" fmla="*/ 1246 h 1588"/>
                <a:gd name="T2" fmla="*/ 933 w 1027"/>
                <a:gd name="T3" fmla="*/ 1246 h 1588"/>
                <a:gd name="T4" fmla="*/ 337 w 1027"/>
                <a:gd name="T5" fmla="*/ 908 h 1588"/>
                <a:gd name="T6" fmla="*/ 669 w 1027"/>
                <a:gd name="T7" fmla="*/ 313 h 1588"/>
                <a:gd name="T8" fmla="*/ 675 w 1027"/>
                <a:gd name="T9" fmla="*/ 309 h 1588"/>
                <a:gd name="T10" fmla="*/ 585 w 1027"/>
                <a:gd name="T11" fmla="*/ 0 h 1588"/>
                <a:gd name="T12" fmla="*/ 476 w 1027"/>
                <a:gd name="T13" fmla="*/ 32 h 1588"/>
                <a:gd name="T14" fmla="*/ 463 w 1027"/>
                <a:gd name="T15" fmla="*/ 55 h 1588"/>
                <a:gd name="T16" fmla="*/ 524 w 1027"/>
                <a:gd name="T17" fmla="*/ 264 h 1588"/>
                <a:gd name="T18" fmla="*/ 492 w 1027"/>
                <a:gd name="T19" fmla="*/ 284 h 1588"/>
                <a:gd name="T20" fmla="*/ 334 w 1027"/>
                <a:gd name="T21" fmla="*/ 132 h 1588"/>
                <a:gd name="T22" fmla="*/ 305 w 1027"/>
                <a:gd name="T23" fmla="*/ 132 h 1588"/>
                <a:gd name="T24" fmla="*/ 150 w 1027"/>
                <a:gd name="T25" fmla="*/ 293 h 1588"/>
                <a:gd name="T26" fmla="*/ 148 w 1027"/>
                <a:gd name="T27" fmla="*/ 306 h 1588"/>
                <a:gd name="T28" fmla="*/ 150 w 1027"/>
                <a:gd name="T29" fmla="*/ 322 h 1588"/>
                <a:gd name="T30" fmla="*/ 308 w 1027"/>
                <a:gd name="T31" fmla="*/ 474 h 1588"/>
                <a:gd name="T32" fmla="*/ 289 w 1027"/>
                <a:gd name="T33" fmla="*/ 505 h 1588"/>
                <a:gd name="T34" fmla="*/ 77 w 1027"/>
                <a:gd name="T35" fmla="*/ 451 h 1588"/>
                <a:gd name="T36" fmla="*/ 54 w 1027"/>
                <a:gd name="T37" fmla="*/ 467 h 1588"/>
                <a:gd name="T38" fmla="*/ 0 w 1027"/>
                <a:gd name="T39" fmla="*/ 682 h 1588"/>
                <a:gd name="T40" fmla="*/ 3 w 1027"/>
                <a:gd name="T41" fmla="*/ 698 h 1588"/>
                <a:gd name="T42" fmla="*/ 16 w 1027"/>
                <a:gd name="T43" fmla="*/ 708 h 1588"/>
                <a:gd name="T44" fmla="*/ 224 w 1027"/>
                <a:gd name="T45" fmla="*/ 763 h 1588"/>
                <a:gd name="T46" fmla="*/ 224 w 1027"/>
                <a:gd name="T47" fmla="*/ 801 h 1588"/>
                <a:gd name="T48" fmla="*/ 16 w 1027"/>
                <a:gd name="T49" fmla="*/ 859 h 1588"/>
                <a:gd name="T50" fmla="*/ 3 w 1027"/>
                <a:gd name="T51" fmla="*/ 885 h 1588"/>
                <a:gd name="T52" fmla="*/ 64 w 1027"/>
                <a:gd name="T53" fmla="*/ 1101 h 1588"/>
                <a:gd name="T54" fmla="*/ 87 w 1027"/>
                <a:gd name="T55" fmla="*/ 1114 h 1588"/>
                <a:gd name="T56" fmla="*/ 295 w 1027"/>
                <a:gd name="T57" fmla="*/ 1056 h 1588"/>
                <a:gd name="T58" fmla="*/ 315 w 1027"/>
                <a:gd name="T59" fmla="*/ 1088 h 1588"/>
                <a:gd name="T60" fmla="*/ 163 w 1027"/>
                <a:gd name="T61" fmla="*/ 1246 h 1588"/>
                <a:gd name="T62" fmla="*/ 157 w 1027"/>
                <a:gd name="T63" fmla="*/ 1259 h 1588"/>
                <a:gd name="T64" fmla="*/ 163 w 1027"/>
                <a:gd name="T65" fmla="*/ 1275 h 1588"/>
                <a:gd name="T66" fmla="*/ 324 w 1027"/>
                <a:gd name="T67" fmla="*/ 1429 h 1588"/>
                <a:gd name="T68" fmla="*/ 350 w 1027"/>
                <a:gd name="T69" fmla="*/ 1429 h 1588"/>
                <a:gd name="T70" fmla="*/ 501 w 1027"/>
                <a:gd name="T71" fmla="*/ 1275 h 1588"/>
                <a:gd name="T72" fmla="*/ 534 w 1027"/>
                <a:gd name="T73" fmla="*/ 1294 h 1588"/>
                <a:gd name="T74" fmla="*/ 482 w 1027"/>
                <a:gd name="T75" fmla="*/ 1506 h 1588"/>
                <a:gd name="T76" fmla="*/ 485 w 1027"/>
                <a:gd name="T77" fmla="*/ 1522 h 1588"/>
                <a:gd name="T78" fmla="*/ 495 w 1027"/>
                <a:gd name="T79" fmla="*/ 1529 h 1588"/>
                <a:gd name="T80" fmla="*/ 711 w 1027"/>
                <a:gd name="T81" fmla="*/ 1587 h 1588"/>
                <a:gd name="T82" fmla="*/ 736 w 1027"/>
                <a:gd name="T83" fmla="*/ 1570 h 1588"/>
                <a:gd name="T84" fmla="*/ 788 w 1027"/>
                <a:gd name="T85" fmla="*/ 1362 h 1588"/>
                <a:gd name="T86" fmla="*/ 827 w 1027"/>
                <a:gd name="T87" fmla="*/ 1362 h 1588"/>
                <a:gd name="T88" fmla="*/ 888 w 1027"/>
                <a:gd name="T89" fmla="*/ 1570 h 1588"/>
                <a:gd name="T90" fmla="*/ 910 w 1027"/>
                <a:gd name="T91" fmla="*/ 1583 h 1588"/>
                <a:gd name="T92" fmla="*/ 1026 w 1027"/>
                <a:gd name="T93" fmla="*/ 1551 h 1588"/>
                <a:gd name="T94" fmla="*/ 939 w 1027"/>
                <a:gd name="T95" fmla="*/ 1243 h 1588"/>
                <a:gd name="T96" fmla="*/ 933 w 1027"/>
                <a:gd name="T97" fmla="*/ 1246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27" h="1588">
                  <a:moveTo>
                    <a:pt x="933" y="1246"/>
                  </a:moveTo>
                  <a:lnTo>
                    <a:pt x="933" y="1246"/>
                  </a:lnTo>
                  <a:cubicBezTo>
                    <a:pt x="678" y="1316"/>
                    <a:pt x="411" y="1168"/>
                    <a:pt x="337" y="908"/>
                  </a:cubicBezTo>
                  <a:cubicBezTo>
                    <a:pt x="266" y="650"/>
                    <a:pt x="414" y="383"/>
                    <a:pt x="669" y="313"/>
                  </a:cubicBezTo>
                  <a:cubicBezTo>
                    <a:pt x="669" y="309"/>
                    <a:pt x="672" y="309"/>
                    <a:pt x="675" y="309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476" y="32"/>
                    <a:pt x="476" y="32"/>
                    <a:pt x="476" y="32"/>
                  </a:cubicBezTo>
                  <a:cubicBezTo>
                    <a:pt x="466" y="36"/>
                    <a:pt x="459" y="45"/>
                    <a:pt x="463" y="55"/>
                  </a:cubicBezTo>
                  <a:cubicBezTo>
                    <a:pt x="524" y="264"/>
                    <a:pt x="524" y="264"/>
                    <a:pt x="524" y="264"/>
                  </a:cubicBezTo>
                  <a:cubicBezTo>
                    <a:pt x="511" y="271"/>
                    <a:pt x="501" y="277"/>
                    <a:pt x="492" y="284"/>
                  </a:cubicBezTo>
                  <a:cubicBezTo>
                    <a:pt x="334" y="132"/>
                    <a:pt x="334" y="132"/>
                    <a:pt x="334" y="132"/>
                  </a:cubicBezTo>
                  <a:cubicBezTo>
                    <a:pt x="327" y="126"/>
                    <a:pt x="311" y="126"/>
                    <a:pt x="305" y="132"/>
                  </a:cubicBezTo>
                  <a:cubicBezTo>
                    <a:pt x="150" y="293"/>
                    <a:pt x="150" y="293"/>
                    <a:pt x="150" y="293"/>
                  </a:cubicBezTo>
                  <a:cubicBezTo>
                    <a:pt x="148" y="296"/>
                    <a:pt x="148" y="303"/>
                    <a:pt x="148" y="306"/>
                  </a:cubicBezTo>
                  <a:cubicBezTo>
                    <a:pt x="148" y="313"/>
                    <a:pt x="148" y="319"/>
                    <a:pt x="150" y="322"/>
                  </a:cubicBezTo>
                  <a:cubicBezTo>
                    <a:pt x="308" y="474"/>
                    <a:pt x="308" y="474"/>
                    <a:pt x="308" y="474"/>
                  </a:cubicBezTo>
                  <a:cubicBezTo>
                    <a:pt x="302" y="483"/>
                    <a:pt x="295" y="496"/>
                    <a:pt x="289" y="505"/>
                  </a:cubicBezTo>
                  <a:cubicBezTo>
                    <a:pt x="77" y="451"/>
                    <a:pt x="77" y="451"/>
                    <a:pt x="77" y="451"/>
                  </a:cubicBezTo>
                  <a:cubicBezTo>
                    <a:pt x="67" y="451"/>
                    <a:pt x="58" y="457"/>
                    <a:pt x="54" y="467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689"/>
                    <a:pt x="0" y="695"/>
                    <a:pt x="3" y="698"/>
                  </a:cubicBezTo>
                  <a:cubicBezTo>
                    <a:pt x="6" y="705"/>
                    <a:pt x="9" y="708"/>
                    <a:pt x="16" y="708"/>
                  </a:cubicBezTo>
                  <a:cubicBezTo>
                    <a:pt x="224" y="763"/>
                    <a:pt x="224" y="763"/>
                    <a:pt x="224" y="763"/>
                  </a:cubicBezTo>
                  <a:cubicBezTo>
                    <a:pt x="224" y="772"/>
                    <a:pt x="224" y="785"/>
                    <a:pt x="224" y="801"/>
                  </a:cubicBezTo>
                  <a:cubicBezTo>
                    <a:pt x="16" y="859"/>
                    <a:pt x="16" y="859"/>
                    <a:pt x="16" y="859"/>
                  </a:cubicBezTo>
                  <a:cubicBezTo>
                    <a:pt x="6" y="863"/>
                    <a:pt x="0" y="872"/>
                    <a:pt x="3" y="885"/>
                  </a:cubicBezTo>
                  <a:cubicBezTo>
                    <a:pt x="64" y="1101"/>
                    <a:pt x="64" y="1101"/>
                    <a:pt x="64" y="1101"/>
                  </a:cubicBezTo>
                  <a:cubicBezTo>
                    <a:pt x="67" y="1111"/>
                    <a:pt x="77" y="1117"/>
                    <a:pt x="87" y="1114"/>
                  </a:cubicBezTo>
                  <a:cubicBezTo>
                    <a:pt x="295" y="1056"/>
                    <a:pt x="295" y="1056"/>
                    <a:pt x="295" y="1056"/>
                  </a:cubicBezTo>
                  <a:cubicBezTo>
                    <a:pt x="302" y="1065"/>
                    <a:pt x="308" y="1078"/>
                    <a:pt x="315" y="1088"/>
                  </a:cubicBezTo>
                  <a:cubicBezTo>
                    <a:pt x="163" y="1246"/>
                    <a:pt x="163" y="1246"/>
                    <a:pt x="163" y="1246"/>
                  </a:cubicBezTo>
                  <a:cubicBezTo>
                    <a:pt x="160" y="1249"/>
                    <a:pt x="157" y="1255"/>
                    <a:pt x="157" y="1259"/>
                  </a:cubicBezTo>
                  <a:cubicBezTo>
                    <a:pt x="157" y="1265"/>
                    <a:pt x="160" y="1272"/>
                    <a:pt x="163" y="1275"/>
                  </a:cubicBezTo>
                  <a:cubicBezTo>
                    <a:pt x="324" y="1429"/>
                    <a:pt x="324" y="1429"/>
                    <a:pt x="324" y="1429"/>
                  </a:cubicBezTo>
                  <a:cubicBezTo>
                    <a:pt x="331" y="1438"/>
                    <a:pt x="344" y="1438"/>
                    <a:pt x="350" y="1429"/>
                  </a:cubicBezTo>
                  <a:cubicBezTo>
                    <a:pt x="501" y="1275"/>
                    <a:pt x="501" y="1275"/>
                    <a:pt x="501" y="1275"/>
                  </a:cubicBezTo>
                  <a:cubicBezTo>
                    <a:pt x="511" y="1281"/>
                    <a:pt x="524" y="1288"/>
                    <a:pt x="534" y="1294"/>
                  </a:cubicBezTo>
                  <a:cubicBezTo>
                    <a:pt x="482" y="1506"/>
                    <a:pt x="482" y="1506"/>
                    <a:pt x="482" y="1506"/>
                  </a:cubicBezTo>
                  <a:cubicBezTo>
                    <a:pt x="482" y="1509"/>
                    <a:pt x="482" y="1516"/>
                    <a:pt x="485" y="1522"/>
                  </a:cubicBezTo>
                  <a:cubicBezTo>
                    <a:pt x="485" y="1525"/>
                    <a:pt x="492" y="1529"/>
                    <a:pt x="495" y="1529"/>
                  </a:cubicBezTo>
                  <a:cubicBezTo>
                    <a:pt x="711" y="1587"/>
                    <a:pt x="711" y="1587"/>
                    <a:pt x="711" y="1587"/>
                  </a:cubicBezTo>
                  <a:cubicBezTo>
                    <a:pt x="723" y="1587"/>
                    <a:pt x="733" y="1580"/>
                    <a:pt x="736" y="1570"/>
                  </a:cubicBezTo>
                  <a:cubicBezTo>
                    <a:pt x="788" y="1362"/>
                    <a:pt x="788" y="1362"/>
                    <a:pt x="788" y="1362"/>
                  </a:cubicBezTo>
                  <a:cubicBezTo>
                    <a:pt x="801" y="1362"/>
                    <a:pt x="814" y="1362"/>
                    <a:pt x="827" y="1362"/>
                  </a:cubicBezTo>
                  <a:cubicBezTo>
                    <a:pt x="888" y="1570"/>
                    <a:pt x="888" y="1570"/>
                    <a:pt x="888" y="1570"/>
                  </a:cubicBezTo>
                  <a:cubicBezTo>
                    <a:pt x="888" y="1580"/>
                    <a:pt x="901" y="1587"/>
                    <a:pt x="910" y="1583"/>
                  </a:cubicBezTo>
                  <a:cubicBezTo>
                    <a:pt x="1026" y="1551"/>
                    <a:pt x="1026" y="1551"/>
                    <a:pt x="1026" y="1551"/>
                  </a:cubicBezTo>
                  <a:cubicBezTo>
                    <a:pt x="939" y="1243"/>
                    <a:pt x="939" y="1243"/>
                    <a:pt x="939" y="1243"/>
                  </a:cubicBezTo>
                  <a:cubicBezTo>
                    <a:pt x="936" y="1243"/>
                    <a:pt x="936" y="1246"/>
                    <a:pt x="933" y="1246"/>
                  </a:cubicBezTo>
                </a:path>
              </a:pathLst>
            </a:custGeom>
            <a:solidFill>
              <a:srgbClr val="F6AF3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01" name="Freeform 580"/>
            <p:cNvSpPr>
              <a:spLocks noChangeArrowheads="1"/>
            </p:cNvSpPr>
            <p:nvPr/>
          </p:nvSpPr>
          <p:spPr bwMode="auto">
            <a:xfrm>
              <a:off x="17000874" y="7579561"/>
              <a:ext cx="634835" cy="960669"/>
            </a:xfrm>
            <a:custGeom>
              <a:avLst/>
              <a:gdLst>
                <a:gd name="T0" fmla="*/ 479 w 661"/>
                <a:gd name="T1" fmla="*/ 434 h 1002"/>
                <a:gd name="T2" fmla="*/ 479 w 661"/>
                <a:gd name="T3" fmla="*/ 434 h 1002"/>
                <a:gd name="T4" fmla="*/ 235 w 661"/>
                <a:gd name="T5" fmla="*/ 894 h 1002"/>
                <a:gd name="T6" fmla="*/ 264 w 661"/>
                <a:gd name="T7" fmla="*/ 1001 h 1002"/>
                <a:gd name="T8" fmla="*/ 586 w 661"/>
                <a:gd name="T9" fmla="*/ 405 h 1002"/>
                <a:gd name="T10" fmla="*/ 0 w 661"/>
                <a:gd name="T11" fmla="*/ 67 h 1002"/>
                <a:gd name="T12" fmla="*/ 29 w 661"/>
                <a:gd name="T13" fmla="*/ 177 h 1002"/>
                <a:gd name="T14" fmla="*/ 479 w 661"/>
                <a:gd name="T15" fmla="*/ 434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1" h="1002">
                  <a:moveTo>
                    <a:pt x="479" y="434"/>
                  </a:moveTo>
                  <a:lnTo>
                    <a:pt x="479" y="434"/>
                  </a:lnTo>
                  <a:cubicBezTo>
                    <a:pt x="537" y="630"/>
                    <a:pt x="425" y="836"/>
                    <a:pt x="235" y="894"/>
                  </a:cubicBezTo>
                  <a:cubicBezTo>
                    <a:pt x="264" y="1001"/>
                    <a:pt x="264" y="1001"/>
                    <a:pt x="264" y="1001"/>
                  </a:cubicBezTo>
                  <a:cubicBezTo>
                    <a:pt x="515" y="926"/>
                    <a:pt x="660" y="659"/>
                    <a:pt x="586" y="405"/>
                  </a:cubicBezTo>
                  <a:cubicBezTo>
                    <a:pt x="515" y="148"/>
                    <a:pt x="251" y="0"/>
                    <a:pt x="0" y="6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26" y="122"/>
                    <a:pt x="425" y="237"/>
                    <a:pt x="479" y="434"/>
                  </a:cubicBezTo>
                </a:path>
              </a:pathLst>
            </a:custGeom>
            <a:solidFill>
              <a:srgbClr val="F6AF3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02" name="Freeform 581"/>
            <p:cNvSpPr>
              <a:spLocks noChangeArrowheads="1"/>
            </p:cNvSpPr>
            <p:nvPr/>
          </p:nvSpPr>
          <p:spPr bwMode="auto">
            <a:xfrm>
              <a:off x="16607274" y="7643041"/>
              <a:ext cx="647533" cy="969135"/>
            </a:xfrm>
            <a:custGeom>
              <a:avLst/>
              <a:gdLst>
                <a:gd name="T0" fmla="*/ 71 w 674"/>
                <a:gd name="T1" fmla="*/ 599 h 1008"/>
                <a:gd name="T2" fmla="*/ 71 w 674"/>
                <a:gd name="T3" fmla="*/ 599 h 1008"/>
                <a:gd name="T4" fmla="*/ 667 w 674"/>
                <a:gd name="T5" fmla="*/ 937 h 1008"/>
                <a:gd name="T6" fmla="*/ 673 w 674"/>
                <a:gd name="T7" fmla="*/ 934 h 1008"/>
                <a:gd name="T8" fmla="*/ 644 w 674"/>
                <a:gd name="T9" fmla="*/ 827 h 1008"/>
                <a:gd name="T10" fmla="*/ 638 w 674"/>
                <a:gd name="T11" fmla="*/ 827 h 1008"/>
                <a:gd name="T12" fmla="*/ 181 w 674"/>
                <a:gd name="T13" fmla="*/ 570 h 1008"/>
                <a:gd name="T14" fmla="*/ 432 w 674"/>
                <a:gd name="T15" fmla="*/ 110 h 1008"/>
                <a:gd name="T16" fmla="*/ 438 w 674"/>
                <a:gd name="T17" fmla="*/ 110 h 1008"/>
                <a:gd name="T18" fmla="*/ 409 w 674"/>
                <a:gd name="T19" fmla="*/ 0 h 1008"/>
                <a:gd name="T20" fmla="*/ 403 w 674"/>
                <a:gd name="T21" fmla="*/ 4 h 1008"/>
                <a:gd name="T22" fmla="*/ 71 w 674"/>
                <a:gd name="T23" fmla="*/ 599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4" h="1008">
                  <a:moveTo>
                    <a:pt x="71" y="599"/>
                  </a:moveTo>
                  <a:lnTo>
                    <a:pt x="71" y="599"/>
                  </a:lnTo>
                  <a:cubicBezTo>
                    <a:pt x="145" y="859"/>
                    <a:pt x="412" y="1007"/>
                    <a:pt x="667" y="937"/>
                  </a:cubicBezTo>
                  <a:cubicBezTo>
                    <a:pt x="670" y="937"/>
                    <a:pt x="670" y="934"/>
                    <a:pt x="673" y="934"/>
                  </a:cubicBezTo>
                  <a:cubicBezTo>
                    <a:pt x="644" y="827"/>
                    <a:pt x="644" y="827"/>
                    <a:pt x="644" y="827"/>
                  </a:cubicBezTo>
                  <a:cubicBezTo>
                    <a:pt x="641" y="827"/>
                    <a:pt x="638" y="827"/>
                    <a:pt x="638" y="827"/>
                  </a:cubicBezTo>
                  <a:cubicBezTo>
                    <a:pt x="441" y="885"/>
                    <a:pt x="235" y="769"/>
                    <a:pt x="181" y="570"/>
                  </a:cubicBezTo>
                  <a:cubicBezTo>
                    <a:pt x="123" y="370"/>
                    <a:pt x="235" y="165"/>
                    <a:pt x="432" y="110"/>
                  </a:cubicBezTo>
                  <a:cubicBezTo>
                    <a:pt x="435" y="110"/>
                    <a:pt x="438" y="110"/>
                    <a:pt x="438" y="110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406" y="0"/>
                    <a:pt x="403" y="0"/>
                    <a:pt x="403" y="4"/>
                  </a:cubicBezTo>
                  <a:cubicBezTo>
                    <a:pt x="148" y="74"/>
                    <a:pt x="0" y="341"/>
                    <a:pt x="71" y="599"/>
                  </a:cubicBezTo>
                </a:path>
              </a:pathLst>
            </a:custGeom>
            <a:solidFill>
              <a:srgbClr val="FDCA1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03" name="Freeform 594"/>
            <p:cNvSpPr>
              <a:spLocks noChangeArrowheads="1"/>
            </p:cNvSpPr>
            <p:nvPr/>
          </p:nvSpPr>
          <p:spPr bwMode="auto">
            <a:xfrm>
              <a:off x="16751171" y="7719218"/>
              <a:ext cx="363972" cy="740606"/>
            </a:xfrm>
            <a:custGeom>
              <a:avLst/>
              <a:gdLst>
                <a:gd name="T0" fmla="*/ 7 w 381"/>
                <a:gd name="T1" fmla="*/ 295 h 773"/>
                <a:gd name="T2" fmla="*/ 33 w 381"/>
                <a:gd name="T3" fmla="*/ 363 h 773"/>
                <a:gd name="T4" fmla="*/ 45 w 381"/>
                <a:gd name="T5" fmla="*/ 392 h 773"/>
                <a:gd name="T6" fmla="*/ 71 w 381"/>
                <a:gd name="T7" fmla="*/ 405 h 773"/>
                <a:gd name="T8" fmla="*/ 113 w 381"/>
                <a:gd name="T9" fmla="*/ 434 h 773"/>
                <a:gd name="T10" fmla="*/ 136 w 381"/>
                <a:gd name="T11" fmla="*/ 450 h 773"/>
                <a:gd name="T12" fmla="*/ 132 w 381"/>
                <a:gd name="T13" fmla="*/ 460 h 773"/>
                <a:gd name="T14" fmla="*/ 126 w 381"/>
                <a:gd name="T15" fmla="*/ 508 h 773"/>
                <a:gd name="T16" fmla="*/ 165 w 381"/>
                <a:gd name="T17" fmla="*/ 575 h 773"/>
                <a:gd name="T18" fmla="*/ 174 w 381"/>
                <a:gd name="T19" fmla="*/ 666 h 773"/>
                <a:gd name="T20" fmla="*/ 226 w 381"/>
                <a:gd name="T21" fmla="*/ 717 h 773"/>
                <a:gd name="T22" fmla="*/ 203 w 381"/>
                <a:gd name="T23" fmla="*/ 675 h 773"/>
                <a:gd name="T24" fmla="*/ 226 w 381"/>
                <a:gd name="T25" fmla="*/ 633 h 773"/>
                <a:gd name="T26" fmla="*/ 255 w 381"/>
                <a:gd name="T27" fmla="*/ 585 h 773"/>
                <a:gd name="T28" fmla="*/ 290 w 381"/>
                <a:gd name="T29" fmla="*/ 514 h 773"/>
                <a:gd name="T30" fmla="*/ 232 w 381"/>
                <a:gd name="T31" fmla="*/ 469 h 773"/>
                <a:gd name="T32" fmla="*/ 155 w 381"/>
                <a:gd name="T33" fmla="*/ 424 h 773"/>
                <a:gd name="T34" fmla="*/ 129 w 381"/>
                <a:gd name="T35" fmla="*/ 424 h 773"/>
                <a:gd name="T36" fmla="*/ 103 w 381"/>
                <a:gd name="T37" fmla="*/ 382 h 773"/>
                <a:gd name="T38" fmla="*/ 100 w 381"/>
                <a:gd name="T39" fmla="*/ 350 h 773"/>
                <a:gd name="T40" fmla="*/ 139 w 381"/>
                <a:gd name="T41" fmla="*/ 347 h 773"/>
                <a:gd name="T42" fmla="*/ 187 w 381"/>
                <a:gd name="T43" fmla="*/ 282 h 773"/>
                <a:gd name="T44" fmla="*/ 219 w 381"/>
                <a:gd name="T45" fmla="*/ 250 h 773"/>
                <a:gd name="T46" fmla="*/ 245 w 381"/>
                <a:gd name="T47" fmla="*/ 270 h 773"/>
                <a:gd name="T48" fmla="*/ 371 w 381"/>
                <a:gd name="T49" fmla="*/ 435 h 773"/>
                <a:gd name="T50" fmla="*/ 0 w 381"/>
                <a:gd name="T51" fmla="*/ 455 h 773"/>
                <a:gd name="T52" fmla="*/ 268 w 381"/>
                <a:gd name="T53" fmla="*/ 141 h 773"/>
                <a:gd name="T54" fmla="*/ 235 w 381"/>
                <a:gd name="T55" fmla="*/ 131 h 773"/>
                <a:gd name="T56" fmla="*/ 213 w 381"/>
                <a:gd name="T57" fmla="*/ 138 h 773"/>
                <a:gd name="T58" fmla="*/ 177 w 381"/>
                <a:gd name="T59" fmla="*/ 148 h 773"/>
                <a:gd name="T60" fmla="*/ 165 w 381"/>
                <a:gd name="T61" fmla="*/ 148 h 773"/>
                <a:gd name="T62" fmla="*/ 161 w 381"/>
                <a:gd name="T63" fmla="*/ 154 h 773"/>
                <a:gd name="T64" fmla="*/ 142 w 381"/>
                <a:gd name="T65" fmla="*/ 151 h 773"/>
                <a:gd name="T66" fmla="*/ 171 w 381"/>
                <a:gd name="T67" fmla="*/ 167 h 773"/>
                <a:gd name="T68" fmla="*/ 161 w 381"/>
                <a:gd name="T69" fmla="*/ 167 h 773"/>
                <a:gd name="T70" fmla="*/ 123 w 381"/>
                <a:gd name="T71" fmla="*/ 154 h 773"/>
                <a:gd name="T72" fmla="*/ 107 w 381"/>
                <a:gd name="T73" fmla="*/ 164 h 773"/>
                <a:gd name="T74" fmla="*/ 94 w 381"/>
                <a:gd name="T75" fmla="*/ 170 h 773"/>
                <a:gd name="T76" fmla="*/ 380 w 381"/>
                <a:gd name="T77" fmla="*/ 0 h 773"/>
                <a:gd name="T78" fmla="*/ 287 w 381"/>
                <a:gd name="T79" fmla="*/ 131 h 773"/>
                <a:gd name="T80" fmla="*/ 268 w 381"/>
                <a:gd name="T81" fmla="*/ 144 h 773"/>
                <a:gd name="T82" fmla="*/ 255 w 381"/>
                <a:gd name="T83" fmla="*/ 148 h 773"/>
                <a:gd name="T84" fmla="*/ 271 w 381"/>
                <a:gd name="T85" fmla="*/ 151 h 773"/>
                <a:gd name="T86" fmla="*/ 280 w 381"/>
                <a:gd name="T87" fmla="*/ 159 h 773"/>
                <a:gd name="T88" fmla="*/ 284 w 381"/>
                <a:gd name="T89" fmla="*/ 167 h 773"/>
                <a:gd name="T90" fmla="*/ 287 w 381"/>
                <a:gd name="T91" fmla="*/ 183 h 773"/>
                <a:gd name="T92" fmla="*/ 319 w 381"/>
                <a:gd name="T93" fmla="*/ 189 h 773"/>
                <a:gd name="T94" fmla="*/ 380 w 381"/>
                <a:gd name="T95" fmla="*/ 186 h 773"/>
                <a:gd name="T96" fmla="*/ 367 w 381"/>
                <a:gd name="T97" fmla="*/ 199 h 773"/>
                <a:gd name="T98" fmla="*/ 364 w 381"/>
                <a:gd name="T99" fmla="*/ 366 h 773"/>
                <a:gd name="T100" fmla="*/ 362 w 381"/>
                <a:gd name="T101" fmla="*/ 409 h 773"/>
                <a:gd name="T102" fmla="*/ 181 w 381"/>
                <a:gd name="T103" fmla="*/ 231 h 773"/>
                <a:gd name="T104" fmla="*/ 168 w 381"/>
                <a:gd name="T105" fmla="*/ 224 h 773"/>
                <a:gd name="T106" fmla="*/ 199 w 381"/>
                <a:gd name="T107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1" h="773">
                  <a:moveTo>
                    <a:pt x="0" y="318"/>
                  </a:moveTo>
                  <a:cubicBezTo>
                    <a:pt x="5" y="292"/>
                    <a:pt x="13" y="268"/>
                    <a:pt x="23" y="244"/>
                  </a:cubicBezTo>
                  <a:cubicBezTo>
                    <a:pt x="23" y="253"/>
                    <a:pt x="23" y="260"/>
                    <a:pt x="20" y="270"/>
                  </a:cubicBezTo>
                  <a:cubicBezTo>
                    <a:pt x="13" y="276"/>
                    <a:pt x="10" y="282"/>
                    <a:pt x="7" y="295"/>
                  </a:cubicBezTo>
                  <a:cubicBezTo>
                    <a:pt x="7" y="305"/>
                    <a:pt x="7" y="315"/>
                    <a:pt x="10" y="324"/>
                  </a:cubicBezTo>
                  <a:cubicBezTo>
                    <a:pt x="10" y="334"/>
                    <a:pt x="16" y="340"/>
                    <a:pt x="20" y="347"/>
                  </a:cubicBezTo>
                  <a:cubicBezTo>
                    <a:pt x="23" y="356"/>
                    <a:pt x="26" y="363"/>
                    <a:pt x="29" y="373"/>
                  </a:cubicBezTo>
                  <a:cubicBezTo>
                    <a:pt x="33" y="369"/>
                    <a:pt x="29" y="366"/>
                    <a:pt x="33" y="363"/>
                  </a:cubicBezTo>
                  <a:lnTo>
                    <a:pt x="39" y="363"/>
                  </a:lnTo>
                  <a:lnTo>
                    <a:pt x="39" y="369"/>
                  </a:lnTo>
                  <a:cubicBezTo>
                    <a:pt x="39" y="373"/>
                    <a:pt x="39" y="379"/>
                    <a:pt x="42" y="382"/>
                  </a:cubicBezTo>
                  <a:cubicBezTo>
                    <a:pt x="42" y="385"/>
                    <a:pt x="45" y="389"/>
                    <a:pt x="45" y="392"/>
                  </a:cubicBezTo>
                  <a:cubicBezTo>
                    <a:pt x="49" y="395"/>
                    <a:pt x="49" y="395"/>
                    <a:pt x="55" y="398"/>
                  </a:cubicBezTo>
                  <a:lnTo>
                    <a:pt x="58" y="398"/>
                  </a:lnTo>
                  <a:cubicBezTo>
                    <a:pt x="62" y="398"/>
                    <a:pt x="62" y="398"/>
                    <a:pt x="65" y="402"/>
                  </a:cubicBezTo>
                  <a:cubicBezTo>
                    <a:pt x="65" y="405"/>
                    <a:pt x="68" y="405"/>
                    <a:pt x="71" y="405"/>
                  </a:cubicBezTo>
                  <a:cubicBezTo>
                    <a:pt x="78" y="408"/>
                    <a:pt x="84" y="411"/>
                    <a:pt x="87" y="411"/>
                  </a:cubicBezTo>
                  <a:cubicBezTo>
                    <a:pt x="91" y="414"/>
                    <a:pt x="97" y="418"/>
                    <a:pt x="97" y="421"/>
                  </a:cubicBezTo>
                  <a:cubicBezTo>
                    <a:pt x="100" y="421"/>
                    <a:pt x="103" y="421"/>
                    <a:pt x="107" y="424"/>
                  </a:cubicBezTo>
                  <a:cubicBezTo>
                    <a:pt x="110" y="427"/>
                    <a:pt x="110" y="434"/>
                    <a:pt x="113" y="434"/>
                  </a:cubicBezTo>
                  <a:cubicBezTo>
                    <a:pt x="116" y="437"/>
                    <a:pt x="123" y="434"/>
                    <a:pt x="129" y="437"/>
                  </a:cubicBezTo>
                  <a:cubicBezTo>
                    <a:pt x="132" y="437"/>
                    <a:pt x="132" y="443"/>
                    <a:pt x="136" y="443"/>
                  </a:cubicBezTo>
                  <a:lnTo>
                    <a:pt x="136" y="447"/>
                  </a:lnTo>
                  <a:lnTo>
                    <a:pt x="136" y="450"/>
                  </a:lnTo>
                  <a:lnTo>
                    <a:pt x="136" y="447"/>
                  </a:lnTo>
                  <a:lnTo>
                    <a:pt x="136" y="450"/>
                  </a:lnTo>
                  <a:lnTo>
                    <a:pt x="136" y="456"/>
                  </a:lnTo>
                  <a:lnTo>
                    <a:pt x="132" y="460"/>
                  </a:lnTo>
                  <a:lnTo>
                    <a:pt x="132" y="466"/>
                  </a:lnTo>
                  <a:cubicBezTo>
                    <a:pt x="129" y="466"/>
                    <a:pt x="126" y="469"/>
                    <a:pt x="129" y="472"/>
                  </a:cubicBezTo>
                  <a:cubicBezTo>
                    <a:pt x="123" y="476"/>
                    <a:pt x="120" y="485"/>
                    <a:pt x="120" y="492"/>
                  </a:cubicBezTo>
                  <a:cubicBezTo>
                    <a:pt x="123" y="498"/>
                    <a:pt x="123" y="505"/>
                    <a:pt x="126" y="508"/>
                  </a:cubicBezTo>
                  <a:cubicBezTo>
                    <a:pt x="129" y="514"/>
                    <a:pt x="132" y="517"/>
                    <a:pt x="136" y="524"/>
                  </a:cubicBezTo>
                  <a:cubicBezTo>
                    <a:pt x="139" y="537"/>
                    <a:pt x="145" y="546"/>
                    <a:pt x="155" y="553"/>
                  </a:cubicBezTo>
                  <a:cubicBezTo>
                    <a:pt x="155" y="553"/>
                    <a:pt x="155" y="553"/>
                    <a:pt x="158" y="556"/>
                  </a:cubicBezTo>
                  <a:cubicBezTo>
                    <a:pt x="161" y="563"/>
                    <a:pt x="161" y="569"/>
                    <a:pt x="165" y="575"/>
                  </a:cubicBezTo>
                  <a:cubicBezTo>
                    <a:pt x="165" y="582"/>
                    <a:pt x="168" y="588"/>
                    <a:pt x="168" y="598"/>
                  </a:cubicBezTo>
                  <a:cubicBezTo>
                    <a:pt x="168" y="604"/>
                    <a:pt x="168" y="611"/>
                    <a:pt x="165" y="621"/>
                  </a:cubicBezTo>
                  <a:cubicBezTo>
                    <a:pt x="165" y="627"/>
                    <a:pt x="165" y="637"/>
                    <a:pt x="168" y="643"/>
                  </a:cubicBezTo>
                  <a:cubicBezTo>
                    <a:pt x="171" y="649"/>
                    <a:pt x="171" y="656"/>
                    <a:pt x="174" y="666"/>
                  </a:cubicBezTo>
                  <a:lnTo>
                    <a:pt x="174" y="688"/>
                  </a:lnTo>
                  <a:cubicBezTo>
                    <a:pt x="177" y="701"/>
                    <a:pt x="187" y="711"/>
                    <a:pt x="197" y="717"/>
                  </a:cubicBezTo>
                  <a:cubicBezTo>
                    <a:pt x="203" y="724"/>
                    <a:pt x="210" y="727"/>
                    <a:pt x="216" y="727"/>
                  </a:cubicBezTo>
                  <a:cubicBezTo>
                    <a:pt x="223" y="727"/>
                    <a:pt x="229" y="720"/>
                    <a:pt x="226" y="717"/>
                  </a:cubicBezTo>
                  <a:cubicBezTo>
                    <a:pt x="223" y="711"/>
                    <a:pt x="210" y="714"/>
                    <a:pt x="206" y="707"/>
                  </a:cubicBezTo>
                  <a:lnTo>
                    <a:pt x="206" y="698"/>
                  </a:lnTo>
                  <a:cubicBezTo>
                    <a:pt x="206" y="695"/>
                    <a:pt x="210" y="691"/>
                    <a:pt x="210" y="688"/>
                  </a:cubicBezTo>
                  <a:cubicBezTo>
                    <a:pt x="206" y="685"/>
                    <a:pt x="203" y="678"/>
                    <a:pt x="203" y="675"/>
                  </a:cubicBezTo>
                  <a:cubicBezTo>
                    <a:pt x="203" y="672"/>
                    <a:pt x="206" y="669"/>
                    <a:pt x="206" y="666"/>
                  </a:cubicBezTo>
                  <a:cubicBezTo>
                    <a:pt x="206" y="659"/>
                    <a:pt x="206" y="656"/>
                    <a:pt x="210" y="653"/>
                  </a:cubicBezTo>
                  <a:cubicBezTo>
                    <a:pt x="210" y="649"/>
                    <a:pt x="213" y="649"/>
                    <a:pt x="216" y="649"/>
                  </a:cubicBezTo>
                  <a:cubicBezTo>
                    <a:pt x="223" y="646"/>
                    <a:pt x="223" y="640"/>
                    <a:pt x="226" y="633"/>
                  </a:cubicBezTo>
                  <a:cubicBezTo>
                    <a:pt x="226" y="630"/>
                    <a:pt x="229" y="630"/>
                    <a:pt x="232" y="627"/>
                  </a:cubicBezTo>
                  <a:cubicBezTo>
                    <a:pt x="235" y="624"/>
                    <a:pt x="239" y="621"/>
                    <a:pt x="239" y="614"/>
                  </a:cubicBezTo>
                  <a:cubicBezTo>
                    <a:pt x="242" y="611"/>
                    <a:pt x="242" y="604"/>
                    <a:pt x="245" y="598"/>
                  </a:cubicBezTo>
                  <a:cubicBezTo>
                    <a:pt x="248" y="595"/>
                    <a:pt x="248" y="592"/>
                    <a:pt x="255" y="585"/>
                  </a:cubicBezTo>
                  <a:lnTo>
                    <a:pt x="264" y="575"/>
                  </a:lnTo>
                  <a:cubicBezTo>
                    <a:pt x="271" y="566"/>
                    <a:pt x="274" y="559"/>
                    <a:pt x="277" y="546"/>
                  </a:cubicBezTo>
                  <a:cubicBezTo>
                    <a:pt x="277" y="543"/>
                    <a:pt x="280" y="537"/>
                    <a:pt x="280" y="530"/>
                  </a:cubicBezTo>
                  <a:cubicBezTo>
                    <a:pt x="284" y="527"/>
                    <a:pt x="287" y="521"/>
                    <a:pt x="290" y="514"/>
                  </a:cubicBezTo>
                  <a:cubicBezTo>
                    <a:pt x="293" y="511"/>
                    <a:pt x="293" y="508"/>
                    <a:pt x="293" y="501"/>
                  </a:cubicBezTo>
                  <a:cubicBezTo>
                    <a:pt x="290" y="495"/>
                    <a:pt x="284" y="492"/>
                    <a:pt x="277" y="488"/>
                  </a:cubicBezTo>
                  <a:cubicBezTo>
                    <a:pt x="274" y="485"/>
                    <a:pt x="271" y="485"/>
                    <a:pt x="264" y="482"/>
                  </a:cubicBezTo>
                  <a:cubicBezTo>
                    <a:pt x="255" y="479"/>
                    <a:pt x="242" y="476"/>
                    <a:pt x="232" y="469"/>
                  </a:cubicBezTo>
                  <a:cubicBezTo>
                    <a:pt x="223" y="463"/>
                    <a:pt x="232" y="463"/>
                    <a:pt x="223" y="453"/>
                  </a:cubicBezTo>
                  <a:cubicBezTo>
                    <a:pt x="216" y="443"/>
                    <a:pt x="200" y="434"/>
                    <a:pt x="187" y="431"/>
                  </a:cubicBezTo>
                  <a:cubicBezTo>
                    <a:pt x="184" y="427"/>
                    <a:pt x="177" y="427"/>
                    <a:pt x="171" y="424"/>
                  </a:cubicBezTo>
                  <a:cubicBezTo>
                    <a:pt x="168" y="424"/>
                    <a:pt x="161" y="421"/>
                    <a:pt x="155" y="424"/>
                  </a:cubicBezTo>
                  <a:cubicBezTo>
                    <a:pt x="145" y="424"/>
                    <a:pt x="142" y="431"/>
                    <a:pt x="139" y="437"/>
                  </a:cubicBezTo>
                  <a:cubicBezTo>
                    <a:pt x="139" y="437"/>
                    <a:pt x="139" y="434"/>
                    <a:pt x="136" y="434"/>
                  </a:cubicBezTo>
                  <a:cubicBezTo>
                    <a:pt x="136" y="431"/>
                    <a:pt x="132" y="431"/>
                    <a:pt x="129" y="431"/>
                  </a:cubicBezTo>
                  <a:lnTo>
                    <a:pt x="129" y="424"/>
                  </a:lnTo>
                  <a:cubicBezTo>
                    <a:pt x="129" y="421"/>
                    <a:pt x="116" y="424"/>
                    <a:pt x="116" y="421"/>
                  </a:cubicBezTo>
                  <a:cubicBezTo>
                    <a:pt x="113" y="414"/>
                    <a:pt x="120" y="408"/>
                    <a:pt x="120" y="402"/>
                  </a:cubicBezTo>
                  <a:cubicBezTo>
                    <a:pt x="116" y="398"/>
                    <a:pt x="110" y="398"/>
                    <a:pt x="107" y="395"/>
                  </a:cubicBezTo>
                  <a:cubicBezTo>
                    <a:pt x="103" y="392"/>
                    <a:pt x="103" y="389"/>
                    <a:pt x="103" y="382"/>
                  </a:cubicBezTo>
                  <a:cubicBezTo>
                    <a:pt x="100" y="379"/>
                    <a:pt x="100" y="379"/>
                    <a:pt x="97" y="382"/>
                  </a:cubicBezTo>
                  <a:cubicBezTo>
                    <a:pt x="91" y="385"/>
                    <a:pt x="81" y="398"/>
                    <a:pt x="74" y="382"/>
                  </a:cubicBezTo>
                  <a:cubicBezTo>
                    <a:pt x="74" y="373"/>
                    <a:pt x="74" y="360"/>
                    <a:pt x="84" y="356"/>
                  </a:cubicBezTo>
                  <a:cubicBezTo>
                    <a:pt x="87" y="353"/>
                    <a:pt x="94" y="353"/>
                    <a:pt x="100" y="350"/>
                  </a:cubicBezTo>
                  <a:cubicBezTo>
                    <a:pt x="103" y="347"/>
                    <a:pt x="107" y="344"/>
                    <a:pt x="113" y="340"/>
                  </a:cubicBezTo>
                  <a:cubicBezTo>
                    <a:pt x="120" y="340"/>
                    <a:pt x="123" y="344"/>
                    <a:pt x="126" y="347"/>
                  </a:cubicBezTo>
                  <a:cubicBezTo>
                    <a:pt x="126" y="350"/>
                    <a:pt x="129" y="356"/>
                    <a:pt x="136" y="356"/>
                  </a:cubicBezTo>
                  <a:cubicBezTo>
                    <a:pt x="139" y="356"/>
                    <a:pt x="139" y="350"/>
                    <a:pt x="139" y="347"/>
                  </a:cubicBezTo>
                  <a:cubicBezTo>
                    <a:pt x="142" y="340"/>
                    <a:pt x="142" y="334"/>
                    <a:pt x="145" y="331"/>
                  </a:cubicBezTo>
                  <a:cubicBezTo>
                    <a:pt x="152" y="321"/>
                    <a:pt x="158" y="315"/>
                    <a:pt x="168" y="305"/>
                  </a:cubicBezTo>
                  <a:lnTo>
                    <a:pt x="177" y="295"/>
                  </a:lnTo>
                  <a:cubicBezTo>
                    <a:pt x="181" y="289"/>
                    <a:pt x="181" y="286"/>
                    <a:pt x="187" y="282"/>
                  </a:cubicBezTo>
                  <a:cubicBezTo>
                    <a:pt x="190" y="279"/>
                    <a:pt x="197" y="279"/>
                    <a:pt x="203" y="279"/>
                  </a:cubicBezTo>
                  <a:cubicBezTo>
                    <a:pt x="210" y="279"/>
                    <a:pt x="223" y="282"/>
                    <a:pt x="219" y="276"/>
                  </a:cubicBezTo>
                  <a:cubicBezTo>
                    <a:pt x="219" y="273"/>
                    <a:pt x="213" y="257"/>
                    <a:pt x="213" y="253"/>
                  </a:cubicBezTo>
                  <a:cubicBezTo>
                    <a:pt x="216" y="250"/>
                    <a:pt x="216" y="250"/>
                    <a:pt x="219" y="250"/>
                  </a:cubicBezTo>
                  <a:cubicBezTo>
                    <a:pt x="223" y="247"/>
                    <a:pt x="226" y="250"/>
                    <a:pt x="229" y="250"/>
                  </a:cubicBezTo>
                  <a:cubicBezTo>
                    <a:pt x="232" y="250"/>
                    <a:pt x="232" y="247"/>
                    <a:pt x="232" y="250"/>
                  </a:cubicBezTo>
                  <a:cubicBezTo>
                    <a:pt x="232" y="253"/>
                    <a:pt x="229" y="263"/>
                    <a:pt x="229" y="266"/>
                  </a:cubicBezTo>
                  <a:cubicBezTo>
                    <a:pt x="235" y="266"/>
                    <a:pt x="239" y="270"/>
                    <a:pt x="245" y="270"/>
                  </a:cubicBezTo>
                  <a:cubicBezTo>
                    <a:pt x="245" y="269"/>
                    <a:pt x="245" y="267"/>
                    <a:pt x="244" y="265"/>
                  </a:cubicBezTo>
                  <a:lnTo>
                    <a:pt x="365" y="428"/>
                  </a:lnTo>
                  <a:cubicBezTo>
                    <a:pt x="366" y="429"/>
                    <a:pt x="367" y="429"/>
                    <a:pt x="367" y="430"/>
                  </a:cubicBezTo>
                  <a:lnTo>
                    <a:pt x="371" y="435"/>
                  </a:lnTo>
                  <a:cubicBezTo>
                    <a:pt x="371" y="438"/>
                    <a:pt x="374" y="443"/>
                    <a:pt x="377" y="443"/>
                  </a:cubicBezTo>
                  <a:cubicBezTo>
                    <a:pt x="377" y="443"/>
                    <a:pt x="380" y="443"/>
                    <a:pt x="380" y="447"/>
                  </a:cubicBezTo>
                  <a:lnTo>
                    <a:pt x="380" y="772"/>
                  </a:lnTo>
                  <a:cubicBezTo>
                    <a:pt x="192" y="772"/>
                    <a:pt x="34" y="635"/>
                    <a:pt x="0" y="455"/>
                  </a:cubicBezTo>
                  <a:lnTo>
                    <a:pt x="0" y="318"/>
                  </a:lnTo>
                  <a:close/>
                  <a:moveTo>
                    <a:pt x="248" y="148"/>
                  </a:moveTo>
                  <a:cubicBezTo>
                    <a:pt x="252" y="141"/>
                    <a:pt x="258" y="141"/>
                    <a:pt x="264" y="141"/>
                  </a:cubicBezTo>
                  <a:lnTo>
                    <a:pt x="268" y="141"/>
                  </a:lnTo>
                  <a:cubicBezTo>
                    <a:pt x="271" y="138"/>
                    <a:pt x="284" y="135"/>
                    <a:pt x="284" y="131"/>
                  </a:cubicBezTo>
                  <a:cubicBezTo>
                    <a:pt x="284" y="128"/>
                    <a:pt x="274" y="128"/>
                    <a:pt x="264" y="128"/>
                  </a:cubicBezTo>
                  <a:cubicBezTo>
                    <a:pt x="261" y="131"/>
                    <a:pt x="261" y="131"/>
                    <a:pt x="258" y="131"/>
                  </a:cubicBezTo>
                  <a:cubicBezTo>
                    <a:pt x="252" y="131"/>
                    <a:pt x="242" y="125"/>
                    <a:pt x="235" y="131"/>
                  </a:cubicBezTo>
                  <a:lnTo>
                    <a:pt x="235" y="135"/>
                  </a:lnTo>
                  <a:lnTo>
                    <a:pt x="229" y="135"/>
                  </a:lnTo>
                  <a:cubicBezTo>
                    <a:pt x="223" y="131"/>
                    <a:pt x="226" y="131"/>
                    <a:pt x="219" y="131"/>
                  </a:cubicBezTo>
                  <a:cubicBezTo>
                    <a:pt x="219" y="131"/>
                    <a:pt x="216" y="135"/>
                    <a:pt x="213" y="138"/>
                  </a:cubicBezTo>
                  <a:cubicBezTo>
                    <a:pt x="210" y="138"/>
                    <a:pt x="203" y="135"/>
                    <a:pt x="206" y="141"/>
                  </a:cubicBezTo>
                  <a:lnTo>
                    <a:pt x="210" y="144"/>
                  </a:lnTo>
                  <a:cubicBezTo>
                    <a:pt x="211" y="145"/>
                    <a:pt x="211" y="146"/>
                    <a:pt x="211" y="148"/>
                  </a:cubicBezTo>
                  <a:lnTo>
                    <a:pt x="177" y="148"/>
                  </a:lnTo>
                  <a:cubicBezTo>
                    <a:pt x="177" y="141"/>
                    <a:pt x="177" y="138"/>
                    <a:pt x="171" y="138"/>
                  </a:cubicBezTo>
                  <a:cubicBezTo>
                    <a:pt x="171" y="138"/>
                    <a:pt x="171" y="141"/>
                    <a:pt x="168" y="141"/>
                  </a:cubicBezTo>
                  <a:lnTo>
                    <a:pt x="165" y="141"/>
                  </a:lnTo>
                  <a:cubicBezTo>
                    <a:pt x="161" y="141"/>
                    <a:pt x="165" y="144"/>
                    <a:pt x="165" y="148"/>
                  </a:cubicBezTo>
                  <a:lnTo>
                    <a:pt x="168" y="148"/>
                  </a:lnTo>
                  <a:lnTo>
                    <a:pt x="174" y="148"/>
                  </a:lnTo>
                  <a:lnTo>
                    <a:pt x="177" y="148"/>
                  </a:lnTo>
                  <a:lnTo>
                    <a:pt x="161" y="154"/>
                  </a:lnTo>
                  <a:cubicBezTo>
                    <a:pt x="161" y="154"/>
                    <a:pt x="165" y="151"/>
                    <a:pt x="161" y="151"/>
                  </a:cubicBezTo>
                  <a:cubicBezTo>
                    <a:pt x="161" y="148"/>
                    <a:pt x="161" y="148"/>
                    <a:pt x="158" y="144"/>
                  </a:cubicBezTo>
                  <a:cubicBezTo>
                    <a:pt x="155" y="141"/>
                    <a:pt x="152" y="141"/>
                    <a:pt x="148" y="144"/>
                  </a:cubicBezTo>
                  <a:cubicBezTo>
                    <a:pt x="148" y="144"/>
                    <a:pt x="142" y="148"/>
                    <a:pt x="142" y="151"/>
                  </a:cubicBezTo>
                  <a:cubicBezTo>
                    <a:pt x="142" y="154"/>
                    <a:pt x="148" y="154"/>
                    <a:pt x="152" y="154"/>
                  </a:cubicBezTo>
                  <a:lnTo>
                    <a:pt x="155" y="157"/>
                  </a:lnTo>
                  <a:cubicBezTo>
                    <a:pt x="158" y="157"/>
                    <a:pt x="158" y="154"/>
                    <a:pt x="161" y="154"/>
                  </a:cubicBezTo>
                  <a:lnTo>
                    <a:pt x="171" y="167"/>
                  </a:lnTo>
                  <a:cubicBezTo>
                    <a:pt x="168" y="170"/>
                    <a:pt x="168" y="174"/>
                    <a:pt x="165" y="176"/>
                  </a:cubicBezTo>
                  <a:lnTo>
                    <a:pt x="158" y="179"/>
                  </a:lnTo>
                  <a:cubicBezTo>
                    <a:pt x="155" y="176"/>
                    <a:pt x="158" y="173"/>
                    <a:pt x="158" y="170"/>
                  </a:cubicBezTo>
                  <a:cubicBezTo>
                    <a:pt x="161" y="170"/>
                    <a:pt x="161" y="170"/>
                    <a:pt x="161" y="167"/>
                  </a:cubicBezTo>
                  <a:lnTo>
                    <a:pt x="161" y="161"/>
                  </a:lnTo>
                  <a:cubicBezTo>
                    <a:pt x="158" y="161"/>
                    <a:pt x="152" y="164"/>
                    <a:pt x="145" y="161"/>
                  </a:cubicBezTo>
                  <a:cubicBezTo>
                    <a:pt x="142" y="161"/>
                    <a:pt x="142" y="154"/>
                    <a:pt x="139" y="154"/>
                  </a:cubicBezTo>
                  <a:cubicBezTo>
                    <a:pt x="136" y="151"/>
                    <a:pt x="129" y="154"/>
                    <a:pt x="123" y="154"/>
                  </a:cubicBezTo>
                  <a:cubicBezTo>
                    <a:pt x="123" y="154"/>
                    <a:pt x="120" y="154"/>
                    <a:pt x="120" y="157"/>
                  </a:cubicBezTo>
                  <a:cubicBezTo>
                    <a:pt x="116" y="161"/>
                    <a:pt x="113" y="157"/>
                    <a:pt x="110" y="161"/>
                  </a:cubicBezTo>
                  <a:cubicBezTo>
                    <a:pt x="110" y="161"/>
                    <a:pt x="113" y="164"/>
                    <a:pt x="110" y="164"/>
                  </a:cubicBezTo>
                  <a:lnTo>
                    <a:pt x="107" y="164"/>
                  </a:lnTo>
                  <a:cubicBezTo>
                    <a:pt x="107" y="170"/>
                    <a:pt x="116" y="167"/>
                    <a:pt x="120" y="167"/>
                  </a:cubicBezTo>
                  <a:cubicBezTo>
                    <a:pt x="123" y="167"/>
                    <a:pt x="123" y="173"/>
                    <a:pt x="123" y="176"/>
                  </a:cubicBezTo>
                  <a:cubicBezTo>
                    <a:pt x="120" y="176"/>
                    <a:pt x="113" y="176"/>
                    <a:pt x="110" y="173"/>
                  </a:cubicBezTo>
                  <a:cubicBezTo>
                    <a:pt x="103" y="170"/>
                    <a:pt x="100" y="170"/>
                    <a:pt x="94" y="170"/>
                  </a:cubicBezTo>
                  <a:cubicBezTo>
                    <a:pt x="91" y="170"/>
                    <a:pt x="84" y="170"/>
                    <a:pt x="81" y="173"/>
                  </a:cubicBezTo>
                  <a:lnTo>
                    <a:pt x="62" y="173"/>
                  </a:lnTo>
                  <a:lnTo>
                    <a:pt x="58" y="173"/>
                  </a:lnTo>
                  <a:cubicBezTo>
                    <a:pt x="129" y="67"/>
                    <a:pt x="245" y="0"/>
                    <a:pt x="380" y="0"/>
                  </a:cubicBezTo>
                  <a:lnTo>
                    <a:pt x="380" y="125"/>
                  </a:lnTo>
                  <a:lnTo>
                    <a:pt x="351" y="125"/>
                  </a:lnTo>
                  <a:cubicBezTo>
                    <a:pt x="332" y="128"/>
                    <a:pt x="313" y="128"/>
                    <a:pt x="293" y="131"/>
                  </a:cubicBezTo>
                  <a:lnTo>
                    <a:pt x="287" y="131"/>
                  </a:lnTo>
                  <a:cubicBezTo>
                    <a:pt x="284" y="135"/>
                    <a:pt x="284" y="138"/>
                    <a:pt x="280" y="138"/>
                  </a:cubicBezTo>
                  <a:cubicBezTo>
                    <a:pt x="277" y="138"/>
                    <a:pt x="277" y="141"/>
                    <a:pt x="277" y="141"/>
                  </a:cubicBezTo>
                  <a:cubicBezTo>
                    <a:pt x="277" y="141"/>
                    <a:pt x="274" y="144"/>
                    <a:pt x="271" y="144"/>
                  </a:cubicBezTo>
                  <a:lnTo>
                    <a:pt x="268" y="144"/>
                  </a:lnTo>
                  <a:lnTo>
                    <a:pt x="264" y="144"/>
                  </a:lnTo>
                  <a:lnTo>
                    <a:pt x="261" y="144"/>
                  </a:lnTo>
                  <a:cubicBezTo>
                    <a:pt x="261" y="144"/>
                    <a:pt x="258" y="144"/>
                    <a:pt x="258" y="148"/>
                  </a:cubicBezTo>
                  <a:lnTo>
                    <a:pt x="255" y="148"/>
                  </a:lnTo>
                  <a:cubicBezTo>
                    <a:pt x="255" y="148"/>
                    <a:pt x="255" y="148"/>
                    <a:pt x="255" y="151"/>
                  </a:cubicBezTo>
                  <a:lnTo>
                    <a:pt x="261" y="151"/>
                  </a:lnTo>
                  <a:lnTo>
                    <a:pt x="264" y="151"/>
                  </a:lnTo>
                  <a:lnTo>
                    <a:pt x="271" y="151"/>
                  </a:lnTo>
                  <a:cubicBezTo>
                    <a:pt x="271" y="154"/>
                    <a:pt x="274" y="154"/>
                    <a:pt x="274" y="154"/>
                  </a:cubicBezTo>
                  <a:cubicBezTo>
                    <a:pt x="277" y="157"/>
                    <a:pt x="277" y="154"/>
                    <a:pt x="277" y="157"/>
                  </a:cubicBezTo>
                  <a:lnTo>
                    <a:pt x="280" y="157"/>
                  </a:lnTo>
                  <a:cubicBezTo>
                    <a:pt x="280" y="158"/>
                    <a:pt x="280" y="159"/>
                    <a:pt x="280" y="159"/>
                  </a:cubicBezTo>
                  <a:cubicBezTo>
                    <a:pt x="280" y="159"/>
                    <a:pt x="280" y="161"/>
                    <a:pt x="280" y="161"/>
                  </a:cubicBezTo>
                  <a:lnTo>
                    <a:pt x="280" y="157"/>
                  </a:lnTo>
                  <a:cubicBezTo>
                    <a:pt x="284" y="157"/>
                    <a:pt x="284" y="161"/>
                    <a:pt x="284" y="161"/>
                  </a:cubicBezTo>
                  <a:lnTo>
                    <a:pt x="284" y="167"/>
                  </a:lnTo>
                  <a:cubicBezTo>
                    <a:pt x="284" y="167"/>
                    <a:pt x="284" y="167"/>
                    <a:pt x="287" y="170"/>
                  </a:cubicBezTo>
                  <a:lnTo>
                    <a:pt x="290" y="173"/>
                  </a:lnTo>
                  <a:cubicBezTo>
                    <a:pt x="290" y="176"/>
                    <a:pt x="290" y="176"/>
                    <a:pt x="287" y="176"/>
                  </a:cubicBezTo>
                  <a:lnTo>
                    <a:pt x="287" y="183"/>
                  </a:lnTo>
                  <a:cubicBezTo>
                    <a:pt x="280" y="186"/>
                    <a:pt x="277" y="186"/>
                    <a:pt x="277" y="189"/>
                  </a:cubicBezTo>
                  <a:cubicBezTo>
                    <a:pt x="274" y="195"/>
                    <a:pt x="274" y="199"/>
                    <a:pt x="277" y="202"/>
                  </a:cubicBezTo>
                  <a:cubicBezTo>
                    <a:pt x="280" y="212"/>
                    <a:pt x="293" y="218"/>
                    <a:pt x="300" y="212"/>
                  </a:cubicBezTo>
                  <a:cubicBezTo>
                    <a:pt x="309" y="205"/>
                    <a:pt x="309" y="195"/>
                    <a:pt x="319" y="189"/>
                  </a:cubicBezTo>
                  <a:cubicBezTo>
                    <a:pt x="326" y="183"/>
                    <a:pt x="338" y="186"/>
                    <a:pt x="348" y="183"/>
                  </a:cubicBezTo>
                  <a:cubicBezTo>
                    <a:pt x="358" y="179"/>
                    <a:pt x="364" y="173"/>
                    <a:pt x="371" y="167"/>
                  </a:cubicBezTo>
                  <a:cubicBezTo>
                    <a:pt x="374" y="167"/>
                    <a:pt x="377" y="164"/>
                    <a:pt x="380" y="161"/>
                  </a:cubicBezTo>
                  <a:cubicBezTo>
                    <a:pt x="380" y="161"/>
                    <a:pt x="380" y="161"/>
                    <a:pt x="380" y="186"/>
                  </a:cubicBezTo>
                  <a:cubicBezTo>
                    <a:pt x="377" y="189"/>
                    <a:pt x="374" y="189"/>
                    <a:pt x="371" y="186"/>
                  </a:cubicBezTo>
                  <a:cubicBezTo>
                    <a:pt x="371" y="186"/>
                    <a:pt x="367" y="183"/>
                    <a:pt x="367" y="186"/>
                  </a:cubicBezTo>
                  <a:cubicBezTo>
                    <a:pt x="364" y="189"/>
                    <a:pt x="361" y="192"/>
                    <a:pt x="364" y="195"/>
                  </a:cubicBezTo>
                  <a:cubicBezTo>
                    <a:pt x="364" y="199"/>
                    <a:pt x="367" y="199"/>
                    <a:pt x="367" y="199"/>
                  </a:cubicBezTo>
                  <a:cubicBezTo>
                    <a:pt x="374" y="202"/>
                    <a:pt x="377" y="205"/>
                    <a:pt x="380" y="202"/>
                  </a:cubicBezTo>
                  <a:lnTo>
                    <a:pt x="380" y="350"/>
                  </a:lnTo>
                  <a:cubicBezTo>
                    <a:pt x="374" y="353"/>
                    <a:pt x="371" y="356"/>
                    <a:pt x="371" y="360"/>
                  </a:cubicBezTo>
                  <a:cubicBezTo>
                    <a:pt x="367" y="363"/>
                    <a:pt x="367" y="366"/>
                    <a:pt x="364" y="366"/>
                  </a:cubicBezTo>
                  <a:cubicBezTo>
                    <a:pt x="364" y="366"/>
                    <a:pt x="361" y="366"/>
                    <a:pt x="361" y="369"/>
                  </a:cubicBezTo>
                  <a:lnTo>
                    <a:pt x="361" y="373"/>
                  </a:lnTo>
                  <a:cubicBezTo>
                    <a:pt x="361" y="376"/>
                    <a:pt x="358" y="379"/>
                    <a:pt x="358" y="382"/>
                  </a:cubicBezTo>
                  <a:cubicBezTo>
                    <a:pt x="367" y="391"/>
                    <a:pt x="365" y="400"/>
                    <a:pt x="362" y="409"/>
                  </a:cubicBezTo>
                  <a:lnTo>
                    <a:pt x="248" y="148"/>
                  </a:lnTo>
                  <a:close/>
                  <a:moveTo>
                    <a:pt x="199" y="204"/>
                  </a:moveTo>
                  <a:cubicBezTo>
                    <a:pt x="193" y="207"/>
                    <a:pt x="190" y="210"/>
                    <a:pt x="190" y="218"/>
                  </a:cubicBezTo>
                  <a:cubicBezTo>
                    <a:pt x="190" y="224"/>
                    <a:pt x="187" y="228"/>
                    <a:pt x="181" y="231"/>
                  </a:cubicBezTo>
                  <a:lnTo>
                    <a:pt x="181" y="234"/>
                  </a:lnTo>
                  <a:cubicBezTo>
                    <a:pt x="181" y="237"/>
                    <a:pt x="177" y="237"/>
                    <a:pt x="177" y="237"/>
                  </a:cubicBezTo>
                  <a:cubicBezTo>
                    <a:pt x="177" y="241"/>
                    <a:pt x="181" y="244"/>
                    <a:pt x="177" y="244"/>
                  </a:cubicBezTo>
                  <a:cubicBezTo>
                    <a:pt x="174" y="241"/>
                    <a:pt x="171" y="231"/>
                    <a:pt x="168" y="224"/>
                  </a:cubicBezTo>
                  <a:cubicBezTo>
                    <a:pt x="161" y="221"/>
                    <a:pt x="152" y="221"/>
                    <a:pt x="152" y="212"/>
                  </a:cubicBezTo>
                  <a:cubicBezTo>
                    <a:pt x="155" y="205"/>
                    <a:pt x="165" y="202"/>
                    <a:pt x="171" y="199"/>
                  </a:cubicBezTo>
                  <a:cubicBezTo>
                    <a:pt x="179" y="193"/>
                    <a:pt x="185" y="195"/>
                    <a:pt x="192" y="195"/>
                  </a:cubicBezTo>
                  <a:lnTo>
                    <a:pt x="199" y="204"/>
                  </a:lnTo>
                  <a:close/>
                  <a:moveTo>
                    <a:pt x="277" y="161"/>
                  </a:moveTo>
                  <a:cubicBezTo>
                    <a:pt x="279" y="159"/>
                    <a:pt x="280" y="159"/>
                    <a:pt x="280" y="159"/>
                  </a:cubicBezTo>
                  <a:cubicBezTo>
                    <a:pt x="279" y="161"/>
                    <a:pt x="277" y="161"/>
                    <a:pt x="277" y="161"/>
                  </a:cubicBezTo>
                  <a:close/>
                </a:path>
              </a:pathLst>
            </a:custGeom>
            <a:solidFill>
              <a:srgbClr val="2A688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04" name="Freeform 595"/>
            <p:cNvSpPr>
              <a:spLocks noChangeArrowheads="1"/>
            </p:cNvSpPr>
            <p:nvPr/>
          </p:nvSpPr>
          <p:spPr bwMode="auto">
            <a:xfrm>
              <a:off x="17115142" y="7985836"/>
              <a:ext cx="372436" cy="473987"/>
            </a:xfrm>
            <a:custGeom>
              <a:avLst/>
              <a:gdLst>
                <a:gd name="T0" fmla="*/ 386 w 387"/>
                <a:gd name="T1" fmla="*/ 106 h 494"/>
                <a:gd name="T2" fmla="*/ 10 w 387"/>
                <a:gd name="T3" fmla="*/ 168 h 494"/>
                <a:gd name="T4" fmla="*/ 49 w 387"/>
                <a:gd name="T5" fmla="*/ 174 h 494"/>
                <a:gd name="T6" fmla="*/ 78 w 387"/>
                <a:gd name="T7" fmla="*/ 184 h 494"/>
                <a:gd name="T8" fmla="*/ 81 w 387"/>
                <a:gd name="T9" fmla="*/ 200 h 494"/>
                <a:gd name="T10" fmla="*/ 94 w 387"/>
                <a:gd name="T11" fmla="*/ 226 h 494"/>
                <a:gd name="T12" fmla="*/ 97 w 387"/>
                <a:gd name="T13" fmla="*/ 245 h 494"/>
                <a:gd name="T14" fmla="*/ 90 w 387"/>
                <a:gd name="T15" fmla="*/ 264 h 494"/>
                <a:gd name="T16" fmla="*/ 94 w 387"/>
                <a:gd name="T17" fmla="*/ 280 h 494"/>
                <a:gd name="T18" fmla="*/ 103 w 387"/>
                <a:gd name="T19" fmla="*/ 300 h 494"/>
                <a:gd name="T20" fmla="*/ 103 w 387"/>
                <a:gd name="T21" fmla="*/ 313 h 494"/>
                <a:gd name="T22" fmla="*/ 132 w 387"/>
                <a:gd name="T23" fmla="*/ 351 h 494"/>
                <a:gd name="T24" fmla="*/ 203 w 387"/>
                <a:gd name="T25" fmla="*/ 255 h 494"/>
                <a:gd name="T26" fmla="*/ 228 w 387"/>
                <a:gd name="T27" fmla="*/ 181 h 494"/>
                <a:gd name="T28" fmla="*/ 206 w 387"/>
                <a:gd name="T29" fmla="*/ 135 h 494"/>
                <a:gd name="T30" fmla="*/ 168 w 387"/>
                <a:gd name="T31" fmla="*/ 55 h 494"/>
                <a:gd name="T32" fmla="*/ 152 w 387"/>
                <a:gd name="T33" fmla="*/ 55 h 494"/>
                <a:gd name="T34" fmla="*/ 132 w 387"/>
                <a:gd name="T35" fmla="*/ 52 h 494"/>
                <a:gd name="T36" fmla="*/ 119 w 387"/>
                <a:gd name="T37" fmla="*/ 58 h 494"/>
                <a:gd name="T38" fmla="*/ 100 w 387"/>
                <a:gd name="T39" fmla="*/ 52 h 494"/>
                <a:gd name="T40" fmla="*/ 87 w 387"/>
                <a:gd name="T41" fmla="*/ 36 h 494"/>
                <a:gd name="T42" fmla="*/ 49 w 387"/>
                <a:gd name="T43" fmla="*/ 32 h 494"/>
                <a:gd name="T44" fmla="*/ 61 w 387"/>
                <a:gd name="T45" fmla="*/ 10 h 494"/>
                <a:gd name="T46" fmla="*/ 103 w 387"/>
                <a:gd name="T47" fmla="*/ 32 h 494"/>
                <a:gd name="T48" fmla="*/ 116 w 387"/>
                <a:gd name="T49" fmla="*/ 23 h 494"/>
                <a:gd name="T50" fmla="*/ 100 w 387"/>
                <a:gd name="T51" fmla="*/ 7 h 494"/>
                <a:gd name="T52" fmla="*/ 110 w 387"/>
                <a:gd name="T53" fmla="*/ 7 h 494"/>
                <a:gd name="T54" fmla="*/ 119 w 387"/>
                <a:gd name="T55" fmla="*/ 13 h 494"/>
                <a:gd name="T56" fmla="*/ 129 w 387"/>
                <a:gd name="T57" fmla="*/ 32 h 494"/>
                <a:gd name="T58" fmla="*/ 132 w 387"/>
                <a:gd name="T59" fmla="*/ 20 h 494"/>
                <a:gd name="T60" fmla="*/ 171 w 387"/>
                <a:gd name="T61" fmla="*/ 36 h 494"/>
                <a:gd name="T62" fmla="*/ 171 w 387"/>
                <a:gd name="T63" fmla="*/ 52 h 494"/>
                <a:gd name="T64" fmla="*/ 203 w 387"/>
                <a:gd name="T65" fmla="*/ 110 h 494"/>
                <a:gd name="T66" fmla="*/ 267 w 387"/>
                <a:gd name="T67" fmla="*/ 97 h 494"/>
                <a:gd name="T68" fmla="*/ 239 w 387"/>
                <a:gd name="T69" fmla="*/ 74 h 494"/>
                <a:gd name="T70" fmla="*/ 248 w 387"/>
                <a:gd name="T71" fmla="*/ 81 h 494"/>
                <a:gd name="T72" fmla="*/ 270 w 387"/>
                <a:gd name="T73" fmla="*/ 84 h 494"/>
                <a:gd name="T74" fmla="*/ 309 w 387"/>
                <a:gd name="T75" fmla="*/ 100 h 494"/>
                <a:gd name="T76" fmla="*/ 328 w 387"/>
                <a:gd name="T77" fmla="*/ 132 h 494"/>
                <a:gd name="T78" fmla="*/ 354 w 387"/>
                <a:gd name="T79" fmla="*/ 135 h 494"/>
                <a:gd name="T80" fmla="*/ 346 w 387"/>
                <a:gd name="T81" fmla="*/ 161 h 494"/>
                <a:gd name="T82" fmla="*/ 351 w 387"/>
                <a:gd name="T83" fmla="*/ 168 h 494"/>
                <a:gd name="T84" fmla="*/ 380 w 387"/>
                <a:gd name="T85" fmla="*/ 103 h 494"/>
                <a:gd name="T86" fmla="*/ 360 w 387"/>
                <a:gd name="T87" fmla="*/ 116 h 494"/>
                <a:gd name="T88" fmla="*/ 239 w 387"/>
                <a:gd name="T89" fmla="*/ 277 h 494"/>
                <a:gd name="T90" fmla="*/ 228 w 387"/>
                <a:gd name="T91" fmla="*/ 261 h 494"/>
                <a:gd name="T92" fmla="*/ 215 w 387"/>
                <a:gd name="T93" fmla="*/ 290 h 494"/>
                <a:gd name="T94" fmla="*/ 215 w 387"/>
                <a:gd name="T95" fmla="*/ 313 h 494"/>
                <a:gd name="T96" fmla="*/ 235 w 387"/>
                <a:gd name="T97" fmla="*/ 29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7" h="494">
                  <a:moveTo>
                    <a:pt x="380" y="103"/>
                  </a:moveTo>
                  <a:cubicBezTo>
                    <a:pt x="383" y="100"/>
                    <a:pt x="383" y="100"/>
                    <a:pt x="386" y="100"/>
                  </a:cubicBezTo>
                  <a:lnTo>
                    <a:pt x="386" y="106"/>
                  </a:lnTo>
                  <a:cubicBezTo>
                    <a:pt x="386" y="319"/>
                    <a:pt x="213" y="493"/>
                    <a:pt x="0" y="493"/>
                  </a:cubicBezTo>
                  <a:lnTo>
                    <a:pt x="0" y="168"/>
                  </a:lnTo>
                  <a:lnTo>
                    <a:pt x="10" y="168"/>
                  </a:lnTo>
                  <a:cubicBezTo>
                    <a:pt x="13" y="171"/>
                    <a:pt x="13" y="174"/>
                    <a:pt x="20" y="174"/>
                  </a:cubicBezTo>
                  <a:cubicBezTo>
                    <a:pt x="23" y="174"/>
                    <a:pt x="26" y="171"/>
                    <a:pt x="33" y="171"/>
                  </a:cubicBezTo>
                  <a:cubicBezTo>
                    <a:pt x="39" y="171"/>
                    <a:pt x="42" y="174"/>
                    <a:pt x="49" y="174"/>
                  </a:cubicBezTo>
                  <a:cubicBezTo>
                    <a:pt x="55" y="174"/>
                    <a:pt x="58" y="171"/>
                    <a:pt x="65" y="174"/>
                  </a:cubicBezTo>
                  <a:lnTo>
                    <a:pt x="65" y="184"/>
                  </a:lnTo>
                  <a:lnTo>
                    <a:pt x="78" y="184"/>
                  </a:lnTo>
                  <a:cubicBezTo>
                    <a:pt x="81" y="184"/>
                    <a:pt x="84" y="184"/>
                    <a:pt x="87" y="187"/>
                  </a:cubicBezTo>
                  <a:cubicBezTo>
                    <a:pt x="87" y="187"/>
                    <a:pt x="87" y="190"/>
                    <a:pt x="84" y="193"/>
                  </a:cubicBezTo>
                  <a:cubicBezTo>
                    <a:pt x="84" y="197"/>
                    <a:pt x="81" y="197"/>
                    <a:pt x="81" y="200"/>
                  </a:cubicBezTo>
                  <a:lnTo>
                    <a:pt x="87" y="206"/>
                  </a:lnTo>
                  <a:cubicBezTo>
                    <a:pt x="90" y="209"/>
                    <a:pt x="90" y="209"/>
                    <a:pt x="90" y="213"/>
                  </a:cubicBezTo>
                  <a:cubicBezTo>
                    <a:pt x="94" y="216"/>
                    <a:pt x="94" y="222"/>
                    <a:pt x="94" y="226"/>
                  </a:cubicBezTo>
                  <a:lnTo>
                    <a:pt x="94" y="229"/>
                  </a:lnTo>
                  <a:cubicBezTo>
                    <a:pt x="97" y="232"/>
                    <a:pt x="94" y="232"/>
                    <a:pt x="94" y="235"/>
                  </a:cubicBezTo>
                  <a:cubicBezTo>
                    <a:pt x="97" y="238"/>
                    <a:pt x="97" y="242"/>
                    <a:pt x="97" y="245"/>
                  </a:cubicBezTo>
                  <a:cubicBezTo>
                    <a:pt x="97" y="251"/>
                    <a:pt x="94" y="251"/>
                    <a:pt x="94" y="255"/>
                  </a:cubicBezTo>
                  <a:cubicBezTo>
                    <a:pt x="94" y="258"/>
                    <a:pt x="94" y="258"/>
                    <a:pt x="90" y="261"/>
                  </a:cubicBezTo>
                  <a:lnTo>
                    <a:pt x="90" y="264"/>
                  </a:lnTo>
                  <a:cubicBezTo>
                    <a:pt x="90" y="267"/>
                    <a:pt x="87" y="274"/>
                    <a:pt x="90" y="277"/>
                  </a:cubicBezTo>
                  <a:lnTo>
                    <a:pt x="94" y="277"/>
                  </a:lnTo>
                  <a:lnTo>
                    <a:pt x="94" y="280"/>
                  </a:lnTo>
                  <a:cubicBezTo>
                    <a:pt x="94" y="284"/>
                    <a:pt x="94" y="284"/>
                    <a:pt x="97" y="287"/>
                  </a:cubicBezTo>
                  <a:lnTo>
                    <a:pt x="97" y="296"/>
                  </a:lnTo>
                  <a:cubicBezTo>
                    <a:pt x="100" y="296"/>
                    <a:pt x="100" y="300"/>
                    <a:pt x="103" y="300"/>
                  </a:cubicBezTo>
                  <a:lnTo>
                    <a:pt x="100" y="303"/>
                  </a:lnTo>
                  <a:lnTo>
                    <a:pt x="100" y="306"/>
                  </a:lnTo>
                  <a:cubicBezTo>
                    <a:pt x="103" y="309"/>
                    <a:pt x="103" y="309"/>
                    <a:pt x="103" y="313"/>
                  </a:cubicBezTo>
                  <a:cubicBezTo>
                    <a:pt x="107" y="313"/>
                    <a:pt x="103" y="316"/>
                    <a:pt x="107" y="319"/>
                  </a:cubicBezTo>
                  <a:cubicBezTo>
                    <a:pt x="107" y="322"/>
                    <a:pt x="110" y="322"/>
                    <a:pt x="113" y="322"/>
                  </a:cubicBezTo>
                  <a:cubicBezTo>
                    <a:pt x="113" y="335"/>
                    <a:pt x="116" y="351"/>
                    <a:pt x="132" y="351"/>
                  </a:cubicBezTo>
                  <a:cubicBezTo>
                    <a:pt x="145" y="348"/>
                    <a:pt x="158" y="342"/>
                    <a:pt x="168" y="329"/>
                  </a:cubicBezTo>
                  <a:cubicBezTo>
                    <a:pt x="174" y="316"/>
                    <a:pt x="174" y="303"/>
                    <a:pt x="180" y="290"/>
                  </a:cubicBezTo>
                  <a:cubicBezTo>
                    <a:pt x="190" y="277"/>
                    <a:pt x="200" y="267"/>
                    <a:pt x="203" y="255"/>
                  </a:cubicBezTo>
                  <a:cubicBezTo>
                    <a:pt x="209" y="238"/>
                    <a:pt x="206" y="222"/>
                    <a:pt x="206" y="206"/>
                  </a:cubicBezTo>
                  <a:cubicBezTo>
                    <a:pt x="209" y="203"/>
                    <a:pt x="209" y="197"/>
                    <a:pt x="213" y="193"/>
                  </a:cubicBezTo>
                  <a:cubicBezTo>
                    <a:pt x="219" y="187"/>
                    <a:pt x="226" y="184"/>
                    <a:pt x="228" y="181"/>
                  </a:cubicBezTo>
                  <a:cubicBezTo>
                    <a:pt x="235" y="174"/>
                    <a:pt x="251" y="158"/>
                    <a:pt x="241" y="145"/>
                  </a:cubicBezTo>
                  <a:cubicBezTo>
                    <a:pt x="239" y="142"/>
                    <a:pt x="232" y="142"/>
                    <a:pt x="226" y="142"/>
                  </a:cubicBezTo>
                  <a:cubicBezTo>
                    <a:pt x="219" y="142"/>
                    <a:pt x="213" y="139"/>
                    <a:pt x="206" y="135"/>
                  </a:cubicBezTo>
                  <a:cubicBezTo>
                    <a:pt x="193" y="126"/>
                    <a:pt x="193" y="110"/>
                    <a:pt x="187" y="97"/>
                  </a:cubicBezTo>
                  <a:cubicBezTo>
                    <a:pt x="184" y="84"/>
                    <a:pt x="177" y="74"/>
                    <a:pt x="171" y="61"/>
                  </a:cubicBezTo>
                  <a:cubicBezTo>
                    <a:pt x="171" y="61"/>
                    <a:pt x="168" y="58"/>
                    <a:pt x="168" y="55"/>
                  </a:cubicBezTo>
                  <a:cubicBezTo>
                    <a:pt x="168" y="49"/>
                    <a:pt x="161" y="52"/>
                    <a:pt x="158" y="52"/>
                  </a:cubicBezTo>
                  <a:cubicBezTo>
                    <a:pt x="158" y="52"/>
                    <a:pt x="158" y="55"/>
                    <a:pt x="155" y="55"/>
                  </a:cubicBezTo>
                  <a:lnTo>
                    <a:pt x="152" y="55"/>
                  </a:lnTo>
                  <a:lnTo>
                    <a:pt x="148" y="55"/>
                  </a:lnTo>
                  <a:cubicBezTo>
                    <a:pt x="145" y="55"/>
                    <a:pt x="145" y="55"/>
                    <a:pt x="142" y="52"/>
                  </a:cubicBezTo>
                  <a:lnTo>
                    <a:pt x="132" y="52"/>
                  </a:lnTo>
                  <a:cubicBezTo>
                    <a:pt x="132" y="52"/>
                    <a:pt x="126" y="49"/>
                    <a:pt x="123" y="52"/>
                  </a:cubicBezTo>
                  <a:cubicBezTo>
                    <a:pt x="123" y="52"/>
                    <a:pt x="123" y="52"/>
                    <a:pt x="119" y="55"/>
                  </a:cubicBezTo>
                  <a:cubicBezTo>
                    <a:pt x="119" y="55"/>
                    <a:pt x="119" y="55"/>
                    <a:pt x="119" y="58"/>
                  </a:cubicBezTo>
                  <a:cubicBezTo>
                    <a:pt x="116" y="58"/>
                    <a:pt x="113" y="61"/>
                    <a:pt x="110" y="58"/>
                  </a:cubicBezTo>
                  <a:cubicBezTo>
                    <a:pt x="110" y="55"/>
                    <a:pt x="107" y="55"/>
                    <a:pt x="107" y="52"/>
                  </a:cubicBezTo>
                  <a:lnTo>
                    <a:pt x="100" y="52"/>
                  </a:lnTo>
                  <a:cubicBezTo>
                    <a:pt x="100" y="49"/>
                    <a:pt x="100" y="49"/>
                    <a:pt x="97" y="49"/>
                  </a:cubicBezTo>
                  <a:cubicBezTo>
                    <a:pt x="97" y="45"/>
                    <a:pt x="90" y="45"/>
                    <a:pt x="90" y="42"/>
                  </a:cubicBezTo>
                  <a:cubicBezTo>
                    <a:pt x="87" y="42"/>
                    <a:pt x="87" y="36"/>
                    <a:pt x="87" y="36"/>
                  </a:cubicBezTo>
                  <a:cubicBezTo>
                    <a:pt x="87" y="29"/>
                    <a:pt x="84" y="23"/>
                    <a:pt x="78" y="26"/>
                  </a:cubicBezTo>
                  <a:cubicBezTo>
                    <a:pt x="71" y="26"/>
                    <a:pt x="68" y="29"/>
                    <a:pt x="65" y="32"/>
                  </a:cubicBezTo>
                  <a:lnTo>
                    <a:pt x="49" y="32"/>
                  </a:lnTo>
                  <a:cubicBezTo>
                    <a:pt x="45" y="36"/>
                    <a:pt x="42" y="36"/>
                    <a:pt x="36" y="36"/>
                  </a:cubicBezTo>
                  <a:cubicBezTo>
                    <a:pt x="42" y="32"/>
                    <a:pt x="45" y="32"/>
                    <a:pt x="49" y="26"/>
                  </a:cubicBezTo>
                  <a:cubicBezTo>
                    <a:pt x="52" y="20"/>
                    <a:pt x="55" y="13"/>
                    <a:pt x="61" y="10"/>
                  </a:cubicBezTo>
                  <a:cubicBezTo>
                    <a:pt x="68" y="3"/>
                    <a:pt x="71" y="3"/>
                    <a:pt x="81" y="3"/>
                  </a:cubicBezTo>
                  <a:cubicBezTo>
                    <a:pt x="84" y="7"/>
                    <a:pt x="90" y="10"/>
                    <a:pt x="94" y="16"/>
                  </a:cubicBezTo>
                  <a:cubicBezTo>
                    <a:pt x="97" y="20"/>
                    <a:pt x="100" y="29"/>
                    <a:pt x="103" y="32"/>
                  </a:cubicBezTo>
                  <a:cubicBezTo>
                    <a:pt x="110" y="39"/>
                    <a:pt x="110" y="26"/>
                    <a:pt x="110" y="23"/>
                  </a:cubicBezTo>
                  <a:lnTo>
                    <a:pt x="113" y="23"/>
                  </a:lnTo>
                  <a:lnTo>
                    <a:pt x="116" y="23"/>
                  </a:lnTo>
                  <a:cubicBezTo>
                    <a:pt x="116" y="20"/>
                    <a:pt x="110" y="16"/>
                    <a:pt x="110" y="13"/>
                  </a:cubicBezTo>
                  <a:cubicBezTo>
                    <a:pt x="107" y="13"/>
                    <a:pt x="107" y="10"/>
                    <a:pt x="107" y="10"/>
                  </a:cubicBezTo>
                  <a:cubicBezTo>
                    <a:pt x="103" y="7"/>
                    <a:pt x="103" y="7"/>
                    <a:pt x="100" y="7"/>
                  </a:cubicBezTo>
                  <a:lnTo>
                    <a:pt x="100" y="0"/>
                  </a:lnTo>
                  <a:lnTo>
                    <a:pt x="107" y="0"/>
                  </a:lnTo>
                  <a:cubicBezTo>
                    <a:pt x="107" y="3"/>
                    <a:pt x="107" y="3"/>
                    <a:pt x="110" y="7"/>
                  </a:cubicBezTo>
                  <a:cubicBezTo>
                    <a:pt x="110" y="7"/>
                    <a:pt x="113" y="7"/>
                    <a:pt x="113" y="10"/>
                  </a:cubicBezTo>
                  <a:lnTo>
                    <a:pt x="116" y="10"/>
                  </a:lnTo>
                  <a:lnTo>
                    <a:pt x="119" y="13"/>
                  </a:lnTo>
                  <a:cubicBezTo>
                    <a:pt x="123" y="16"/>
                    <a:pt x="123" y="20"/>
                    <a:pt x="123" y="23"/>
                  </a:cubicBezTo>
                  <a:cubicBezTo>
                    <a:pt x="119" y="26"/>
                    <a:pt x="119" y="26"/>
                    <a:pt x="123" y="29"/>
                  </a:cubicBezTo>
                  <a:cubicBezTo>
                    <a:pt x="126" y="29"/>
                    <a:pt x="126" y="29"/>
                    <a:pt x="129" y="32"/>
                  </a:cubicBezTo>
                  <a:lnTo>
                    <a:pt x="132" y="36"/>
                  </a:lnTo>
                  <a:cubicBezTo>
                    <a:pt x="136" y="39"/>
                    <a:pt x="139" y="36"/>
                    <a:pt x="139" y="36"/>
                  </a:cubicBezTo>
                  <a:cubicBezTo>
                    <a:pt x="139" y="29"/>
                    <a:pt x="132" y="26"/>
                    <a:pt x="132" y="20"/>
                  </a:cubicBezTo>
                  <a:cubicBezTo>
                    <a:pt x="132" y="16"/>
                    <a:pt x="139" y="13"/>
                    <a:pt x="142" y="20"/>
                  </a:cubicBezTo>
                  <a:cubicBezTo>
                    <a:pt x="142" y="23"/>
                    <a:pt x="145" y="26"/>
                    <a:pt x="145" y="29"/>
                  </a:cubicBezTo>
                  <a:cubicBezTo>
                    <a:pt x="148" y="42"/>
                    <a:pt x="161" y="36"/>
                    <a:pt x="171" y="36"/>
                  </a:cubicBezTo>
                  <a:lnTo>
                    <a:pt x="177" y="36"/>
                  </a:lnTo>
                  <a:lnTo>
                    <a:pt x="177" y="45"/>
                  </a:lnTo>
                  <a:cubicBezTo>
                    <a:pt x="177" y="49"/>
                    <a:pt x="171" y="49"/>
                    <a:pt x="171" y="52"/>
                  </a:cubicBezTo>
                  <a:cubicBezTo>
                    <a:pt x="168" y="58"/>
                    <a:pt x="177" y="71"/>
                    <a:pt x="180" y="77"/>
                  </a:cubicBezTo>
                  <a:cubicBezTo>
                    <a:pt x="187" y="84"/>
                    <a:pt x="190" y="87"/>
                    <a:pt x="193" y="94"/>
                  </a:cubicBezTo>
                  <a:cubicBezTo>
                    <a:pt x="197" y="97"/>
                    <a:pt x="200" y="103"/>
                    <a:pt x="203" y="110"/>
                  </a:cubicBezTo>
                  <a:cubicBezTo>
                    <a:pt x="203" y="116"/>
                    <a:pt x="206" y="123"/>
                    <a:pt x="209" y="129"/>
                  </a:cubicBezTo>
                  <a:cubicBezTo>
                    <a:pt x="222" y="142"/>
                    <a:pt x="235" y="129"/>
                    <a:pt x="248" y="123"/>
                  </a:cubicBezTo>
                  <a:cubicBezTo>
                    <a:pt x="254" y="119"/>
                    <a:pt x="277" y="110"/>
                    <a:pt x="267" y="97"/>
                  </a:cubicBezTo>
                  <a:cubicBezTo>
                    <a:pt x="264" y="90"/>
                    <a:pt x="254" y="87"/>
                    <a:pt x="248" y="84"/>
                  </a:cubicBezTo>
                  <a:cubicBezTo>
                    <a:pt x="241" y="81"/>
                    <a:pt x="239" y="77"/>
                    <a:pt x="232" y="74"/>
                  </a:cubicBezTo>
                  <a:lnTo>
                    <a:pt x="239" y="74"/>
                  </a:lnTo>
                  <a:cubicBezTo>
                    <a:pt x="239" y="77"/>
                    <a:pt x="239" y="77"/>
                    <a:pt x="241" y="77"/>
                  </a:cubicBezTo>
                  <a:lnTo>
                    <a:pt x="244" y="77"/>
                  </a:lnTo>
                  <a:cubicBezTo>
                    <a:pt x="244" y="81"/>
                    <a:pt x="248" y="81"/>
                    <a:pt x="248" y="81"/>
                  </a:cubicBezTo>
                  <a:lnTo>
                    <a:pt x="251" y="81"/>
                  </a:lnTo>
                  <a:cubicBezTo>
                    <a:pt x="254" y="81"/>
                    <a:pt x="254" y="81"/>
                    <a:pt x="254" y="84"/>
                  </a:cubicBezTo>
                  <a:lnTo>
                    <a:pt x="270" y="84"/>
                  </a:lnTo>
                  <a:cubicBezTo>
                    <a:pt x="277" y="87"/>
                    <a:pt x="283" y="84"/>
                    <a:pt x="287" y="87"/>
                  </a:cubicBezTo>
                  <a:cubicBezTo>
                    <a:pt x="293" y="87"/>
                    <a:pt x="296" y="90"/>
                    <a:pt x="299" y="90"/>
                  </a:cubicBezTo>
                  <a:lnTo>
                    <a:pt x="309" y="100"/>
                  </a:lnTo>
                  <a:cubicBezTo>
                    <a:pt x="312" y="103"/>
                    <a:pt x="315" y="103"/>
                    <a:pt x="319" y="106"/>
                  </a:cubicBezTo>
                  <a:cubicBezTo>
                    <a:pt x="322" y="110"/>
                    <a:pt x="322" y="113"/>
                    <a:pt x="325" y="116"/>
                  </a:cubicBezTo>
                  <a:cubicBezTo>
                    <a:pt x="328" y="123"/>
                    <a:pt x="325" y="126"/>
                    <a:pt x="328" y="132"/>
                  </a:cubicBezTo>
                  <a:cubicBezTo>
                    <a:pt x="328" y="135"/>
                    <a:pt x="331" y="139"/>
                    <a:pt x="335" y="142"/>
                  </a:cubicBezTo>
                  <a:cubicBezTo>
                    <a:pt x="336" y="145"/>
                    <a:pt x="338" y="149"/>
                    <a:pt x="340" y="152"/>
                  </a:cubicBezTo>
                  <a:lnTo>
                    <a:pt x="354" y="135"/>
                  </a:lnTo>
                  <a:lnTo>
                    <a:pt x="340" y="152"/>
                  </a:lnTo>
                  <a:cubicBezTo>
                    <a:pt x="341" y="155"/>
                    <a:pt x="343" y="157"/>
                    <a:pt x="344" y="158"/>
                  </a:cubicBezTo>
                  <a:cubicBezTo>
                    <a:pt x="344" y="160"/>
                    <a:pt x="345" y="160"/>
                    <a:pt x="346" y="161"/>
                  </a:cubicBezTo>
                  <a:cubicBezTo>
                    <a:pt x="346" y="161"/>
                    <a:pt x="345" y="161"/>
                    <a:pt x="344" y="161"/>
                  </a:cubicBezTo>
                  <a:cubicBezTo>
                    <a:pt x="348" y="164"/>
                    <a:pt x="348" y="164"/>
                    <a:pt x="348" y="164"/>
                  </a:cubicBezTo>
                  <a:cubicBezTo>
                    <a:pt x="348" y="164"/>
                    <a:pt x="351" y="164"/>
                    <a:pt x="351" y="168"/>
                  </a:cubicBezTo>
                  <a:cubicBezTo>
                    <a:pt x="351" y="168"/>
                    <a:pt x="360" y="148"/>
                    <a:pt x="357" y="139"/>
                  </a:cubicBezTo>
                  <a:cubicBezTo>
                    <a:pt x="356" y="138"/>
                    <a:pt x="355" y="136"/>
                    <a:pt x="354" y="135"/>
                  </a:cubicBezTo>
                  <a:lnTo>
                    <a:pt x="380" y="103"/>
                  </a:lnTo>
                  <a:lnTo>
                    <a:pt x="354" y="135"/>
                  </a:lnTo>
                  <a:cubicBezTo>
                    <a:pt x="353" y="132"/>
                    <a:pt x="352" y="128"/>
                    <a:pt x="354" y="126"/>
                  </a:cubicBezTo>
                  <a:cubicBezTo>
                    <a:pt x="354" y="123"/>
                    <a:pt x="357" y="119"/>
                    <a:pt x="360" y="116"/>
                  </a:cubicBezTo>
                  <a:cubicBezTo>
                    <a:pt x="364" y="116"/>
                    <a:pt x="370" y="113"/>
                    <a:pt x="373" y="110"/>
                  </a:cubicBezTo>
                  <a:cubicBezTo>
                    <a:pt x="373" y="106"/>
                    <a:pt x="376" y="103"/>
                    <a:pt x="380" y="103"/>
                  </a:cubicBezTo>
                  <a:close/>
                  <a:moveTo>
                    <a:pt x="239" y="277"/>
                  </a:moveTo>
                  <a:cubicBezTo>
                    <a:pt x="241" y="274"/>
                    <a:pt x="241" y="271"/>
                    <a:pt x="239" y="264"/>
                  </a:cubicBezTo>
                  <a:cubicBezTo>
                    <a:pt x="239" y="261"/>
                    <a:pt x="239" y="251"/>
                    <a:pt x="232" y="255"/>
                  </a:cubicBezTo>
                  <a:cubicBezTo>
                    <a:pt x="232" y="255"/>
                    <a:pt x="232" y="258"/>
                    <a:pt x="228" y="261"/>
                  </a:cubicBezTo>
                  <a:cubicBezTo>
                    <a:pt x="226" y="264"/>
                    <a:pt x="222" y="264"/>
                    <a:pt x="219" y="264"/>
                  </a:cubicBezTo>
                  <a:cubicBezTo>
                    <a:pt x="213" y="267"/>
                    <a:pt x="215" y="274"/>
                    <a:pt x="215" y="280"/>
                  </a:cubicBezTo>
                  <a:lnTo>
                    <a:pt x="215" y="290"/>
                  </a:lnTo>
                  <a:cubicBezTo>
                    <a:pt x="213" y="293"/>
                    <a:pt x="213" y="293"/>
                    <a:pt x="209" y="293"/>
                  </a:cubicBezTo>
                  <a:cubicBezTo>
                    <a:pt x="203" y="296"/>
                    <a:pt x="203" y="306"/>
                    <a:pt x="206" y="309"/>
                  </a:cubicBezTo>
                  <a:cubicBezTo>
                    <a:pt x="209" y="313"/>
                    <a:pt x="213" y="313"/>
                    <a:pt x="215" y="313"/>
                  </a:cubicBezTo>
                  <a:cubicBezTo>
                    <a:pt x="219" y="313"/>
                    <a:pt x="219" y="313"/>
                    <a:pt x="219" y="309"/>
                  </a:cubicBezTo>
                  <a:cubicBezTo>
                    <a:pt x="226" y="309"/>
                    <a:pt x="222" y="303"/>
                    <a:pt x="226" y="296"/>
                  </a:cubicBezTo>
                  <a:cubicBezTo>
                    <a:pt x="228" y="296"/>
                    <a:pt x="232" y="293"/>
                    <a:pt x="235" y="290"/>
                  </a:cubicBezTo>
                  <a:cubicBezTo>
                    <a:pt x="239" y="287"/>
                    <a:pt x="235" y="280"/>
                    <a:pt x="239" y="277"/>
                  </a:cubicBezTo>
                  <a:cubicBezTo>
                    <a:pt x="239" y="277"/>
                    <a:pt x="239" y="277"/>
                    <a:pt x="239" y="277"/>
                  </a:cubicBezTo>
                  <a:close/>
                </a:path>
              </a:pathLst>
            </a:custGeom>
            <a:solidFill>
              <a:srgbClr val="17507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05" name="Freeform 596"/>
            <p:cNvSpPr>
              <a:spLocks noChangeArrowheads="1"/>
            </p:cNvSpPr>
            <p:nvPr/>
          </p:nvSpPr>
          <p:spPr bwMode="auto">
            <a:xfrm>
              <a:off x="17115142" y="7719217"/>
              <a:ext cx="287792" cy="338562"/>
            </a:xfrm>
            <a:custGeom>
              <a:avLst/>
              <a:gdLst>
                <a:gd name="T0" fmla="*/ 0 w 300"/>
                <a:gd name="T1" fmla="*/ 0 h 351"/>
                <a:gd name="T2" fmla="*/ 290 w 300"/>
                <a:gd name="T3" fmla="*/ 151 h 351"/>
                <a:gd name="T4" fmla="*/ 248 w 300"/>
                <a:gd name="T5" fmla="*/ 164 h 351"/>
                <a:gd name="T6" fmla="*/ 203 w 300"/>
                <a:gd name="T7" fmla="*/ 179 h 351"/>
                <a:gd name="T8" fmla="*/ 174 w 300"/>
                <a:gd name="T9" fmla="*/ 183 h 351"/>
                <a:gd name="T10" fmla="*/ 148 w 300"/>
                <a:gd name="T11" fmla="*/ 167 h 351"/>
                <a:gd name="T12" fmla="*/ 107 w 300"/>
                <a:gd name="T13" fmla="*/ 173 h 351"/>
                <a:gd name="T14" fmla="*/ 84 w 300"/>
                <a:gd name="T15" fmla="*/ 192 h 351"/>
                <a:gd name="T16" fmla="*/ 90 w 300"/>
                <a:gd name="T17" fmla="*/ 218 h 351"/>
                <a:gd name="T18" fmla="*/ 113 w 300"/>
                <a:gd name="T19" fmla="*/ 215 h 351"/>
                <a:gd name="T20" fmla="*/ 119 w 300"/>
                <a:gd name="T21" fmla="*/ 189 h 351"/>
                <a:gd name="T22" fmla="*/ 119 w 300"/>
                <a:gd name="T23" fmla="*/ 212 h 351"/>
                <a:gd name="T24" fmla="*/ 116 w 300"/>
                <a:gd name="T25" fmla="*/ 231 h 351"/>
                <a:gd name="T26" fmla="*/ 81 w 300"/>
                <a:gd name="T27" fmla="*/ 228 h 351"/>
                <a:gd name="T28" fmla="*/ 65 w 300"/>
                <a:gd name="T29" fmla="*/ 244 h 351"/>
                <a:gd name="T30" fmla="*/ 33 w 300"/>
                <a:gd name="T31" fmla="*/ 260 h 351"/>
                <a:gd name="T32" fmla="*/ 16 w 300"/>
                <a:gd name="T33" fmla="*/ 286 h 351"/>
                <a:gd name="T34" fmla="*/ 20 w 300"/>
                <a:gd name="T35" fmla="*/ 321 h 351"/>
                <a:gd name="T36" fmla="*/ 0 w 300"/>
                <a:gd name="T37" fmla="*/ 350 h 351"/>
                <a:gd name="T38" fmla="*/ 7 w 300"/>
                <a:gd name="T39" fmla="*/ 186 h 351"/>
                <a:gd name="T40" fmla="*/ 10 w 300"/>
                <a:gd name="T41" fmla="*/ 151 h 351"/>
                <a:gd name="T42" fmla="*/ 13 w 300"/>
                <a:gd name="T43" fmla="*/ 241 h 351"/>
                <a:gd name="T44" fmla="*/ 20 w 300"/>
                <a:gd name="T45" fmla="*/ 250 h 351"/>
                <a:gd name="T46" fmla="*/ 31 w 300"/>
                <a:gd name="T47" fmla="*/ 220 h 351"/>
                <a:gd name="T48" fmla="*/ 39 w 300"/>
                <a:gd name="T49" fmla="*/ 253 h 351"/>
                <a:gd name="T50" fmla="*/ 45 w 300"/>
                <a:gd name="T51" fmla="*/ 228 h 351"/>
                <a:gd name="T52" fmla="*/ 87 w 300"/>
                <a:gd name="T53" fmla="*/ 138 h 351"/>
                <a:gd name="T54" fmla="*/ 107 w 300"/>
                <a:gd name="T55" fmla="*/ 151 h 351"/>
                <a:gd name="T56" fmla="*/ 129 w 300"/>
                <a:gd name="T57" fmla="*/ 138 h 351"/>
                <a:gd name="T58" fmla="*/ 119 w 300"/>
                <a:gd name="T59" fmla="*/ 135 h 351"/>
                <a:gd name="T60" fmla="*/ 103 w 300"/>
                <a:gd name="T61" fmla="*/ 135 h 351"/>
                <a:gd name="T62" fmla="*/ 7 w 300"/>
                <a:gd name="T63" fmla="*/ 128 h 351"/>
                <a:gd name="T64" fmla="*/ 147 w 300"/>
                <a:gd name="T65" fmla="*/ 138 h 351"/>
                <a:gd name="T66" fmla="*/ 184 w 300"/>
                <a:gd name="T67" fmla="*/ 144 h 351"/>
                <a:gd name="T68" fmla="*/ 171 w 300"/>
                <a:gd name="T69" fmla="*/ 144 h 351"/>
                <a:gd name="T70" fmla="*/ 192 w 300"/>
                <a:gd name="T71" fmla="*/ 141 h 351"/>
                <a:gd name="T72" fmla="*/ 194 w 300"/>
                <a:gd name="T73" fmla="*/ 141 h 351"/>
                <a:gd name="T74" fmla="*/ 198 w 300"/>
                <a:gd name="T75" fmla="*/ 141 h 351"/>
                <a:gd name="T76" fmla="*/ 198 w 300"/>
                <a:gd name="T77" fmla="*/ 141 h 351"/>
                <a:gd name="T78" fmla="*/ 213 w 300"/>
                <a:gd name="T79" fmla="*/ 131 h 351"/>
                <a:gd name="T80" fmla="*/ 180 w 300"/>
                <a:gd name="T81" fmla="*/ 135 h 351"/>
                <a:gd name="T82" fmla="*/ 200 w 300"/>
                <a:gd name="T83" fmla="*/ 141 h 351"/>
                <a:gd name="T84" fmla="*/ 200 w 300"/>
                <a:gd name="T85" fmla="*/ 161 h 351"/>
                <a:gd name="T86" fmla="*/ 215 w 300"/>
                <a:gd name="T87" fmla="*/ 167 h 351"/>
                <a:gd name="T88" fmla="*/ 228 w 300"/>
                <a:gd name="T89" fmla="*/ 14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0" h="351">
                  <a:moveTo>
                    <a:pt x="7" y="128"/>
                  </a:moveTo>
                  <a:cubicBezTo>
                    <a:pt x="4" y="128"/>
                    <a:pt x="4" y="128"/>
                    <a:pt x="0" y="125"/>
                  </a:cubicBezTo>
                  <a:lnTo>
                    <a:pt x="0" y="0"/>
                  </a:lnTo>
                  <a:cubicBezTo>
                    <a:pt x="123" y="0"/>
                    <a:pt x="228" y="54"/>
                    <a:pt x="299" y="141"/>
                  </a:cubicBezTo>
                  <a:cubicBezTo>
                    <a:pt x="299" y="141"/>
                    <a:pt x="296" y="141"/>
                    <a:pt x="296" y="144"/>
                  </a:cubicBezTo>
                  <a:cubicBezTo>
                    <a:pt x="290" y="144"/>
                    <a:pt x="290" y="148"/>
                    <a:pt x="290" y="151"/>
                  </a:cubicBezTo>
                  <a:cubicBezTo>
                    <a:pt x="287" y="154"/>
                    <a:pt x="283" y="157"/>
                    <a:pt x="280" y="157"/>
                  </a:cubicBezTo>
                  <a:cubicBezTo>
                    <a:pt x="273" y="157"/>
                    <a:pt x="267" y="161"/>
                    <a:pt x="261" y="161"/>
                  </a:cubicBezTo>
                  <a:cubicBezTo>
                    <a:pt x="257" y="161"/>
                    <a:pt x="254" y="161"/>
                    <a:pt x="248" y="164"/>
                  </a:cubicBezTo>
                  <a:cubicBezTo>
                    <a:pt x="244" y="164"/>
                    <a:pt x="244" y="167"/>
                    <a:pt x="241" y="170"/>
                  </a:cubicBezTo>
                  <a:cubicBezTo>
                    <a:pt x="235" y="173"/>
                    <a:pt x="232" y="170"/>
                    <a:pt x="226" y="170"/>
                  </a:cubicBezTo>
                  <a:cubicBezTo>
                    <a:pt x="219" y="170"/>
                    <a:pt x="209" y="173"/>
                    <a:pt x="203" y="179"/>
                  </a:cubicBezTo>
                  <a:cubicBezTo>
                    <a:pt x="200" y="183"/>
                    <a:pt x="197" y="183"/>
                    <a:pt x="193" y="183"/>
                  </a:cubicBezTo>
                  <a:cubicBezTo>
                    <a:pt x="187" y="183"/>
                    <a:pt x="184" y="176"/>
                    <a:pt x="180" y="179"/>
                  </a:cubicBezTo>
                  <a:cubicBezTo>
                    <a:pt x="177" y="179"/>
                    <a:pt x="177" y="186"/>
                    <a:pt x="174" y="183"/>
                  </a:cubicBezTo>
                  <a:cubicBezTo>
                    <a:pt x="171" y="179"/>
                    <a:pt x="171" y="176"/>
                    <a:pt x="168" y="173"/>
                  </a:cubicBezTo>
                  <a:cubicBezTo>
                    <a:pt x="165" y="173"/>
                    <a:pt x="161" y="173"/>
                    <a:pt x="158" y="170"/>
                  </a:cubicBezTo>
                  <a:cubicBezTo>
                    <a:pt x="155" y="170"/>
                    <a:pt x="152" y="170"/>
                    <a:pt x="148" y="167"/>
                  </a:cubicBezTo>
                  <a:cubicBezTo>
                    <a:pt x="142" y="164"/>
                    <a:pt x="132" y="164"/>
                    <a:pt x="126" y="167"/>
                  </a:cubicBezTo>
                  <a:cubicBezTo>
                    <a:pt x="123" y="167"/>
                    <a:pt x="119" y="167"/>
                    <a:pt x="116" y="170"/>
                  </a:cubicBezTo>
                  <a:cubicBezTo>
                    <a:pt x="113" y="170"/>
                    <a:pt x="110" y="173"/>
                    <a:pt x="107" y="173"/>
                  </a:cubicBezTo>
                  <a:cubicBezTo>
                    <a:pt x="103" y="173"/>
                    <a:pt x="100" y="173"/>
                    <a:pt x="97" y="176"/>
                  </a:cubicBezTo>
                  <a:cubicBezTo>
                    <a:pt x="94" y="176"/>
                    <a:pt x="90" y="179"/>
                    <a:pt x="87" y="179"/>
                  </a:cubicBezTo>
                  <a:cubicBezTo>
                    <a:pt x="87" y="186"/>
                    <a:pt x="87" y="189"/>
                    <a:pt x="84" y="192"/>
                  </a:cubicBezTo>
                  <a:cubicBezTo>
                    <a:pt x="81" y="195"/>
                    <a:pt x="78" y="199"/>
                    <a:pt x="74" y="199"/>
                  </a:cubicBezTo>
                  <a:cubicBezTo>
                    <a:pt x="68" y="202"/>
                    <a:pt x="65" y="215"/>
                    <a:pt x="71" y="218"/>
                  </a:cubicBezTo>
                  <a:cubicBezTo>
                    <a:pt x="78" y="221"/>
                    <a:pt x="84" y="212"/>
                    <a:pt x="90" y="218"/>
                  </a:cubicBezTo>
                  <a:cubicBezTo>
                    <a:pt x="90" y="221"/>
                    <a:pt x="94" y="224"/>
                    <a:pt x="97" y="228"/>
                  </a:cubicBezTo>
                  <a:cubicBezTo>
                    <a:pt x="100" y="228"/>
                    <a:pt x="107" y="228"/>
                    <a:pt x="110" y="224"/>
                  </a:cubicBezTo>
                  <a:cubicBezTo>
                    <a:pt x="113" y="221"/>
                    <a:pt x="113" y="218"/>
                    <a:pt x="113" y="215"/>
                  </a:cubicBezTo>
                  <a:cubicBezTo>
                    <a:pt x="113" y="212"/>
                    <a:pt x="110" y="208"/>
                    <a:pt x="107" y="208"/>
                  </a:cubicBezTo>
                  <a:cubicBezTo>
                    <a:pt x="107" y="205"/>
                    <a:pt x="110" y="199"/>
                    <a:pt x="113" y="199"/>
                  </a:cubicBezTo>
                  <a:cubicBezTo>
                    <a:pt x="113" y="195"/>
                    <a:pt x="119" y="192"/>
                    <a:pt x="119" y="189"/>
                  </a:cubicBezTo>
                  <a:cubicBezTo>
                    <a:pt x="123" y="189"/>
                    <a:pt x="119" y="199"/>
                    <a:pt x="119" y="202"/>
                  </a:cubicBezTo>
                  <a:cubicBezTo>
                    <a:pt x="119" y="202"/>
                    <a:pt x="116" y="202"/>
                    <a:pt x="116" y="205"/>
                  </a:cubicBezTo>
                  <a:cubicBezTo>
                    <a:pt x="116" y="208"/>
                    <a:pt x="116" y="208"/>
                    <a:pt x="119" y="212"/>
                  </a:cubicBezTo>
                  <a:cubicBezTo>
                    <a:pt x="123" y="215"/>
                    <a:pt x="126" y="215"/>
                    <a:pt x="123" y="221"/>
                  </a:cubicBezTo>
                  <a:cubicBezTo>
                    <a:pt x="119" y="221"/>
                    <a:pt x="119" y="224"/>
                    <a:pt x="116" y="224"/>
                  </a:cubicBezTo>
                  <a:lnTo>
                    <a:pt x="116" y="231"/>
                  </a:lnTo>
                  <a:cubicBezTo>
                    <a:pt x="113" y="234"/>
                    <a:pt x="107" y="234"/>
                    <a:pt x="103" y="234"/>
                  </a:cubicBezTo>
                  <a:cubicBezTo>
                    <a:pt x="97" y="234"/>
                    <a:pt x="94" y="231"/>
                    <a:pt x="90" y="231"/>
                  </a:cubicBezTo>
                  <a:cubicBezTo>
                    <a:pt x="87" y="228"/>
                    <a:pt x="84" y="224"/>
                    <a:pt x="81" y="228"/>
                  </a:cubicBezTo>
                  <a:cubicBezTo>
                    <a:pt x="74" y="228"/>
                    <a:pt x="74" y="231"/>
                    <a:pt x="71" y="234"/>
                  </a:cubicBezTo>
                  <a:cubicBezTo>
                    <a:pt x="71" y="237"/>
                    <a:pt x="71" y="237"/>
                    <a:pt x="68" y="237"/>
                  </a:cubicBezTo>
                  <a:cubicBezTo>
                    <a:pt x="68" y="241"/>
                    <a:pt x="65" y="241"/>
                    <a:pt x="65" y="244"/>
                  </a:cubicBezTo>
                  <a:cubicBezTo>
                    <a:pt x="61" y="244"/>
                    <a:pt x="58" y="247"/>
                    <a:pt x="55" y="250"/>
                  </a:cubicBezTo>
                  <a:cubicBezTo>
                    <a:pt x="52" y="253"/>
                    <a:pt x="52" y="257"/>
                    <a:pt x="45" y="257"/>
                  </a:cubicBezTo>
                  <a:cubicBezTo>
                    <a:pt x="42" y="257"/>
                    <a:pt x="36" y="257"/>
                    <a:pt x="33" y="260"/>
                  </a:cubicBezTo>
                  <a:cubicBezTo>
                    <a:pt x="29" y="266"/>
                    <a:pt x="42" y="276"/>
                    <a:pt x="36" y="279"/>
                  </a:cubicBezTo>
                  <a:cubicBezTo>
                    <a:pt x="36" y="282"/>
                    <a:pt x="29" y="282"/>
                    <a:pt x="26" y="282"/>
                  </a:cubicBezTo>
                  <a:cubicBezTo>
                    <a:pt x="23" y="282"/>
                    <a:pt x="20" y="282"/>
                    <a:pt x="16" y="286"/>
                  </a:cubicBezTo>
                  <a:cubicBezTo>
                    <a:pt x="13" y="292"/>
                    <a:pt x="13" y="299"/>
                    <a:pt x="13" y="305"/>
                  </a:cubicBezTo>
                  <a:cubicBezTo>
                    <a:pt x="16" y="311"/>
                    <a:pt x="26" y="315"/>
                    <a:pt x="33" y="315"/>
                  </a:cubicBezTo>
                  <a:cubicBezTo>
                    <a:pt x="29" y="315"/>
                    <a:pt x="26" y="315"/>
                    <a:pt x="20" y="321"/>
                  </a:cubicBezTo>
                  <a:cubicBezTo>
                    <a:pt x="16" y="321"/>
                    <a:pt x="13" y="324"/>
                    <a:pt x="10" y="328"/>
                  </a:cubicBezTo>
                  <a:cubicBezTo>
                    <a:pt x="7" y="331"/>
                    <a:pt x="7" y="334"/>
                    <a:pt x="7" y="337"/>
                  </a:cubicBezTo>
                  <a:cubicBezTo>
                    <a:pt x="7" y="344"/>
                    <a:pt x="4" y="347"/>
                    <a:pt x="0" y="350"/>
                  </a:cubicBezTo>
                  <a:lnTo>
                    <a:pt x="0" y="202"/>
                  </a:lnTo>
                  <a:cubicBezTo>
                    <a:pt x="4" y="199"/>
                    <a:pt x="13" y="195"/>
                    <a:pt x="10" y="189"/>
                  </a:cubicBezTo>
                  <a:lnTo>
                    <a:pt x="7" y="186"/>
                  </a:lnTo>
                  <a:lnTo>
                    <a:pt x="0" y="186"/>
                  </a:lnTo>
                  <a:cubicBezTo>
                    <a:pt x="0" y="186"/>
                    <a:pt x="0" y="186"/>
                    <a:pt x="0" y="161"/>
                  </a:cubicBezTo>
                  <a:cubicBezTo>
                    <a:pt x="5" y="158"/>
                    <a:pt x="8" y="154"/>
                    <a:pt x="10" y="151"/>
                  </a:cubicBezTo>
                  <a:lnTo>
                    <a:pt x="23" y="234"/>
                  </a:lnTo>
                  <a:cubicBezTo>
                    <a:pt x="23" y="234"/>
                    <a:pt x="20" y="237"/>
                    <a:pt x="16" y="237"/>
                  </a:cubicBezTo>
                  <a:lnTo>
                    <a:pt x="13" y="241"/>
                  </a:lnTo>
                  <a:cubicBezTo>
                    <a:pt x="10" y="241"/>
                    <a:pt x="10" y="244"/>
                    <a:pt x="10" y="244"/>
                  </a:cubicBezTo>
                  <a:cubicBezTo>
                    <a:pt x="7" y="247"/>
                    <a:pt x="13" y="247"/>
                    <a:pt x="13" y="247"/>
                  </a:cubicBezTo>
                  <a:cubicBezTo>
                    <a:pt x="16" y="247"/>
                    <a:pt x="16" y="247"/>
                    <a:pt x="20" y="250"/>
                  </a:cubicBezTo>
                  <a:cubicBezTo>
                    <a:pt x="26" y="253"/>
                    <a:pt x="33" y="250"/>
                    <a:pt x="33" y="244"/>
                  </a:cubicBezTo>
                  <a:cubicBezTo>
                    <a:pt x="29" y="241"/>
                    <a:pt x="33" y="231"/>
                    <a:pt x="23" y="234"/>
                  </a:cubicBezTo>
                  <a:lnTo>
                    <a:pt x="31" y="220"/>
                  </a:lnTo>
                  <a:cubicBezTo>
                    <a:pt x="31" y="223"/>
                    <a:pt x="33" y="225"/>
                    <a:pt x="33" y="228"/>
                  </a:cubicBezTo>
                  <a:cubicBezTo>
                    <a:pt x="33" y="231"/>
                    <a:pt x="36" y="231"/>
                    <a:pt x="36" y="234"/>
                  </a:cubicBezTo>
                  <a:cubicBezTo>
                    <a:pt x="36" y="241"/>
                    <a:pt x="33" y="250"/>
                    <a:pt x="39" y="253"/>
                  </a:cubicBezTo>
                  <a:cubicBezTo>
                    <a:pt x="45" y="257"/>
                    <a:pt x="52" y="247"/>
                    <a:pt x="52" y="241"/>
                  </a:cubicBezTo>
                  <a:cubicBezTo>
                    <a:pt x="52" y="237"/>
                    <a:pt x="49" y="237"/>
                    <a:pt x="49" y="234"/>
                  </a:cubicBezTo>
                  <a:cubicBezTo>
                    <a:pt x="45" y="234"/>
                    <a:pt x="45" y="231"/>
                    <a:pt x="45" y="228"/>
                  </a:cubicBezTo>
                  <a:cubicBezTo>
                    <a:pt x="45" y="224"/>
                    <a:pt x="42" y="221"/>
                    <a:pt x="39" y="218"/>
                  </a:cubicBezTo>
                  <a:lnTo>
                    <a:pt x="33" y="218"/>
                  </a:lnTo>
                  <a:lnTo>
                    <a:pt x="87" y="138"/>
                  </a:lnTo>
                  <a:lnTo>
                    <a:pt x="87" y="144"/>
                  </a:lnTo>
                  <a:cubicBezTo>
                    <a:pt x="90" y="144"/>
                    <a:pt x="94" y="148"/>
                    <a:pt x="94" y="148"/>
                  </a:cubicBezTo>
                  <a:cubicBezTo>
                    <a:pt x="97" y="154"/>
                    <a:pt x="103" y="151"/>
                    <a:pt x="107" y="151"/>
                  </a:cubicBezTo>
                  <a:cubicBezTo>
                    <a:pt x="107" y="148"/>
                    <a:pt x="110" y="148"/>
                    <a:pt x="110" y="144"/>
                  </a:cubicBezTo>
                  <a:lnTo>
                    <a:pt x="119" y="144"/>
                  </a:lnTo>
                  <a:cubicBezTo>
                    <a:pt x="123" y="141"/>
                    <a:pt x="126" y="141"/>
                    <a:pt x="129" y="138"/>
                  </a:cubicBezTo>
                  <a:lnTo>
                    <a:pt x="147" y="138"/>
                  </a:lnTo>
                  <a:lnTo>
                    <a:pt x="120" y="136"/>
                  </a:lnTo>
                  <a:cubicBezTo>
                    <a:pt x="120" y="136"/>
                    <a:pt x="119" y="135"/>
                    <a:pt x="119" y="135"/>
                  </a:cubicBezTo>
                  <a:cubicBezTo>
                    <a:pt x="116" y="135"/>
                    <a:pt x="116" y="131"/>
                    <a:pt x="113" y="131"/>
                  </a:cubicBezTo>
                  <a:cubicBezTo>
                    <a:pt x="113" y="131"/>
                    <a:pt x="110" y="131"/>
                    <a:pt x="107" y="135"/>
                  </a:cubicBezTo>
                  <a:lnTo>
                    <a:pt x="103" y="135"/>
                  </a:lnTo>
                  <a:lnTo>
                    <a:pt x="103" y="135"/>
                  </a:lnTo>
                  <a:lnTo>
                    <a:pt x="7" y="128"/>
                  </a:lnTo>
                  <a:cubicBezTo>
                    <a:pt x="7" y="128"/>
                    <a:pt x="7" y="128"/>
                    <a:pt x="7" y="128"/>
                  </a:cubicBezTo>
                  <a:close/>
                  <a:moveTo>
                    <a:pt x="171" y="138"/>
                  </a:moveTo>
                  <a:cubicBezTo>
                    <a:pt x="171" y="139"/>
                    <a:pt x="171" y="139"/>
                    <a:pt x="171" y="140"/>
                  </a:cubicBezTo>
                  <a:lnTo>
                    <a:pt x="147" y="138"/>
                  </a:lnTo>
                  <a:lnTo>
                    <a:pt x="171" y="138"/>
                  </a:lnTo>
                  <a:close/>
                  <a:moveTo>
                    <a:pt x="171" y="144"/>
                  </a:moveTo>
                  <a:lnTo>
                    <a:pt x="184" y="144"/>
                  </a:lnTo>
                  <a:cubicBezTo>
                    <a:pt x="187" y="144"/>
                    <a:pt x="190" y="144"/>
                    <a:pt x="192" y="141"/>
                  </a:cubicBezTo>
                  <a:lnTo>
                    <a:pt x="171" y="140"/>
                  </a:lnTo>
                  <a:cubicBezTo>
                    <a:pt x="170" y="142"/>
                    <a:pt x="168" y="144"/>
                    <a:pt x="171" y="144"/>
                  </a:cubicBezTo>
                  <a:close/>
                  <a:moveTo>
                    <a:pt x="193" y="141"/>
                  </a:moveTo>
                  <a:lnTo>
                    <a:pt x="192" y="141"/>
                  </a:lnTo>
                  <a:lnTo>
                    <a:pt x="192" y="141"/>
                  </a:lnTo>
                  <a:cubicBezTo>
                    <a:pt x="193" y="141"/>
                    <a:pt x="193" y="141"/>
                    <a:pt x="193" y="141"/>
                  </a:cubicBezTo>
                  <a:close/>
                  <a:moveTo>
                    <a:pt x="190" y="144"/>
                  </a:moveTo>
                  <a:cubicBezTo>
                    <a:pt x="191" y="143"/>
                    <a:pt x="193" y="142"/>
                    <a:pt x="194" y="141"/>
                  </a:cubicBezTo>
                  <a:lnTo>
                    <a:pt x="192" y="141"/>
                  </a:lnTo>
                  <a:cubicBezTo>
                    <a:pt x="193" y="141"/>
                    <a:pt x="192" y="141"/>
                    <a:pt x="190" y="144"/>
                  </a:cubicBezTo>
                  <a:close/>
                  <a:moveTo>
                    <a:pt x="198" y="141"/>
                  </a:moveTo>
                  <a:lnTo>
                    <a:pt x="228" y="144"/>
                  </a:lnTo>
                  <a:lnTo>
                    <a:pt x="194" y="141"/>
                  </a:lnTo>
                  <a:cubicBezTo>
                    <a:pt x="195" y="141"/>
                    <a:pt x="196" y="141"/>
                    <a:pt x="198" y="141"/>
                  </a:cubicBezTo>
                  <a:close/>
                  <a:moveTo>
                    <a:pt x="200" y="141"/>
                  </a:moveTo>
                  <a:cubicBezTo>
                    <a:pt x="206" y="141"/>
                    <a:pt x="209" y="141"/>
                    <a:pt x="213" y="138"/>
                  </a:cubicBezTo>
                  <a:cubicBezTo>
                    <a:pt x="215" y="138"/>
                    <a:pt x="215" y="135"/>
                    <a:pt x="213" y="131"/>
                  </a:cubicBezTo>
                  <a:lnTo>
                    <a:pt x="203" y="131"/>
                  </a:lnTo>
                  <a:lnTo>
                    <a:pt x="190" y="131"/>
                  </a:lnTo>
                  <a:cubicBezTo>
                    <a:pt x="187" y="131"/>
                    <a:pt x="184" y="131"/>
                    <a:pt x="180" y="135"/>
                  </a:cubicBezTo>
                  <a:cubicBezTo>
                    <a:pt x="177" y="135"/>
                    <a:pt x="174" y="135"/>
                    <a:pt x="171" y="138"/>
                  </a:cubicBezTo>
                  <a:lnTo>
                    <a:pt x="198" y="141"/>
                  </a:lnTo>
                  <a:cubicBezTo>
                    <a:pt x="198" y="141"/>
                    <a:pt x="199" y="141"/>
                    <a:pt x="200" y="141"/>
                  </a:cubicBezTo>
                  <a:close/>
                  <a:moveTo>
                    <a:pt x="219" y="144"/>
                  </a:moveTo>
                  <a:cubicBezTo>
                    <a:pt x="213" y="148"/>
                    <a:pt x="206" y="144"/>
                    <a:pt x="203" y="154"/>
                  </a:cubicBezTo>
                  <a:cubicBezTo>
                    <a:pt x="203" y="157"/>
                    <a:pt x="200" y="161"/>
                    <a:pt x="200" y="161"/>
                  </a:cubicBezTo>
                  <a:cubicBezTo>
                    <a:pt x="197" y="164"/>
                    <a:pt x="197" y="167"/>
                    <a:pt x="197" y="170"/>
                  </a:cubicBezTo>
                  <a:cubicBezTo>
                    <a:pt x="203" y="176"/>
                    <a:pt x="215" y="173"/>
                    <a:pt x="215" y="170"/>
                  </a:cubicBezTo>
                  <a:cubicBezTo>
                    <a:pt x="215" y="170"/>
                    <a:pt x="215" y="170"/>
                    <a:pt x="215" y="167"/>
                  </a:cubicBezTo>
                  <a:cubicBezTo>
                    <a:pt x="213" y="161"/>
                    <a:pt x="219" y="157"/>
                    <a:pt x="222" y="157"/>
                  </a:cubicBezTo>
                  <a:cubicBezTo>
                    <a:pt x="222" y="157"/>
                    <a:pt x="228" y="157"/>
                    <a:pt x="232" y="154"/>
                  </a:cubicBezTo>
                  <a:cubicBezTo>
                    <a:pt x="232" y="151"/>
                    <a:pt x="232" y="148"/>
                    <a:pt x="228" y="144"/>
                  </a:cubicBezTo>
                  <a:lnTo>
                    <a:pt x="219" y="144"/>
                  </a:lnTo>
                  <a:close/>
                </a:path>
              </a:pathLst>
            </a:custGeom>
            <a:solidFill>
              <a:srgbClr val="17507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06" name="Freeform 597"/>
            <p:cNvSpPr>
              <a:spLocks noChangeArrowheads="1"/>
            </p:cNvSpPr>
            <p:nvPr/>
          </p:nvSpPr>
          <p:spPr bwMode="auto">
            <a:xfrm>
              <a:off x="16886602" y="7854642"/>
              <a:ext cx="21162" cy="16928"/>
            </a:xfrm>
            <a:custGeom>
              <a:avLst/>
              <a:gdLst>
                <a:gd name="T0" fmla="*/ 16 w 24"/>
                <a:gd name="T1" fmla="*/ 3 h 17"/>
                <a:gd name="T2" fmla="*/ 19 w 24"/>
                <a:gd name="T3" fmla="*/ 10 h 17"/>
                <a:gd name="T4" fmla="*/ 19 w 24"/>
                <a:gd name="T5" fmla="*/ 13 h 17"/>
                <a:gd name="T6" fmla="*/ 13 w 24"/>
                <a:gd name="T7" fmla="*/ 16 h 17"/>
                <a:gd name="T8" fmla="*/ 10 w 24"/>
                <a:gd name="T9" fmla="*/ 13 h 17"/>
                <a:gd name="T10" fmla="*/ 0 w 24"/>
                <a:gd name="T11" fmla="*/ 10 h 17"/>
                <a:gd name="T12" fmla="*/ 6 w 24"/>
                <a:gd name="T13" fmla="*/ 3 h 17"/>
                <a:gd name="T14" fmla="*/ 16 w 24"/>
                <a:gd name="T1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7">
                  <a:moveTo>
                    <a:pt x="16" y="3"/>
                  </a:moveTo>
                  <a:cubicBezTo>
                    <a:pt x="19" y="7"/>
                    <a:pt x="19" y="7"/>
                    <a:pt x="19" y="10"/>
                  </a:cubicBezTo>
                  <a:cubicBezTo>
                    <a:pt x="23" y="10"/>
                    <a:pt x="19" y="13"/>
                    <a:pt x="19" y="13"/>
                  </a:cubicBezTo>
                  <a:cubicBezTo>
                    <a:pt x="16" y="13"/>
                    <a:pt x="16" y="16"/>
                    <a:pt x="13" y="16"/>
                  </a:cubicBezTo>
                  <a:lnTo>
                    <a:pt x="10" y="13"/>
                  </a:lnTo>
                  <a:cubicBezTo>
                    <a:pt x="6" y="13"/>
                    <a:pt x="0" y="13"/>
                    <a:pt x="0" y="10"/>
                  </a:cubicBezTo>
                  <a:cubicBezTo>
                    <a:pt x="0" y="7"/>
                    <a:pt x="6" y="3"/>
                    <a:pt x="6" y="3"/>
                  </a:cubicBezTo>
                  <a:cubicBezTo>
                    <a:pt x="10" y="0"/>
                    <a:pt x="13" y="0"/>
                    <a:pt x="16" y="3"/>
                  </a:cubicBez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07" name="Freeform 598"/>
            <p:cNvSpPr>
              <a:spLocks noChangeArrowheads="1"/>
            </p:cNvSpPr>
            <p:nvPr/>
          </p:nvSpPr>
          <p:spPr bwMode="auto">
            <a:xfrm>
              <a:off x="16903530" y="7850412"/>
              <a:ext cx="16929" cy="8464"/>
            </a:xfrm>
            <a:custGeom>
              <a:avLst/>
              <a:gdLst>
                <a:gd name="T0" fmla="*/ 10 w 17"/>
                <a:gd name="T1" fmla="*/ 0 h 11"/>
                <a:gd name="T2" fmla="*/ 16 w 17"/>
                <a:gd name="T3" fmla="*/ 10 h 11"/>
                <a:gd name="T4" fmla="*/ 13 w 17"/>
                <a:gd name="T5" fmla="*/ 10 h 11"/>
                <a:gd name="T6" fmla="*/ 13 w 17"/>
                <a:gd name="T7" fmla="*/ 10 h 11"/>
                <a:gd name="T8" fmla="*/ 7 w 17"/>
                <a:gd name="T9" fmla="*/ 10 h 11"/>
                <a:gd name="T10" fmla="*/ 4 w 17"/>
                <a:gd name="T11" fmla="*/ 10 h 11"/>
                <a:gd name="T12" fmla="*/ 4 w 17"/>
                <a:gd name="T13" fmla="*/ 10 h 11"/>
                <a:gd name="T14" fmla="*/ 4 w 17"/>
                <a:gd name="T15" fmla="*/ 3 h 11"/>
                <a:gd name="T16" fmla="*/ 7 w 17"/>
                <a:gd name="T17" fmla="*/ 3 h 11"/>
                <a:gd name="T18" fmla="*/ 10 w 17"/>
                <a:gd name="T19" fmla="*/ 0 h 11"/>
                <a:gd name="T20" fmla="*/ 10 w 17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1">
                  <a:moveTo>
                    <a:pt x="10" y="0"/>
                  </a:moveTo>
                  <a:cubicBezTo>
                    <a:pt x="16" y="0"/>
                    <a:pt x="16" y="3"/>
                    <a:pt x="16" y="10"/>
                  </a:cubicBezTo>
                  <a:cubicBezTo>
                    <a:pt x="13" y="10"/>
                    <a:pt x="13" y="10"/>
                    <a:pt x="13" y="10"/>
                  </a:cubicBezTo>
                  <a:lnTo>
                    <a:pt x="13" y="10"/>
                  </a:lnTo>
                  <a:cubicBezTo>
                    <a:pt x="10" y="10"/>
                    <a:pt x="10" y="10"/>
                    <a:pt x="7" y="10"/>
                  </a:cubicBezTo>
                  <a:cubicBezTo>
                    <a:pt x="7" y="10"/>
                    <a:pt x="7" y="10"/>
                    <a:pt x="4" y="10"/>
                  </a:cubicBezTo>
                  <a:lnTo>
                    <a:pt x="4" y="10"/>
                  </a:lnTo>
                  <a:cubicBezTo>
                    <a:pt x="4" y="6"/>
                    <a:pt x="0" y="3"/>
                    <a:pt x="4" y="3"/>
                  </a:cubicBezTo>
                  <a:lnTo>
                    <a:pt x="7" y="3"/>
                  </a:lnTo>
                  <a:cubicBezTo>
                    <a:pt x="10" y="3"/>
                    <a:pt x="10" y="0"/>
                    <a:pt x="10" y="0"/>
                  </a:cubicBezTo>
                  <a:lnTo>
                    <a:pt x="10" y="0"/>
                  </a:ln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08" name="Freeform 599"/>
            <p:cNvSpPr>
              <a:spLocks noChangeArrowheads="1"/>
            </p:cNvSpPr>
            <p:nvPr/>
          </p:nvSpPr>
          <p:spPr bwMode="auto">
            <a:xfrm>
              <a:off x="16751170" y="7875805"/>
              <a:ext cx="55020" cy="76176"/>
            </a:xfrm>
            <a:custGeom>
              <a:avLst/>
              <a:gdLst>
                <a:gd name="T0" fmla="*/ 0 w 59"/>
                <a:gd name="T1" fmla="*/ 8 h 81"/>
                <a:gd name="T2" fmla="*/ 4 w 59"/>
                <a:gd name="T3" fmla="*/ 6 h 81"/>
                <a:gd name="T4" fmla="*/ 20 w 59"/>
                <a:gd name="T5" fmla="*/ 0 h 81"/>
                <a:gd name="T6" fmla="*/ 36 w 59"/>
                <a:gd name="T7" fmla="*/ 3 h 81"/>
                <a:gd name="T8" fmla="*/ 45 w 59"/>
                <a:gd name="T9" fmla="*/ 9 h 81"/>
                <a:gd name="T10" fmla="*/ 58 w 59"/>
                <a:gd name="T11" fmla="*/ 9 h 81"/>
                <a:gd name="T12" fmla="*/ 23 w 59"/>
                <a:gd name="T13" fmla="*/ 80 h 81"/>
                <a:gd name="T14" fmla="*/ 20 w 59"/>
                <a:gd name="T15" fmla="*/ 77 h 81"/>
                <a:gd name="T16" fmla="*/ 13 w 59"/>
                <a:gd name="T17" fmla="*/ 51 h 81"/>
                <a:gd name="T18" fmla="*/ 0 w 59"/>
                <a:gd name="T19" fmla="*/ 48 h 81"/>
                <a:gd name="T20" fmla="*/ 0 w 59"/>
                <a:gd name="T21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81">
                  <a:moveTo>
                    <a:pt x="0" y="8"/>
                  </a:moveTo>
                  <a:cubicBezTo>
                    <a:pt x="2" y="7"/>
                    <a:pt x="3" y="7"/>
                    <a:pt x="4" y="6"/>
                  </a:cubicBezTo>
                  <a:cubicBezTo>
                    <a:pt x="10" y="3"/>
                    <a:pt x="13" y="3"/>
                    <a:pt x="20" y="0"/>
                  </a:cubicBezTo>
                  <a:cubicBezTo>
                    <a:pt x="23" y="0"/>
                    <a:pt x="29" y="0"/>
                    <a:pt x="36" y="3"/>
                  </a:cubicBezTo>
                  <a:cubicBezTo>
                    <a:pt x="39" y="3"/>
                    <a:pt x="42" y="6"/>
                    <a:pt x="45" y="9"/>
                  </a:cubicBezTo>
                  <a:lnTo>
                    <a:pt x="58" y="9"/>
                  </a:lnTo>
                  <a:cubicBezTo>
                    <a:pt x="45" y="31"/>
                    <a:pt x="33" y="54"/>
                    <a:pt x="23" y="80"/>
                  </a:cubicBezTo>
                  <a:cubicBezTo>
                    <a:pt x="20" y="80"/>
                    <a:pt x="20" y="77"/>
                    <a:pt x="20" y="77"/>
                  </a:cubicBezTo>
                  <a:cubicBezTo>
                    <a:pt x="20" y="67"/>
                    <a:pt x="20" y="57"/>
                    <a:pt x="13" y="51"/>
                  </a:cubicBezTo>
                  <a:cubicBezTo>
                    <a:pt x="9" y="47"/>
                    <a:pt x="5" y="47"/>
                    <a:pt x="0" y="48"/>
                  </a:cubicBezTo>
                  <a:lnTo>
                    <a:pt x="0" y="8"/>
                  </a:ln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09" name="Freeform 600"/>
            <p:cNvSpPr>
              <a:spLocks noChangeArrowheads="1"/>
            </p:cNvSpPr>
            <p:nvPr/>
          </p:nvSpPr>
          <p:spPr bwMode="auto">
            <a:xfrm>
              <a:off x="16755405" y="7863107"/>
              <a:ext cx="275094" cy="554397"/>
            </a:xfrm>
            <a:custGeom>
              <a:avLst/>
              <a:gdLst>
                <a:gd name="T0" fmla="*/ 51 w 287"/>
                <a:gd name="T1" fmla="*/ 22 h 577"/>
                <a:gd name="T2" fmla="*/ 87 w 287"/>
                <a:gd name="T3" fmla="*/ 19 h 577"/>
                <a:gd name="T4" fmla="*/ 113 w 287"/>
                <a:gd name="T5" fmla="*/ 16 h 577"/>
                <a:gd name="T6" fmla="*/ 103 w 287"/>
                <a:gd name="T7" fmla="*/ 10 h 577"/>
                <a:gd name="T8" fmla="*/ 132 w 287"/>
                <a:gd name="T9" fmla="*/ 3 h 577"/>
                <a:gd name="T10" fmla="*/ 154 w 287"/>
                <a:gd name="T11" fmla="*/ 16 h 577"/>
                <a:gd name="T12" fmla="*/ 158 w 287"/>
                <a:gd name="T13" fmla="*/ 25 h 577"/>
                <a:gd name="T14" fmla="*/ 180 w 287"/>
                <a:gd name="T15" fmla="*/ 22 h 577"/>
                <a:gd name="T16" fmla="*/ 196 w 287"/>
                <a:gd name="T17" fmla="*/ 16 h 577"/>
                <a:gd name="T18" fmla="*/ 228 w 287"/>
                <a:gd name="T19" fmla="*/ 13 h 577"/>
                <a:gd name="T20" fmla="*/ 212 w 287"/>
                <a:gd name="T21" fmla="*/ 38 h 577"/>
                <a:gd name="T22" fmla="*/ 199 w 287"/>
                <a:gd name="T23" fmla="*/ 28 h 577"/>
                <a:gd name="T24" fmla="*/ 164 w 287"/>
                <a:gd name="T25" fmla="*/ 48 h 577"/>
                <a:gd name="T26" fmla="*/ 170 w 287"/>
                <a:gd name="T27" fmla="*/ 93 h 577"/>
                <a:gd name="T28" fmla="*/ 174 w 287"/>
                <a:gd name="T29" fmla="*/ 80 h 577"/>
                <a:gd name="T30" fmla="*/ 209 w 287"/>
                <a:gd name="T31" fmla="*/ 51 h 577"/>
                <a:gd name="T32" fmla="*/ 228 w 287"/>
                <a:gd name="T33" fmla="*/ 73 h 577"/>
                <a:gd name="T34" fmla="*/ 241 w 287"/>
                <a:gd name="T35" fmla="*/ 90 h 577"/>
                <a:gd name="T36" fmla="*/ 222 w 287"/>
                <a:gd name="T37" fmla="*/ 115 h 577"/>
                <a:gd name="T38" fmla="*/ 212 w 287"/>
                <a:gd name="T39" fmla="*/ 99 h 577"/>
                <a:gd name="T40" fmla="*/ 196 w 287"/>
                <a:gd name="T41" fmla="*/ 128 h 577"/>
                <a:gd name="T42" fmla="*/ 161 w 287"/>
                <a:gd name="T43" fmla="*/ 154 h 577"/>
                <a:gd name="T44" fmla="*/ 129 w 287"/>
                <a:gd name="T45" fmla="*/ 205 h 577"/>
                <a:gd name="T46" fmla="*/ 93 w 287"/>
                <a:gd name="T47" fmla="*/ 199 h 577"/>
                <a:gd name="T48" fmla="*/ 90 w 287"/>
                <a:gd name="T49" fmla="*/ 231 h 577"/>
                <a:gd name="T50" fmla="*/ 113 w 287"/>
                <a:gd name="T51" fmla="*/ 251 h 577"/>
                <a:gd name="T52" fmla="*/ 122 w 287"/>
                <a:gd name="T53" fmla="*/ 280 h 577"/>
                <a:gd name="T54" fmla="*/ 148 w 287"/>
                <a:gd name="T55" fmla="*/ 273 h 577"/>
                <a:gd name="T56" fmla="*/ 216 w 287"/>
                <a:gd name="T57" fmla="*/ 302 h 577"/>
                <a:gd name="T58" fmla="*/ 270 w 287"/>
                <a:gd name="T59" fmla="*/ 337 h 577"/>
                <a:gd name="T60" fmla="*/ 273 w 287"/>
                <a:gd name="T61" fmla="*/ 379 h 577"/>
                <a:gd name="T62" fmla="*/ 257 w 287"/>
                <a:gd name="T63" fmla="*/ 424 h 577"/>
                <a:gd name="T64" fmla="*/ 232 w 287"/>
                <a:gd name="T65" fmla="*/ 463 h 577"/>
                <a:gd name="T66" fmla="*/ 209 w 287"/>
                <a:gd name="T67" fmla="*/ 498 h 577"/>
                <a:gd name="T68" fmla="*/ 196 w 287"/>
                <a:gd name="T69" fmla="*/ 524 h 577"/>
                <a:gd name="T70" fmla="*/ 199 w 287"/>
                <a:gd name="T71" fmla="*/ 556 h 577"/>
                <a:gd name="T72" fmla="*/ 190 w 287"/>
                <a:gd name="T73" fmla="*/ 566 h 577"/>
                <a:gd name="T74" fmla="*/ 161 w 287"/>
                <a:gd name="T75" fmla="*/ 492 h 577"/>
                <a:gd name="T76" fmla="*/ 158 w 287"/>
                <a:gd name="T77" fmla="*/ 424 h 577"/>
                <a:gd name="T78" fmla="*/ 129 w 287"/>
                <a:gd name="T79" fmla="*/ 373 h 577"/>
                <a:gd name="T80" fmla="*/ 122 w 287"/>
                <a:gd name="T81" fmla="*/ 321 h 577"/>
                <a:gd name="T82" fmla="*/ 129 w 287"/>
                <a:gd name="T83" fmla="*/ 305 h 577"/>
                <a:gd name="T84" fmla="*/ 129 w 287"/>
                <a:gd name="T85" fmla="*/ 292 h 577"/>
                <a:gd name="T86" fmla="*/ 100 w 287"/>
                <a:gd name="T87" fmla="*/ 273 h 577"/>
                <a:gd name="T88" fmla="*/ 64 w 287"/>
                <a:gd name="T89" fmla="*/ 254 h 577"/>
                <a:gd name="T90" fmla="*/ 48 w 287"/>
                <a:gd name="T91" fmla="*/ 247 h 577"/>
                <a:gd name="T92" fmla="*/ 32 w 287"/>
                <a:gd name="T93" fmla="*/ 218 h 577"/>
                <a:gd name="T94" fmla="*/ 22 w 287"/>
                <a:gd name="T95" fmla="*/ 222 h 577"/>
                <a:gd name="T96" fmla="*/ 0 w 287"/>
                <a:gd name="T97" fmla="*/ 144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7" h="577">
                  <a:moveTo>
                    <a:pt x="13" y="119"/>
                  </a:moveTo>
                  <a:cubicBezTo>
                    <a:pt x="16" y="109"/>
                    <a:pt x="16" y="102"/>
                    <a:pt x="16" y="93"/>
                  </a:cubicBezTo>
                  <a:cubicBezTo>
                    <a:pt x="26" y="67"/>
                    <a:pt x="38" y="44"/>
                    <a:pt x="51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61" y="22"/>
                    <a:pt x="67" y="22"/>
                    <a:pt x="74" y="22"/>
                  </a:cubicBezTo>
                  <a:cubicBezTo>
                    <a:pt x="77" y="19"/>
                    <a:pt x="84" y="19"/>
                    <a:pt x="87" y="19"/>
                  </a:cubicBezTo>
                  <a:cubicBezTo>
                    <a:pt x="93" y="19"/>
                    <a:pt x="96" y="19"/>
                    <a:pt x="103" y="22"/>
                  </a:cubicBezTo>
                  <a:cubicBezTo>
                    <a:pt x="106" y="25"/>
                    <a:pt x="113" y="25"/>
                    <a:pt x="116" y="25"/>
                  </a:cubicBezTo>
                  <a:cubicBezTo>
                    <a:pt x="116" y="22"/>
                    <a:pt x="116" y="16"/>
                    <a:pt x="113" y="16"/>
                  </a:cubicBezTo>
                  <a:cubicBezTo>
                    <a:pt x="109" y="16"/>
                    <a:pt x="100" y="19"/>
                    <a:pt x="100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6" y="13"/>
                    <a:pt x="103" y="10"/>
                    <a:pt x="103" y="10"/>
                  </a:cubicBezTo>
                  <a:cubicBezTo>
                    <a:pt x="106" y="6"/>
                    <a:pt x="109" y="10"/>
                    <a:pt x="113" y="6"/>
                  </a:cubicBezTo>
                  <a:cubicBezTo>
                    <a:pt x="113" y="3"/>
                    <a:pt x="116" y="3"/>
                    <a:pt x="116" y="3"/>
                  </a:cubicBezTo>
                  <a:cubicBezTo>
                    <a:pt x="122" y="3"/>
                    <a:pt x="129" y="0"/>
                    <a:pt x="132" y="3"/>
                  </a:cubicBezTo>
                  <a:cubicBezTo>
                    <a:pt x="135" y="3"/>
                    <a:pt x="135" y="10"/>
                    <a:pt x="138" y="10"/>
                  </a:cubicBezTo>
                  <a:cubicBezTo>
                    <a:pt x="145" y="13"/>
                    <a:pt x="151" y="10"/>
                    <a:pt x="154" y="10"/>
                  </a:cubicBezTo>
                  <a:cubicBezTo>
                    <a:pt x="154" y="13"/>
                    <a:pt x="154" y="16"/>
                    <a:pt x="154" y="16"/>
                  </a:cubicBezTo>
                  <a:cubicBezTo>
                    <a:pt x="154" y="19"/>
                    <a:pt x="154" y="19"/>
                    <a:pt x="151" y="19"/>
                  </a:cubicBezTo>
                  <a:cubicBezTo>
                    <a:pt x="151" y="22"/>
                    <a:pt x="148" y="25"/>
                    <a:pt x="151" y="28"/>
                  </a:cubicBezTo>
                  <a:lnTo>
                    <a:pt x="158" y="25"/>
                  </a:lnTo>
                  <a:cubicBezTo>
                    <a:pt x="161" y="22"/>
                    <a:pt x="161" y="19"/>
                    <a:pt x="164" y="16"/>
                  </a:cubicBezTo>
                  <a:cubicBezTo>
                    <a:pt x="167" y="13"/>
                    <a:pt x="174" y="10"/>
                    <a:pt x="180" y="16"/>
                  </a:cubicBezTo>
                  <a:cubicBezTo>
                    <a:pt x="180" y="19"/>
                    <a:pt x="180" y="19"/>
                    <a:pt x="180" y="22"/>
                  </a:cubicBezTo>
                  <a:cubicBezTo>
                    <a:pt x="183" y="25"/>
                    <a:pt x="183" y="25"/>
                    <a:pt x="183" y="22"/>
                  </a:cubicBezTo>
                  <a:cubicBezTo>
                    <a:pt x="187" y="19"/>
                    <a:pt x="183" y="19"/>
                    <a:pt x="190" y="16"/>
                  </a:cubicBezTo>
                  <a:cubicBezTo>
                    <a:pt x="190" y="16"/>
                    <a:pt x="193" y="16"/>
                    <a:pt x="196" y="16"/>
                  </a:cubicBezTo>
                  <a:cubicBezTo>
                    <a:pt x="193" y="13"/>
                    <a:pt x="190" y="10"/>
                    <a:pt x="190" y="10"/>
                  </a:cubicBezTo>
                  <a:cubicBezTo>
                    <a:pt x="193" y="6"/>
                    <a:pt x="203" y="10"/>
                    <a:pt x="206" y="10"/>
                  </a:cubicBezTo>
                  <a:cubicBezTo>
                    <a:pt x="212" y="10"/>
                    <a:pt x="219" y="13"/>
                    <a:pt x="228" y="13"/>
                  </a:cubicBezTo>
                  <a:cubicBezTo>
                    <a:pt x="235" y="16"/>
                    <a:pt x="245" y="22"/>
                    <a:pt x="248" y="32"/>
                  </a:cubicBezTo>
                  <a:cubicBezTo>
                    <a:pt x="248" y="41"/>
                    <a:pt x="238" y="51"/>
                    <a:pt x="228" y="51"/>
                  </a:cubicBezTo>
                  <a:cubicBezTo>
                    <a:pt x="222" y="51"/>
                    <a:pt x="209" y="44"/>
                    <a:pt x="212" y="38"/>
                  </a:cubicBezTo>
                  <a:cubicBezTo>
                    <a:pt x="216" y="35"/>
                    <a:pt x="216" y="32"/>
                    <a:pt x="212" y="28"/>
                  </a:cubicBezTo>
                  <a:cubicBezTo>
                    <a:pt x="209" y="28"/>
                    <a:pt x="209" y="25"/>
                    <a:pt x="206" y="25"/>
                  </a:cubicBezTo>
                  <a:cubicBezTo>
                    <a:pt x="203" y="25"/>
                    <a:pt x="203" y="28"/>
                    <a:pt x="199" y="28"/>
                  </a:cubicBezTo>
                  <a:cubicBezTo>
                    <a:pt x="196" y="32"/>
                    <a:pt x="193" y="28"/>
                    <a:pt x="193" y="35"/>
                  </a:cubicBezTo>
                  <a:cubicBezTo>
                    <a:pt x="190" y="38"/>
                    <a:pt x="190" y="41"/>
                    <a:pt x="190" y="44"/>
                  </a:cubicBezTo>
                  <a:cubicBezTo>
                    <a:pt x="180" y="44"/>
                    <a:pt x="174" y="41"/>
                    <a:pt x="164" y="48"/>
                  </a:cubicBezTo>
                  <a:cubicBezTo>
                    <a:pt x="158" y="51"/>
                    <a:pt x="148" y="54"/>
                    <a:pt x="145" y="61"/>
                  </a:cubicBezTo>
                  <a:cubicBezTo>
                    <a:pt x="145" y="70"/>
                    <a:pt x="154" y="70"/>
                    <a:pt x="161" y="73"/>
                  </a:cubicBezTo>
                  <a:cubicBezTo>
                    <a:pt x="164" y="80"/>
                    <a:pt x="167" y="90"/>
                    <a:pt x="170" y="93"/>
                  </a:cubicBezTo>
                  <a:cubicBezTo>
                    <a:pt x="174" y="93"/>
                    <a:pt x="170" y="90"/>
                    <a:pt x="170" y="86"/>
                  </a:cubicBezTo>
                  <a:cubicBezTo>
                    <a:pt x="170" y="86"/>
                    <a:pt x="174" y="86"/>
                    <a:pt x="174" y="83"/>
                  </a:cubicBezTo>
                  <a:lnTo>
                    <a:pt x="174" y="80"/>
                  </a:lnTo>
                  <a:cubicBezTo>
                    <a:pt x="180" y="77"/>
                    <a:pt x="183" y="73"/>
                    <a:pt x="183" y="67"/>
                  </a:cubicBezTo>
                  <a:cubicBezTo>
                    <a:pt x="183" y="57"/>
                    <a:pt x="187" y="54"/>
                    <a:pt x="196" y="51"/>
                  </a:cubicBezTo>
                  <a:cubicBezTo>
                    <a:pt x="199" y="48"/>
                    <a:pt x="206" y="41"/>
                    <a:pt x="209" y="51"/>
                  </a:cubicBezTo>
                  <a:cubicBezTo>
                    <a:pt x="212" y="54"/>
                    <a:pt x="212" y="57"/>
                    <a:pt x="212" y="64"/>
                  </a:cubicBezTo>
                  <a:cubicBezTo>
                    <a:pt x="216" y="64"/>
                    <a:pt x="222" y="61"/>
                    <a:pt x="225" y="61"/>
                  </a:cubicBezTo>
                  <a:cubicBezTo>
                    <a:pt x="225" y="67"/>
                    <a:pt x="225" y="70"/>
                    <a:pt x="228" y="73"/>
                  </a:cubicBezTo>
                  <a:cubicBezTo>
                    <a:pt x="228" y="73"/>
                    <a:pt x="228" y="77"/>
                    <a:pt x="232" y="77"/>
                  </a:cubicBezTo>
                  <a:cubicBezTo>
                    <a:pt x="232" y="77"/>
                    <a:pt x="232" y="80"/>
                    <a:pt x="235" y="80"/>
                  </a:cubicBezTo>
                  <a:cubicBezTo>
                    <a:pt x="235" y="83"/>
                    <a:pt x="241" y="86"/>
                    <a:pt x="241" y="90"/>
                  </a:cubicBezTo>
                  <a:cubicBezTo>
                    <a:pt x="238" y="93"/>
                    <a:pt x="228" y="102"/>
                    <a:pt x="235" y="102"/>
                  </a:cubicBezTo>
                  <a:cubicBezTo>
                    <a:pt x="235" y="106"/>
                    <a:pt x="238" y="115"/>
                    <a:pt x="238" y="119"/>
                  </a:cubicBezTo>
                  <a:cubicBezTo>
                    <a:pt x="232" y="119"/>
                    <a:pt x="228" y="115"/>
                    <a:pt x="222" y="115"/>
                  </a:cubicBezTo>
                  <a:cubicBezTo>
                    <a:pt x="222" y="112"/>
                    <a:pt x="225" y="102"/>
                    <a:pt x="225" y="99"/>
                  </a:cubicBezTo>
                  <a:cubicBezTo>
                    <a:pt x="225" y="96"/>
                    <a:pt x="225" y="99"/>
                    <a:pt x="222" y="99"/>
                  </a:cubicBezTo>
                  <a:cubicBezTo>
                    <a:pt x="219" y="99"/>
                    <a:pt x="216" y="96"/>
                    <a:pt x="212" y="99"/>
                  </a:cubicBezTo>
                  <a:cubicBezTo>
                    <a:pt x="209" y="99"/>
                    <a:pt x="209" y="99"/>
                    <a:pt x="206" y="102"/>
                  </a:cubicBezTo>
                  <a:cubicBezTo>
                    <a:pt x="206" y="106"/>
                    <a:pt x="212" y="122"/>
                    <a:pt x="212" y="125"/>
                  </a:cubicBezTo>
                  <a:cubicBezTo>
                    <a:pt x="216" y="131"/>
                    <a:pt x="203" y="128"/>
                    <a:pt x="196" y="128"/>
                  </a:cubicBezTo>
                  <a:cubicBezTo>
                    <a:pt x="190" y="128"/>
                    <a:pt x="183" y="128"/>
                    <a:pt x="180" y="131"/>
                  </a:cubicBezTo>
                  <a:cubicBezTo>
                    <a:pt x="174" y="135"/>
                    <a:pt x="174" y="138"/>
                    <a:pt x="170" y="144"/>
                  </a:cubicBezTo>
                  <a:cubicBezTo>
                    <a:pt x="167" y="148"/>
                    <a:pt x="164" y="151"/>
                    <a:pt x="161" y="154"/>
                  </a:cubicBezTo>
                  <a:cubicBezTo>
                    <a:pt x="151" y="164"/>
                    <a:pt x="145" y="170"/>
                    <a:pt x="138" y="180"/>
                  </a:cubicBezTo>
                  <a:cubicBezTo>
                    <a:pt x="135" y="183"/>
                    <a:pt x="135" y="189"/>
                    <a:pt x="132" y="196"/>
                  </a:cubicBezTo>
                  <a:cubicBezTo>
                    <a:pt x="132" y="199"/>
                    <a:pt x="132" y="205"/>
                    <a:pt x="129" y="205"/>
                  </a:cubicBezTo>
                  <a:cubicBezTo>
                    <a:pt x="122" y="205"/>
                    <a:pt x="119" y="199"/>
                    <a:pt x="119" y="196"/>
                  </a:cubicBezTo>
                  <a:cubicBezTo>
                    <a:pt x="116" y="193"/>
                    <a:pt x="113" y="189"/>
                    <a:pt x="106" y="189"/>
                  </a:cubicBezTo>
                  <a:cubicBezTo>
                    <a:pt x="100" y="193"/>
                    <a:pt x="96" y="196"/>
                    <a:pt x="93" y="199"/>
                  </a:cubicBezTo>
                  <a:cubicBezTo>
                    <a:pt x="87" y="202"/>
                    <a:pt x="80" y="202"/>
                    <a:pt x="77" y="205"/>
                  </a:cubicBezTo>
                  <a:cubicBezTo>
                    <a:pt x="67" y="209"/>
                    <a:pt x="67" y="222"/>
                    <a:pt x="67" y="231"/>
                  </a:cubicBezTo>
                  <a:cubicBezTo>
                    <a:pt x="74" y="247"/>
                    <a:pt x="84" y="234"/>
                    <a:pt x="90" y="231"/>
                  </a:cubicBezTo>
                  <a:cubicBezTo>
                    <a:pt x="93" y="228"/>
                    <a:pt x="93" y="228"/>
                    <a:pt x="96" y="231"/>
                  </a:cubicBezTo>
                  <a:cubicBezTo>
                    <a:pt x="96" y="238"/>
                    <a:pt x="96" y="241"/>
                    <a:pt x="100" y="244"/>
                  </a:cubicBezTo>
                  <a:cubicBezTo>
                    <a:pt x="103" y="247"/>
                    <a:pt x="109" y="247"/>
                    <a:pt x="113" y="251"/>
                  </a:cubicBezTo>
                  <a:cubicBezTo>
                    <a:pt x="113" y="257"/>
                    <a:pt x="106" y="263"/>
                    <a:pt x="109" y="270"/>
                  </a:cubicBezTo>
                  <a:cubicBezTo>
                    <a:pt x="109" y="273"/>
                    <a:pt x="122" y="270"/>
                    <a:pt x="122" y="273"/>
                  </a:cubicBezTo>
                  <a:cubicBezTo>
                    <a:pt x="122" y="276"/>
                    <a:pt x="122" y="280"/>
                    <a:pt x="122" y="280"/>
                  </a:cubicBezTo>
                  <a:cubicBezTo>
                    <a:pt x="125" y="280"/>
                    <a:pt x="129" y="280"/>
                    <a:pt x="129" y="283"/>
                  </a:cubicBezTo>
                  <a:cubicBezTo>
                    <a:pt x="132" y="283"/>
                    <a:pt x="132" y="286"/>
                    <a:pt x="132" y="286"/>
                  </a:cubicBezTo>
                  <a:cubicBezTo>
                    <a:pt x="135" y="280"/>
                    <a:pt x="138" y="273"/>
                    <a:pt x="148" y="273"/>
                  </a:cubicBezTo>
                  <a:cubicBezTo>
                    <a:pt x="154" y="273"/>
                    <a:pt x="161" y="273"/>
                    <a:pt x="164" y="273"/>
                  </a:cubicBezTo>
                  <a:cubicBezTo>
                    <a:pt x="170" y="276"/>
                    <a:pt x="177" y="276"/>
                    <a:pt x="180" y="280"/>
                  </a:cubicBezTo>
                  <a:cubicBezTo>
                    <a:pt x="193" y="283"/>
                    <a:pt x="209" y="292"/>
                    <a:pt x="216" y="302"/>
                  </a:cubicBezTo>
                  <a:cubicBezTo>
                    <a:pt x="225" y="309"/>
                    <a:pt x="216" y="312"/>
                    <a:pt x="225" y="318"/>
                  </a:cubicBezTo>
                  <a:cubicBezTo>
                    <a:pt x="235" y="325"/>
                    <a:pt x="248" y="328"/>
                    <a:pt x="257" y="331"/>
                  </a:cubicBezTo>
                  <a:cubicBezTo>
                    <a:pt x="264" y="334"/>
                    <a:pt x="267" y="334"/>
                    <a:pt x="270" y="337"/>
                  </a:cubicBezTo>
                  <a:cubicBezTo>
                    <a:pt x="277" y="341"/>
                    <a:pt x="283" y="344"/>
                    <a:pt x="286" y="350"/>
                  </a:cubicBezTo>
                  <a:cubicBezTo>
                    <a:pt x="286" y="357"/>
                    <a:pt x="286" y="360"/>
                    <a:pt x="283" y="363"/>
                  </a:cubicBezTo>
                  <a:cubicBezTo>
                    <a:pt x="280" y="370"/>
                    <a:pt x="277" y="376"/>
                    <a:pt x="273" y="379"/>
                  </a:cubicBezTo>
                  <a:cubicBezTo>
                    <a:pt x="273" y="386"/>
                    <a:pt x="270" y="392"/>
                    <a:pt x="270" y="395"/>
                  </a:cubicBezTo>
                  <a:cubicBezTo>
                    <a:pt x="267" y="408"/>
                    <a:pt x="264" y="415"/>
                    <a:pt x="257" y="424"/>
                  </a:cubicBezTo>
                  <a:lnTo>
                    <a:pt x="257" y="424"/>
                  </a:lnTo>
                  <a:cubicBezTo>
                    <a:pt x="254" y="428"/>
                    <a:pt x="251" y="431"/>
                    <a:pt x="248" y="434"/>
                  </a:cubicBezTo>
                  <a:cubicBezTo>
                    <a:pt x="241" y="441"/>
                    <a:pt x="241" y="444"/>
                    <a:pt x="238" y="447"/>
                  </a:cubicBezTo>
                  <a:cubicBezTo>
                    <a:pt x="235" y="453"/>
                    <a:pt x="235" y="460"/>
                    <a:pt x="232" y="463"/>
                  </a:cubicBezTo>
                  <a:cubicBezTo>
                    <a:pt x="232" y="470"/>
                    <a:pt x="228" y="473"/>
                    <a:pt x="225" y="476"/>
                  </a:cubicBezTo>
                  <a:cubicBezTo>
                    <a:pt x="222" y="479"/>
                    <a:pt x="219" y="479"/>
                    <a:pt x="219" y="482"/>
                  </a:cubicBezTo>
                  <a:cubicBezTo>
                    <a:pt x="216" y="489"/>
                    <a:pt x="216" y="495"/>
                    <a:pt x="209" y="498"/>
                  </a:cubicBezTo>
                  <a:cubicBezTo>
                    <a:pt x="206" y="498"/>
                    <a:pt x="203" y="498"/>
                    <a:pt x="203" y="502"/>
                  </a:cubicBezTo>
                  <a:cubicBezTo>
                    <a:pt x="199" y="505"/>
                    <a:pt x="199" y="508"/>
                    <a:pt x="199" y="515"/>
                  </a:cubicBezTo>
                  <a:cubicBezTo>
                    <a:pt x="199" y="518"/>
                    <a:pt x="196" y="521"/>
                    <a:pt x="196" y="524"/>
                  </a:cubicBezTo>
                  <a:cubicBezTo>
                    <a:pt x="196" y="527"/>
                    <a:pt x="199" y="534"/>
                    <a:pt x="203" y="537"/>
                  </a:cubicBezTo>
                  <a:cubicBezTo>
                    <a:pt x="203" y="540"/>
                    <a:pt x="199" y="544"/>
                    <a:pt x="199" y="547"/>
                  </a:cubicBezTo>
                  <a:cubicBezTo>
                    <a:pt x="199" y="550"/>
                    <a:pt x="199" y="553"/>
                    <a:pt x="199" y="556"/>
                  </a:cubicBezTo>
                  <a:cubicBezTo>
                    <a:pt x="203" y="563"/>
                    <a:pt x="216" y="560"/>
                    <a:pt x="219" y="566"/>
                  </a:cubicBezTo>
                  <a:cubicBezTo>
                    <a:pt x="222" y="569"/>
                    <a:pt x="216" y="576"/>
                    <a:pt x="209" y="576"/>
                  </a:cubicBezTo>
                  <a:cubicBezTo>
                    <a:pt x="203" y="576"/>
                    <a:pt x="196" y="573"/>
                    <a:pt x="190" y="566"/>
                  </a:cubicBezTo>
                  <a:cubicBezTo>
                    <a:pt x="180" y="560"/>
                    <a:pt x="170" y="550"/>
                    <a:pt x="167" y="537"/>
                  </a:cubicBezTo>
                  <a:cubicBezTo>
                    <a:pt x="167" y="531"/>
                    <a:pt x="167" y="521"/>
                    <a:pt x="167" y="515"/>
                  </a:cubicBezTo>
                  <a:cubicBezTo>
                    <a:pt x="164" y="505"/>
                    <a:pt x="164" y="498"/>
                    <a:pt x="161" y="492"/>
                  </a:cubicBezTo>
                  <a:cubicBezTo>
                    <a:pt x="158" y="486"/>
                    <a:pt x="158" y="476"/>
                    <a:pt x="158" y="470"/>
                  </a:cubicBezTo>
                  <a:cubicBezTo>
                    <a:pt x="161" y="463"/>
                    <a:pt x="161" y="453"/>
                    <a:pt x="161" y="447"/>
                  </a:cubicBezTo>
                  <a:cubicBezTo>
                    <a:pt x="161" y="437"/>
                    <a:pt x="158" y="431"/>
                    <a:pt x="158" y="424"/>
                  </a:cubicBezTo>
                  <a:cubicBezTo>
                    <a:pt x="154" y="418"/>
                    <a:pt x="154" y="412"/>
                    <a:pt x="151" y="405"/>
                  </a:cubicBezTo>
                  <a:cubicBezTo>
                    <a:pt x="148" y="402"/>
                    <a:pt x="148" y="402"/>
                    <a:pt x="148" y="402"/>
                  </a:cubicBezTo>
                  <a:cubicBezTo>
                    <a:pt x="138" y="395"/>
                    <a:pt x="132" y="386"/>
                    <a:pt x="129" y="373"/>
                  </a:cubicBezTo>
                  <a:cubicBezTo>
                    <a:pt x="125" y="366"/>
                    <a:pt x="122" y="363"/>
                    <a:pt x="119" y="357"/>
                  </a:cubicBezTo>
                  <a:cubicBezTo>
                    <a:pt x="116" y="354"/>
                    <a:pt x="116" y="347"/>
                    <a:pt x="113" y="341"/>
                  </a:cubicBezTo>
                  <a:cubicBezTo>
                    <a:pt x="113" y="334"/>
                    <a:pt x="116" y="325"/>
                    <a:pt x="122" y="321"/>
                  </a:cubicBezTo>
                  <a:cubicBezTo>
                    <a:pt x="119" y="318"/>
                    <a:pt x="122" y="315"/>
                    <a:pt x="125" y="315"/>
                  </a:cubicBezTo>
                  <a:cubicBezTo>
                    <a:pt x="125" y="315"/>
                    <a:pt x="125" y="312"/>
                    <a:pt x="125" y="309"/>
                  </a:cubicBezTo>
                  <a:lnTo>
                    <a:pt x="129" y="305"/>
                  </a:lnTo>
                  <a:cubicBezTo>
                    <a:pt x="129" y="305"/>
                    <a:pt x="129" y="305"/>
                    <a:pt x="129" y="296"/>
                  </a:cubicBezTo>
                  <a:cubicBezTo>
                    <a:pt x="129" y="296"/>
                    <a:pt x="129" y="296"/>
                    <a:pt x="129" y="299"/>
                  </a:cubicBezTo>
                  <a:cubicBezTo>
                    <a:pt x="129" y="296"/>
                    <a:pt x="129" y="292"/>
                    <a:pt x="129" y="292"/>
                  </a:cubicBezTo>
                  <a:cubicBezTo>
                    <a:pt x="125" y="292"/>
                    <a:pt x="125" y="286"/>
                    <a:pt x="122" y="286"/>
                  </a:cubicBezTo>
                  <a:cubicBezTo>
                    <a:pt x="116" y="283"/>
                    <a:pt x="109" y="286"/>
                    <a:pt x="106" y="283"/>
                  </a:cubicBezTo>
                  <a:cubicBezTo>
                    <a:pt x="103" y="283"/>
                    <a:pt x="103" y="276"/>
                    <a:pt x="100" y="273"/>
                  </a:cubicBezTo>
                  <a:cubicBezTo>
                    <a:pt x="96" y="270"/>
                    <a:pt x="93" y="270"/>
                    <a:pt x="90" y="270"/>
                  </a:cubicBezTo>
                  <a:cubicBezTo>
                    <a:pt x="90" y="267"/>
                    <a:pt x="84" y="263"/>
                    <a:pt x="80" y="260"/>
                  </a:cubicBezTo>
                  <a:cubicBezTo>
                    <a:pt x="77" y="260"/>
                    <a:pt x="71" y="257"/>
                    <a:pt x="64" y="254"/>
                  </a:cubicBezTo>
                  <a:cubicBezTo>
                    <a:pt x="61" y="254"/>
                    <a:pt x="58" y="254"/>
                    <a:pt x="58" y="251"/>
                  </a:cubicBezTo>
                  <a:cubicBezTo>
                    <a:pt x="55" y="247"/>
                    <a:pt x="55" y="247"/>
                    <a:pt x="51" y="247"/>
                  </a:cubicBezTo>
                  <a:lnTo>
                    <a:pt x="48" y="247"/>
                  </a:lnTo>
                  <a:cubicBezTo>
                    <a:pt x="42" y="244"/>
                    <a:pt x="42" y="244"/>
                    <a:pt x="38" y="241"/>
                  </a:cubicBezTo>
                  <a:cubicBezTo>
                    <a:pt x="38" y="238"/>
                    <a:pt x="35" y="234"/>
                    <a:pt x="35" y="231"/>
                  </a:cubicBezTo>
                  <a:cubicBezTo>
                    <a:pt x="32" y="228"/>
                    <a:pt x="32" y="222"/>
                    <a:pt x="32" y="218"/>
                  </a:cubicBezTo>
                  <a:cubicBezTo>
                    <a:pt x="32" y="215"/>
                    <a:pt x="32" y="215"/>
                    <a:pt x="32" y="212"/>
                  </a:cubicBezTo>
                  <a:cubicBezTo>
                    <a:pt x="29" y="212"/>
                    <a:pt x="26" y="212"/>
                    <a:pt x="26" y="212"/>
                  </a:cubicBezTo>
                  <a:cubicBezTo>
                    <a:pt x="22" y="215"/>
                    <a:pt x="26" y="218"/>
                    <a:pt x="22" y="222"/>
                  </a:cubicBezTo>
                  <a:cubicBezTo>
                    <a:pt x="19" y="212"/>
                    <a:pt x="16" y="205"/>
                    <a:pt x="13" y="196"/>
                  </a:cubicBezTo>
                  <a:cubicBezTo>
                    <a:pt x="9" y="189"/>
                    <a:pt x="3" y="183"/>
                    <a:pt x="3" y="173"/>
                  </a:cubicBezTo>
                  <a:cubicBezTo>
                    <a:pt x="0" y="164"/>
                    <a:pt x="0" y="154"/>
                    <a:pt x="0" y="144"/>
                  </a:cubicBezTo>
                  <a:cubicBezTo>
                    <a:pt x="3" y="131"/>
                    <a:pt x="6" y="125"/>
                    <a:pt x="13" y="119"/>
                  </a:cubicBezTo>
                  <a:lnTo>
                    <a:pt x="13" y="119"/>
                  </a:ln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10" name="Freeform 601"/>
            <p:cNvSpPr>
              <a:spLocks noChangeArrowheads="1"/>
            </p:cNvSpPr>
            <p:nvPr/>
          </p:nvSpPr>
          <p:spPr bwMode="auto">
            <a:xfrm>
              <a:off x="16945854" y="7837715"/>
              <a:ext cx="80414" cy="29626"/>
            </a:xfrm>
            <a:custGeom>
              <a:avLst/>
              <a:gdLst>
                <a:gd name="T0" fmla="*/ 65 w 82"/>
                <a:gd name="T1" fmla="*/ 16 h 33"/>
                <a:gd name="T2" fmla="*/ 61 w 82"/>
                <a:gd name="T3" fmla="*/ 16 h 33"/>
                <a:gd name="T4" fmla="*/ 45 w 82"/>
                <a:gd name="T5" fmla="*/ 23 h 33"/>
                <a:gd name="T6" fmla="*/ 45 w 82"/>
                <a:gd name="T7" fmla="*/ 26 h 33"/>
                <a:gd name="T8" fmla="*/ 32 w 82"/>
                <a:gd name="T9" fmla="*/ 26 h 33"/>
                <a:gd name="T10" fmla="*/ 23 w 82"/>
                <a:gd name="T11" fmla="*/ 26 h 33"/>
                <a:gd name="T12" fmla="*/ 23 w 82"/>
                <a:gd name="T13" fmla="*/ 32 h 33"/>
                <a:gd name="T14" fmla="*/ 10 w 82"/>
                <a:gd name="T15" fmla="*/ 32 h 33"/>
                <a:gd name="T16" fmla="*/ 7 w 82"/>
                <a:gd name="T17" fmla="*/ 19 h 33"/>
                <a:gd name="T18" fmla="*/ 3 w 82"/>
                <a:gd name="T19" fmla="*/ 16 h 33"/>
                <a:gd name="T20" fmla="*/ 10 w 82"/>
                <a:gd name="T21" fmla="*/ 13 h 33"/>
                <a:gd name="T22" fmla="*/ 16 w 82"/>
                <a:gd name="T23" fmla="*/ 6 h 33"/>
                <a:gd name="T24" fmla="*/ 26 w 82"/>
                <a:gd name="T25" fmla="*/ 10 h 33"/>
                <a:gd name="T26" fmla="*/ 32 w 82"/>
                <a:gd name="T27" fmla="*/ 10 h 33"/>
                <a:gd name="T28" fmla="*/ 32 w 82"/>
                <a:gd name="T29" fmla="*/ 6 h 33"/>
                <a:gd name="T30" fmla="*/ 55 w 82"/>
                <a:gd name="T31" fmla="*/ 6 h 33"/>
                <a:gd name="T32" fmla="*/ 61 w 82"/>
                <a:gd name="T33" fmla="*/ 3 h 33"/>
                <a:gd name="T34" fmla="*/ 81 w 82"/>
                <a:gd name="T35" fmla="*/ 6 h 33"/>
                <a:gd name="T36" fmla="*/ 65 w 82"/>
                <a:gd name="T37" fmla="*/ 16 h 33"/>
                <a:gd name="T38" fmla="*/ 65 w 82"/>
                <a:gd name="T39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" h="33">
                  <a:moveTo>
                    <a:pt x="65" y="16"/>
                  </a:moveTo>
                  <a:lnTo>
                    <a:pt x="61" y="16"/>
                  </a:lnTo>
                  <a:cubicBezTo>
                    <a:pt x="55" y="16"/>
                    <a:pt x="49" y="16"/>
                    <a:pt x="45" y="23"/>
                  </a:cubicBezTo>
                  <a:cubicBezTo>
                    <a:pt x="45" y="23"/>
                    <a:pt x="45" y="23"/>
                    <a:pt x="45" y="26"/>
                  </a:cubicBezTo>
                  <a:cubicBezTo>
                    <a:pt x="42" y="26"/>
                    <a:pt x="39" y="26"/>
                    <a:pt x="32" y="26"/>
                  </a:cubicBezTo>
                  <a:cubicBezTo>
                    <a:pt x="29" y="26"/>
                    <a:pt x="26" y="26"/>
                    <a:pt x="23" y="26"/>
                  </a:cubicBezTo>
                  <a:cubicBezTo>
                    <a:pt x="23" y="29"/>
                    <a:pt x="23" y="29"/>
                    <a:pt x="23" y="32"/>
                  </a:cubicBezTo>
                  <a:cubicBezTo>
                    <a:pt x="20" y="32"/>
                    <a:pt x="10" y="32"/>
                    <a:pt x="10" y="32"/>
                  </a:cubicBezTo>
                  <a:cubicBezTo>
                    <a:pt x="7" y="29"/>
                    <a:pt x="10" y="23"/>
                    <a:pt x="7" y="19"/>
                  </a:cubicBezTo>
                  <a:lnTo>
                    <a:pt x="3" y="16"/>
                  </a:lnTo>
                  <a:cubicBezTo>
                    <a:pt x="0" y="10"/>
                    <a:pt x="7" y="13"/>
                    <a:pt x="10" y="13"/>
                  </a:cubicBezTo>
                  <a:cubicBezTo>
                    <a:pt x="13" y="10"/>
                    <a:pt x="16" y="6"/>
                    <a:pt x="16" y="6"/>
                  </a:cubicBezTo>
                  <a:cubicBezTo>
                    <a:pt x="23" y="6"/>
                    <a:pt x="23" y="6"/>
                    <a:pt x="26" y="10"/>
                  </a:cubicBezTo>
                  <a:cubicBezTo>
                    <a:pt x="29" y="10"/>
                    <a:pt x="29" y="10"/>
                    <a:pt x="32" y="10"/>
                  </a:cubicBezTo>
                  <a:lnTo>
                    <a:pt x="32" y="6"/>
                  </a:lnTo>
                  <a:cubicBezTo>
                    <a:pt x="39" y="0"/>
                    <a:pt x="49" y="6"/>
                    <a:pt x="55" y="6"/>
                  </a:cubicBezTo>
                  <a:cubicBezTo>
                    <a:pt x="58" y="6"/>
                    <a:pt x="58" y="6"/>
                    <a:pt x="61" y="3"/>
                  </a:cubicBezTo>
                  <a:cubicBezTo>
                    <a:pt x="71" y="3"/>
                    <a:pt x="81" y="3"/>
                    <a:pt x="81" y="6"/>
                  </a:cubicBezTo>
                  <a:cubicBezTo>
                    <a:pt x="81" y="10"/>
                    <a:pt x="68" y="13"/>
                    <a:pt x="65" y="16"/>
                  </a:cubicBezTo>
                  <a:lnTo>
                    <a:pt x="65" y="16"/>
                  </a:ln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11" name="Freeform 602"/>
            <p:cNvSpPr>
              <a:spLocks noChangeArrowheads="1"/>
            </p:cNvSpPr>
            <p:nvPr/>
          </p:nvSpPr>
          <p:spPr bwMode="auto">
            <a:xfrm>
              <a:off x="17017803" y="7871570"/>
              <a:ext cx="4231" cy="4233"/>
            </a:xfrm>
            <a:custGeom>
              <a:avLst/>
              <a:gdLst>
                <a:gd name="T0" fmla="*/ 0 w 4"/>
                <a:gd name="T1" fmla="*/ 2 h 3"/>
                <a:gd name="T2" fmla="*/ 3 w 4"/>
                <a:gd name="T3" fmla="*/ 0 h 3"/>
                <a:gd name="T4" fmla="*/ 0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2" y="2"/>
                    <a:pt x="0" y="2"/>
                    <a:pt x="0" y="2"/>
                  </a:cubicBez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12" name="Freeform 603"/>
            <p:cNvSpPr>
              <a:spLocks noChangeArrowheads="1"/>
            </p:cNvSpPr>
            <p:nvPr/>
          </p:nvSpPr>
          <p:spPr bwMode="auto">
            <a:xfrm>
              <a:off x="17115142" y="7837714"/>
              <a:ext cx="16929" cy="33856"/>
            </a:xfrm>
            <a:custGeom>
              <a:avLst/>
              <a:gdLst>
                <a:gd name="T0" fmla="*/ 13 w 17"/>
                <a:gd name="T1" fmla="*/ 23 h 37"/>
                <a:gd name="T2" fmla="*/ 0 w 17"/>
                <a:gd name="T3" fmla="*/ 36 h 37"/>
                <a:gd name="T4" fmla="*/ 0 w 17"/>
                <a:gd name="T5" fmla="*/ 0 h 37"/>
                <a:gd name="T6" fmla="*/ 7 w 17"/>
                <a:gd name="T7" fmla="*/ 3 h 37"/>
                <a:gd name="T8" fmla="*/ 16 w 17"/>
                <a:gd name="T9" fmla="*/ 10 h 37"/>
                <a:gd name="T10" fmla="*/ 13 w 17"/>
                <a:gd name="T11" fmla="*/ 23 h 37"/>
                <a:gd name="T12" fmla="*/ 13 w 17"/>
                <a:gd name="T13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7">
                  <a:moveTo>
                    <a:pt x="13" y="23"/>
                  </a:moveTo>
                  <a:cubicBezTo>
                    <a:pt x="10" y="26"/>
                    <a:pt x="7" y="32"/>
                    <a:pt x="0" y="36"/>
                  </a:cubicBezTo>
                  <a:cubicBezTo>
                    <a:pt x="0" y="36"/>
                    <a:pt x="0" y="36"/>
                    <a:pt x="0" y="0"/>
                  </a:cubicBezTo>
                  <a:cubicBezTo>
                    <a:pt x="4" y="3"/>
                    <a:pt x="4" y="3"/>
                    <a:pt x="7" y="3"/>
                  </a:cubicBezTo>
                  <a:cubicBezTo>
                    <a:pt x="10" y="3"/>
                    <a:pt x="13" y="6"/>
                    <a:pt x="16" y="10"/>
                  </a:cubicBezTo>
                  <a:cubicBezTo>
                    <a:pt x="16" y="16"/>
                    <a:pt x="16" y="19"/>
                    <a:pt x="13" y="23"/>
                  </a:cubicBezTo>
                  <a:lnTo>
                    <a:pt x="13" y="2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13" name="Freeform 604"/>
            <p:cNvSpPr>
              <a:spLocks noChangeArrowheads="1"/>
            </p:cNvSpPr>
            <p:nvPr/>
          </p:nvSpPr>
          <p:spPr bwMode="auto">
            <a:xfrm>
              <a:off x="16996639" y="7837713"/>
              <a:ext cx="122736" cy="88874"/>
            </a:xfrm>
            <a:custGeom>
              <a:avLst/>
              <a:gdLst>
                <a:gd name="T0" fmla="*/ 96 w 126"/>
                <a:gd name="T1" fmla="*/ 0 h 94"/>
                <a:gd name="T2" fmla="*/ 125 w 126"/>
                <a:gd name="T3" fmla="*/ 0 h 94"/>
                <a:gd name="T4" fmla="*/ 125 w 126"/>
                <a:gd name="T5" fmla="*/ 36 h 94"/>
                <a:gd name="T6" fmla="*/ 116 w 126"/>
                <a:gd name="T7" fmla="*/ 42 h 94"/>
                <a:gd name="T8" fmla="*/ 93 w 126"/>
                <a:gd name="T9" fmla="*/ 58 h 94"/>
                <a:gd name="T10" fmla="*/ 64 w 126"/>
                <a:gd name="T11" fmla="*/ 64 h 94"/>
                <a:gd name="T12" fmla="*/ 45 w 126"/>
                <a:gd name="T13" fmla="*/ 87 h 94"/>
                <a:gd name="T14" fmla="*/ 22 w 126"/>
                <a:gd name="T15" fmla="*/ 77 h 94"/>
                <a:gd name="T16" fmla="*/ 22 w 126"/>
                <a:gd name="T17" fmla="*/ 64 h 94"/>
                <a:gd name="T18" fmla="*/ 32 w 126"/>
                <a:gd name="T19" fmla="*/ 58 h 94"/>
                <a:gd name="T20" fmla="*/ 32 w 126"/>
                <a:gd name="T21" fmla="*/ 51 h 94"/>
                <a:gd name="T22" fmla="*/ 35 w 126"/>
                <a:gd name="T23" fmla="*/ 48 h 94"/>
                <a:gd name="T24" fmla="*/ 32 w 126"/>
                <a:gd name="T25" fmla="*/ 45 h 94"/>
                <a:gd name="T26" fmla="*/ 29 w 126"/>
                <a:gd name="T27" fmla="*/ 42 h 94"/>
                <a:gd name="T28" fmla="*/ 29 w 126"/>
                <a:gd name="T29" fmla="*/ 36 h 94"/>
                <a:gd name="T30" fmla="*/ 25 w 126"/>
                <a:gd name="T31" fmla="*/ 32 h 94"/>
                <a:gd name="T32" fmla="*/ 25 w 126"/>
                <a:gd name="T33" fmla="*/ 32 h 94"/>
                <a:gd name="T34" fmla="*/ 25 w 126"/>
                <a:gd name="T35" fmla="*/ 32 h 94"/>
                <a:gd name="T36" fmla="*/ 22 w 126"/>
                <a:gd name="T37" fmla="*/ 32 h 94"/>
                <a:gd name="T38" fmla="*/ 19 w 126"/>
                <a:gd name="T39" fmla="*/ 29 h 94"/>
                <a:gd name="T40" fmla="*/ 16 w 126"/>
                <a:gd name="T41" fmla="*/ 26 h 94"/>
                <a:gd name="T42" fmla="*/ 9 w 126"/>
                <a:gd name="T43" fmla="*/ 26 h 94"/>
                <a:gd name="T44" fmla="*/ 6 w 126"/>
                <a:gd name="T45" fmla="*/ 26 h 94"/>
                <a:gd name="T46" fmla="*/ 0 w 126"/>
                <a:gd name="T47" fmla="*/ 26 h 94"/>
                <a:gd name="T48" fmla="*/ 0 w 126"/>
                <a:gd name="T49" fmla="*/ 23 h 94"/>
                <a:gd name="T50" fmla="*/ 3 w 126"/>
                <a:gd name="T51" fmla="*/ 23 h 94"/>
                <a:gd name="T52" fmla="*/ 6 w 126"/>
                <a:gd name="T53" fmla="*/ 19 h 94"/>
                <a:gd name="T54" fmla="*/ 9 w 126"/>
                <a:gd name="T55" fmla="*/ 19 h 94"/>
                <a:gd name="T56" fmla="*/ 13 w 126"/>
                <a:gd name="T57" fmla="*/ 19 h 94"/>
                <a:gd name="T58" fmla="*/ 19 w 126"/>
                <a:gd name="T59" fmla="*/ 19 h 94"/>
                <a:gd name="T60" fmla="*/ 22 w 126"/>
                <a:gd name="T61" fmla="*/ 16 h 94"/>
                <a:gd name="T62" fmla="*/ 25 w 126"/>
                <a:gd name="T63" fmla="*/ 13 h 94"/>
                <a:gd name="T64" fmla="*/ 32 w 126"/>
                <a:gd name="T65" fmla="*/ 6 h 94"/>
                <a:gd name="T66" fmla="*/ 38 w 126"/>
                <a:gd name="T67" fmla="*/ 6 h 94"/>
                <a:gd name="T68" fmla="*/ 96 w 126"/>
                <a:gd name="T69" fmla="*/ 0 h 94"/>
                <a:gd name="T70" fmla="*/ 96 w 126"/>
                <a:gd name="T7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" h="94">
                  <a:moveTo>
                    <a:pt x="96" y="0"/>
                  </a:moveTo>
                  <a:cubicBezTo>
                    <a:pt x="106" y="0"/>
                    <a:pt x="116" y="0"/>
                    <a:pt x="125" y="0"/>
                  </a:cubicBezTo>
                  <a:cubicBezTo>
                    <a:pt x="125" y="0"/>
                    <a:pt x="125" y="0"/>
                    <a:pt x="125" y="36"/>
                  </a:cubicBezTo>
                  <a:cubicBezTo>
                    <a:pt x="122" y="39"/>
                    <a:pt x="119" y="42"/>
                    <a:pt x="116" y="42"/>
                  </a:cubicBezTo>
                  <a:cubicBezTo>
                    <a:pt x="109" y="48"/>
                    <a:pt x="103" y="54"/>
                    <a:pt x="93" y="58"/>
                  </a:cubicBezTo>
                  <a:cubicBezTo>
                    <a:pt x="83" y="61"/>
                    <a:pt x="71" y="58"/>
                    <a:pt x="64" y="64"/>
                  </a:cubicBezTo>
                  <a:cubicBezTo>
                    <a:pt x="54" y="70"/>
                    <a:pt x="54" y="80"/>
                    <a:pt x="45" y="87"/>
                  </a:cubicBezTo>
                  <a:cubicBezTo>
                    <a:pt x="38" y="93"/>
                    <a:pt x="25" y="87"/>
                    <a:pt x="22" y="77"/>
                  </a:cubicBezTo>
                  <a:cubicBezTo>
                    <a:pt x="19" y="74"/>
                    <a:pt x="19" y="70"/>
                    <a:pt x="22" y="64"/>
                  </a:cubicBezTo>
                  <a:cubicBezTo>
                    <a:pt x="22" y="61"/>
                    <a:pt x="25" y="61"/>
                    <a:pt x="32" y="58"/>
                  </a:cubicBezTo>
                  <a:cubicBezTo>
                    <a:pt x="32" y="54"/>
                    <a:pt x="32" y="54"/>
                    <a:pt x="32" y="51"/>
                  </a:cubicBezTo>
                  <a:cubicBezTo>
                    <a:pt x="35" y="51"/>
                    <a:pt x="35" y="51"/>
                    <a:pt x="35" y="48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39"/>
                    <a:pt x="29" y="39"/>
                    <a:pt x="29" y="36"/>
                  </a:cubicBezTo>
                  <a:cubicBezTo>
                    <a:pt x="29" y="36"/>
                    <a:pt x="29" y="32"/>
                    <a:pt x="25" y="32"/>
                  </a:cubicBezTo>
                  <a:lnTo>
                    <a:pt x="25" y="32"/>
                  </a:lnTo>
                  <a:lnTo>
                    <a:pt x="25" y="32"/>
                  </a:lnTo>
                  <a:cubicBezTo>
                    <a:pt x="22" y="32"/>
                    <a:pt x="22" y="32"/>
                    <a:pt x="22" y="32"/>
                  </a:cubicBezTo>
                  <a:cubicBezTo>
                    <a:pt x="22" y="29"/>
                    <a:pt x="22" y="32"/>
                    <a:pt x="19" y="29"/>
                  </a:cubicBezTo>
                  <a:cubicBezTo>
                    <a:pt x="19" y="29"/>
                    <a:pt x="16" y="29"/>
                    <a:pt x="16" y="26"/>
                  </a:cubicBezTo>
                  <a:cubicBezTo>
                    <a:pt x="13" y="26"/>
                    <a:pt x="13" y="26"/>
                    <a:pt x="9" y="26"/>
                  </a:cubicBezTo>
                  <a:lnTo>
                    <a:pt x="6" y="26"/>
                  </a:lnTo>
                  <a:cubicBezTo>
                    <a:pt x="3" y="26"/>
                    <a:pt x="0" y="26"/>
                    <a:pt x="0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19"/>
                    <a:pt x="6" y="19"/>
                    <a:pt x="6" y="19"/>
                  </a:cubicBezTo>
                  <a:cubicBezTo>
                    <a:pt x="9" y="19"/>
                    <a:pt x="9" y="19"/>
                    <a:pt x="9" y="19"/>
                  </a:cubicBezTo>
                  <a:lnTo>
                    <a:pt x="13" y="19"/>
                  </a:lnTo>
                  <a:cubicBezTo>
                    <a:pt x="13" y="19"/>
                    <a:pt x="16" y="19"/>
                    <a:pt x="19" y="19"/>
                  </a:cubicBezTo>
                  <a:lnTo>
                    <a:pt x="22" y="16"/>
                  </a:lnTo>
                  <a:cubicBezTo>
                    <a:pt x="22" y="16"/>
                    <a:pt x="22" y="13"/>
                    <a:pt x="25" y="13"/>
                  </a:cubicBezTo>
                  <a:cubicBezTo>
                    <a:pt x="29" y="13"/>
                    <a:pt x="29" y="10"/>
                    <a:pt x="32" y="6"/>
                  </a:cubicBezTo>
                  <a:cubicBezTo>
                    <a:pt x="32" y="6"/>
                    <a:pt x="35" y="6"/>
                    <a:pt x="38" y="6"/>
                  </a:cubicBezTo>
                  <a:cubicBezTo>
                    <a:pt x="58" y="3"/>
                    <a:pt x="77" y="3"/>
                    <a:pt x="96" y="0"/>
                  </a:cubicBezTo>
                  <a:lnTo>
                    <a:pt x="96" y="0"/>
                  </a:ln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14" name="Freeform 605"/>
            <p:cNvSpPr>
              <a:spLocks noChangeArrowheads="1"/>
            </p:cNvSpPr>
            <p:nvPr/>
          </p:nvSpPr>
          <p:spPr bwMode="auto">
            <a:xfrm>
              <a:off x="17098213" y="7896962"/>
              <a:ext cx="21162" cy="21161"/>
            </a:xfrm>
            <a:custGeom>
              <a:avLst/>
              <a:gdLst>
                <a:gd name="T0" fmla="*/ 19 w 20"/>
                <a:gd name="T1" fmla="*/ 3 h 23"/>
                <a:gd name="T2" fmla="*/ 19 w 20"/>
                <a:gd name="T3" fmla="*/ 19 h 23"/>
                <a:gd name="T4" fmla="*/ 6 w 20"/>
                <a:gd name="T5" fmla="*/ 16 h 23"/>
                <a:gd name="T6" fmla="*/ 3 w 20"/>
                <a:gd name="T7" fmla="*/ 12 h 23"/>
                <a:gd name="T8" fmla="*/ 6 w 20"/>
                <a:gd name="T9" fmla="*/ 3 h 23"/>
                <a:gd name="T10" fmla="*/ 10 w 20"/>
                <a:gd name="T11" fmla="*/ 3 h 23"/>
                <a:gd name="T12" fmla="*/ 19 w 20"/>
                <a:gd name="T13" fmla="*/ 3 h 23"/>
                <a:gd name="T14" fmla="*/ 19 w 20"/>
                <a:gd name="T1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3">
                  <a:moveTo>
                    <a:pt x="19" y="3"/>
                  </a:moveTo>
                  <a:cubicBezTo>
                    <a:pt x="19" y="3"/>
                    <a:pt x="19" y="3"/>
                    <a:pt x="19" y="19"/>
                  </a:cubicBezTo>
                  <a:cubicBezTo>
                    <a:pt x="16" y="22"/>
                    <a:pt x="13" y="19"/>
                    <a:pt x="6" y="16"/>
                  </a:cubicBezTo>
                  <a:cubicBezTo>
                    <a:pt x="6" y="16"/>
                    <a:pt x="3" y="16"/>
                    <a:pt x="3" y="12"/>
                  </a:cubicBezTo>
                  <a:cubicBezTo>
                    <a:pt x="0" y="9"/>
                    <a:pt x="3" y="6"/>
                    <a:pt x="6" y="3"/>
                  </a:cubicBezTo>
                  <a:cubicBezTo>
                    <a:pt x="6" y="0"/>
                    <a:pt x="10" y="3"/>
                    <a:pt x="10" y="3"/>
                  </a:cubicBezTo>
                  <a:cubicBezTo>
                    <a:pt x="13" y="6"/>
                    <a:pt x="16" y="6"/>
                    <a:pt x="19" y="3"/>
                  </a:cubicBezTo>
                  <a:lnTo>
                    <a:pt x="19" y="3"/>
                  </a:ln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15" name="Freeform 606"/>
            <p:cNvSpPr>
              <a:spLocks noChangeArrowheads="1"/>
            </p:cNvSpPr>
            <p:nvPr/>
          </p:nvSpPr>
          <p:spPr bwMode="auto">
            <a:xfrm>
              <a:off x="17115143" y="7896962"/>
              <a:ext cx="12698" cy="16928"/>
            </a:xfrm>
            <a:custGeom>
              <a:avLst/>
              <a:gdLst>
                <a:gd name="T0" fmla="*/ 10 w 14"/>
                <a:gd name="T1" fmla="*/ 3 h 17"/>
                <a:gd name="T2" fmla="*/ 0 w 14"/>
                <a:gd name="T3" fmla="*/ 16 h 17"/>
                <a:gd name="T4" fmla="*/ 0 w 14"/>
                <a:gd name="T5" fmla="*/ 16 h 17"/>
                <a:gd name="T6" fmla="*/ 0 w 14"/>
                <a:gd name="T7" fmla="*/ 0 h 17"/>
                <a:gd name="T8" fmla="*/ 7 w 14"/>
                <a:gd name="T9" fmla="*/ 0 h 17"/>
                <a:gd name="T10" fmla="*/ 10 w 14"/>
                <a:gd name="T11" fmla="*/ 3 h 17"/>
                <a:gd name="T12" fmla="*/ 10 w 14"/>
                <a:gd name="T1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7">
                  <a:moveTo>
                    <a:pt x="10" y="3"/>
                  </a:moveTo>
                  <a:cubicBezTo>
                    <a:pt x="13" y="9"/>
                    <a:pt x="4" y="13"/>
                    <a:pt x="0" y="16"/>
                  </a:cubicBezTo>
                  <a:lnTo>
                    <a:pt x="0" y="16"/>
                  </a:lnTo>
                  <a:cubicBezTo>
                    <a:pt x="0" y="16"/>
                    <a:pt x="0" y="16"/>
                    <a:pt x="0" y="0"/>
                  </a:cubicBezTo>
                  <a:cubicBezTo>
                    <a:pt x="4" y="0"/>
                    <a:pt x="4" y="0"/>
                    <a:pt x="7" y="0"/>
                  </a:cubicBezTo>
                  <a:lnTo>
                    <a:pt x="10" y="3"/>
                  </a:lnTo>
                  <a:lnTo>
                    <a:pt x="10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16" name="Freeform 607"/>
            <p:cNvSpPr>
              <a:spLocks noChangeArrowheads="1"/>
            </p:cNvSpPr>
            <p:nvPr/>
          </p:nvSpPr>
          <p:spPr bwMode="auto">
            <a:xfrm>
              <a:off x="17123608" y="7943517"/>
              <a:ext cx="25393" cy="21159"/>
            </a:xfrm>
            <a:custGeom>
              <a:avLst/>
              <a:gdLst>
                <a:gd name="T0" fmla="*/ 3 w 27"/>
                <a:gd name="T1" fmla="*/ 13 h 23"/>
                <a:gd name="T2" fmla="*/ 6 w 27"/>
                <a:gd name="T3" fmla="*/ 10 h 23"/>
                <a:gd name="T4" fmla="*/ 9 w 27"/>
                <a:gd name="T5" fmla="*/ 6 h 23"/>
                <a:gd name="T6" fmla="*/ 16 w 27"/>
                <a:gd name="T7" fmla="*/ 3 h 23"/>
                <a:gd name="T8" fmla="*/ 26 w 27"/>
                <a:gd name="T9" fmla="*/ 13 h 23"/>
                <a:gd name="T10" fmla="*/ 13 w 27"/>
                <a:gd name="T11" fmla="*/ 19 h 23"/>
                <a:gd name="T12" fmla="*/ 6 w 27"/>
                <a:gd name="T13" fmla="*/ 16 h 23"/>
                <a:gd name="T14" fmla="*/ 3 w 27"/>
                <a:gd name="T15" fmla="*/ 13 h 23"/>
                <a:gd name="T16" fmla="*/ 3 w 27"/>
                <a:gd name="T1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3">
                  <a:moveTo>
                    <a:pt x="3" y="13"/>
                  </a:moveTo>
                  <a:cubicBezTo>
                    <a:pt x="3" y="13"/>
                    <a:pt x="3" y="10"/>
                    <a:pt x="6" y="10"/>
                  </a:cubicBezTo>
                  <a:lnTo>
                    <a:pt x="9" y="6"/>
                  </a:lnTo>
                  <a:cubicBezTo>
                    <a:pt x="13" y="3"/>
                    <a:pt x="16" y="3"/>
                    <a:pt x="16" y="3"/>
                  </a:cubicBezTo>
                  <a:cubicBezTo>
                    <a:pt x="26" y="0"/>
                    <a:pt x="22" y="10"/>
                    <a:pt x="26" y="13"/>
                  </a:cubicBezTo>
                  <a:cubicBezTo>
                    <a:pt x="26" y="19"/>
                    <a:pt x="19" y="22"/>
                    <a:pt x="13" y="19"/>
                  </a:cubicBezTo>
                  <a:cubicBezTo>
                    <a:pt x="9" y="16"/>
                    <a:pt x="9" y="16"/>
                    <a:pt x="6" y="16"/>
                  </a:cubicBezTo>
                  <a:cubicBezTo>
                    <a:pt x="6" y="16"/>
                    <a:pt x="0" y="16"/>
                    <a:pt x="3" y="13"/>
                  </a:cubicBezTo>
                  <a:lnTo>
                    <a:pt x="3" y="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17" name="Freeform 608"/>
            <p:cNvSpPr>
              <a:spLocks noChangeArrowheads="1"/>
            </p:cNvSpPr>
            <p:nvPr/>
          </p:nvSpPr>
          <p:spPr bwMode="auto">
            <a:xfrm>
              <a:off x="17144770" y="7930818"/>
              <a:ext cx="21160" cy="38090"/>
            </a:xfrm>
            <a:custGeom>
              <a:avLst/>
              <a:gdLst>
                <a:gd name="T0" fmla="*/ 7 w 24"/>
                <a:gd name="T1" fmla="*/ 16 h 40"/>
                <a:gd name="T2" fmla="*/ 4 w 24"/>
                <a:gd name="T3" fmla="*/ 10 h 40"/>
                <a:gd name="T4" fmla="*/ 4 w 24"/>
                <a:gd name="T5" fmla="*/ 0 h 40"/>
                <a:gd name="T6" fmla="*/ 10 w 24"/>
                <a:gd name="T7" fmla="*/ 0 h 40"/>
                <a:gd name="T8" fmla="*/ 16 w 24"/>
                <a:gd name="T9" fmla="*/ 10 h 40"/>
                <a:gd name="T10" fmla="*/ 20 w 24"/>
                <a:gd name="T11" fmla="*/ 16 h 40"/>
                <a:gd name="T12" fmla="*/ 23 w 24"/>
                <a:gd name="T13" fmla="*/ 23 h 40"/>
                <a:gd name="T14" fmla="*/ 10 w 24"/>
                <a:gd name="T15" fmla="*/ 35 h 40"/>
                <a:gd name="T16" fmla="*/ 7 w 24"/>
                <a:gd name="T17" fmla="*/ 16 h 40"/>
                <a:gd name="T18" fmla="*/ 7 w 24"/>
                <a:gd name="T19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40">
                  <a:moveTo>
                    <a:pt x="7" y="16"/>
                  </a:moveTo>
                  <a:cubicBezTo>
                    <a:pt x="7" y="13"/>
                    <a:pt x="4" y="13"/>
                    <a:pt x="4" y="10"/>
                  </a:cubicBezTo>
                  <a:cubicBezTo>
                    <a:pt x="4" y="6"/>
                    <a:pt x="0" y="3"/>
                    <a:pt x="4" y="0"/>
                  </a:cubicBezTo>
                  <a:cubicBezTo>
                    <a:pt x="7" y="0"/>
                    <a:pt x="10" y="0"/>
                    <a:pt x="10" y="0"/>
                  </a:cubicBezTo>
                  <a:cubicBezTo>
                    <a:pt x="13" y="3"/>
                    <a:pt x="16" y="6"/>
                    <a:pt x="16" y="10"/>
                  </a:cubicBezTo>
                  <a:cubicBezTo>
                    <a:pt x="16" y="13"/>
                    <a:pt x="16" y="16"/>
                    <a:pt x="20" y="16"/>
                  </a:cubicBezTo>
                  <a:cubicBezTo>
                    <a:pt x="20" y="19"/>
                    <a:pt x="23" y="23"/>
                    <a:pt x="23" y="23"/>
                  </a:cubicBezTo>
                  <a:cubicBezTo>
                    <a:pt x="23" y="29"/>
                    <a:pt x="16" y="39"/>
                    <a:pt x="10" y="35"/>
                  </a:cubicBezTo>
                  <a:cubicBezTo>
                    <a:pt x="4" y="32"/>
                    <a:pt x="7" y="23"/>
                    <a:pt x="7" y="16"/>
                  </a:cubicBezTo>
                  <a:lnTo>
                    <a:pt x="7" y="1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18" name="Freeform 609"/>
            <p:cNvSpPr>
              <a:spLocks noChangeArrowheads="1"/>
            </p:cNvSpPr>
            <p:nvPr/>
          </p:nvSpPr>
          <p:spPr bwMode="auto">
            <a:xfrm>
              <a:off x="17199788" y="7846178"/>
              <a:ext cx="42322" cy="21161"/>
            </a:xfrm>
            <a:custGeom>
              <a:avLst/>
              <a:gdLst>
                <a:gd name="T0" fmla="*/ 7 w 43"/>
                <a:gd name="T1" fmla="*/ 17 h 24"/>
                <a:gd name="T2" fmla="*/ 0 w 43"/>
                <a:gd name="T3" fmla="*/ 13 h 24"/>
                <a:gd name="T4" fmla="*/ 0 w 43"/>
                <a:gd name="T5" fmla="*/ 7 h 24"/>
                <a:gd name="T6" fmla="*/ 3 w 43"/>
                <a:gd name="T7" fmla="*/ 7 h 24"/>
                <a:gd name="T8" fmla="*/ 7 w 43"/>
                <a:gd name="T9" fmla="*/ 4 h 24"/>
                <a:gd name="T10" fmla="*/ 13 w 43"/>
                <a:gd name="T11" fmla="*/ 4 h 24"/>
                <a:gd name="T12" fmla="*/ 13 w 43"/>
                <a:gd name="T13" fmla="*/ 4 h 24"/>
                <a:gd name="T14" fmla="*/ 13 w 43"/>
                <a:gd name="T15" fmla="*/ 4 h 24"/>
                <a:gd name="T16" fmla="*/ 16 w 43"/>
                <a:gd name="T17" fmla="*/ 4 h 24"/>
                <a:gd name="T18" fmla="*/ 20 w 43"/>
                <a:gd name="T19" fmla="*/ 4 h 24"/>
                <a:gd name="T20" fmla="*/ 26 w 43"/>
                <a:gd name="T21" fmla="*/ 0 h 24"/>
                <a:gd name="T22" fmla="*/ 32 w 43"/>
                <a:gd name="T23" fmla="*/ 4 h 24"/>
                <a:gd name="T24" fmla="*/ 42 w 43"/>
                <a:gd name="T25" fmla="*/ 7 h 24"/>
                <a:gd name="T26" fmla="*/ 32 w 43"/>
                <a:gd name="T27" fmla="*/ 13 h 24"/>
                <a:gd name="T28" fmla="*/ 23 w 43"/>
                <a:gd name="T29" fmla="*/ 13 h 24"/>
                <a:gd name="T30" fmla="*/ 20 w 43"/>
                <a:gd name="T31" fmla="*/ 20 h 24"/>
                <a:gd name="T32" fmla="*/ 7 w 43"/>
                <a:gd name="T33" fmla="*/ 17 h 24"/>
                <a:gd name="T34" fmla="*/ 7 w 43"/>
                <a:gd name="T35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24">
                  <a:moveTo>
                    <a:pt x="7" y="17"/>
                  </a:moveTo>
                  <a:cubicBezTo>
                    <a:pt x="7" y="17"/>
                    <a:pt x="3" y="13"/>
                    <a:pt x="0" y="13"/>
                  </a:cubicBezTo>
                  <a:cubicBezTo>
                    <a:pt x="0" y="10"/>
                    <a:pt x="0" y="10"/>
                    <a:pt x="0" y="7"/>
                  </a:cubicBezTo>
                  <a:lnTo>
                    <a:pt x="3" y="7"/>
                  </a:lnTo>
                  <a:cubicBezTo>
                    <a:pt x="3" y="7"/>
                    <a:pt x="3" y="7"/>
                    <a:pt x="7" y="4"/>
                  </a:cubicBezTo>
                  <a:cubicBezTo>
                    <a:pt x="7" y="4"/>
                    <a:pt x="10" y="4"/>
                    <a:pt x="13" y="4"/>
                  </a:cubicBezTo>
                  <a:lnTo>
                    <a:pt x="13" y="4"/>
                  </a:lnTo>
                  <a:lnTo>
                    <a:pt x="13" y="4"/>
                  </a:lnTo>
                  <a:cubicBezTo>
                    <a:pt x="16" y="4"/>
                    <a:pt x="16" y="4"/>
                    <a:pt x="16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3" y="0"/>
                    <a:pt x="26" y="0"/>
                    <a:pt x="26" y="0"/>
                  </a:cubicBezTo>
                  <a:cubicBezTo>
                    <a:pt x="29" y="0"/>
                    <a:pt x="29" y="4"/>
                    <a:pt x="32" y="4"/>
                  </a:cubicBezTo>
                  <a:cubicBezTo>
                    <a:pt x="32" y="7"/>
                    <a:pt x="39" y="7"/>
                    <a:pt x="42" y="7"/>
                  </a:cubicBezTo>
                  <a:cubicBezTo>
                    <a:pt x="39" y="10"/>
                    <a:pt x="36" y="10"/>
                    <a:pt x="32" y="13"/>
                  </a:cubicBezTo>
                  <a:cubicBezTo>
                    <a:pt x="29" y="13"/>
                    <a:pt x="26" y="13"/>
                    <a:pt x="23" y="13"/>
                  </a:cubicBezTo>
                  <a:cubicBezTo>
                    <a:pt x="23" y="17"/>
                    <a:pt x="20" y="17"/>
                    <a:pt x="20" y="20"/>
                  </a:cubicBezTo>
                  <a:cubicBezTo>
                    <a:pt x="16" y="20"/>
                    <a:pt x="10" y="23"/>
                    <a:pt x="7" y="17"/>
                  </a:cubicBezTo>
                  <a:lnTo>
                    <a:pt x="7" y="1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19" name="Freeform 610"/>
            <p:cNvSpPr>
              <a:spLocks noChangeArrowheads="1"/>
            </p:cNvSpPr>
            <p:nvPr/>
          </p:nvSpPr>
          <p:spPr bwMode="auto">
            <a:xfrm>
              <a:off x="17275968" y="7846179"/>
              <a:ext cx="46556" cy="12697"/>
            </a:xfrm>
            <a:custGeom>
              <a:avLst/>
              <a:gdLst>
                <a:gd name="T0" fmla="*/ 3 w 48"/>
                <a:gd name="T1" fmla="*/ 13 h 14"/>
                <a:gd name="T2" fmla="*/ 3 w 48"/>
                <a:gd name="T3" fmla="*/ 7 h 14"/>
                <a:gd name="T4" fmla="*/ 12 w 48"/>
                <a:gd name="T5" fmla="*/ 4 h 14"/>
                <a:gd name="T6" fmla="*/ 22 w 48"/>
                <a:gd name="T7" fmla="*/ 0 h 14"/>
                <a:gd name="T8" fmla="*/ 35 w 48"/>
                <a:gd name="T9" fmla="*/ 0 h 14"/>
                <a:gd name="T10" fmla="*/ 45 w 48"/>
                <a:gd name="T11" fmla="*/ 0 h 14"/>
                <a:gd name="T12" fmla="*/ 45 w 48"/>
                <a:gd name="T13" fmla="*/ 7 h 14"/>
                <a:gd name="T14" fmla="*/ 32 w 48"/>
                <a:gd name="T15" fmla="*/ 10 h 14"/>
                <a:gd name="T16" fmla="*/ 22 w 48"/>
                <a:gd name="T17" fmla="*/ 13 h 14"/>
                <a:gd name="T18" fmla="*/ 25 w 48"/>
                <a:gd name="T19" fmla="*/ 10 h 14"/>
                <a:gd name="T20" fmla="*/ 16 w 48"/>
                <a:gd name="T21" fmla="*/ 13 h 14"/>
                <a:gd name="T22" fmla="*/ 3 w 48"/>
                <a:gd name="T23" fmla="*/ 13 h 14"/>
                <a:gd name="T24" fmla="*/ 3 w 48"/>
                <a:gd name="T2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14">
                  <a:moveTo>
                    <a:pt x="3" y="13"/>
                  </a:moveTo>
                  <a:cubicBezTo>
                    <a:pt x="0" y="13"/>
                    <a:pt x="3" y="10"/>
                    <a:pt x="3" y="7"/>
                  </a:cubicBezTo>
                  <a:cubicBezTo>
                    <a:pt x="6" y="4"/>
                    <a:pt x="9" y="4"/>
                    <a:pt x="12" y="4"/>
                  </a:cubicBezTo>
                  <a:cubicBezTo>
                    <a:pt x="16" y="0"/>
                    <a:pt x="19" y="0"/>
                    <a:pt x="22" y="0"/>
                  </a:cubicBezTo>
                  <a:cubicBezTo>
                    <a:pt x="25" y="0"/>
                    <a:pt x="29" y="0"/>
                    <a:pt x="35" y="0"/>
                  </a:cubicBezTo>
                  <a:cubicBezTo>
                    <a:pt x="38" y="0"/>
                    <a:pt x="41" y="0"/>
                    <a:pt x="45" y="0"/>
                  </a:cubicBezTo>
                  <a:cubicBezTo>
                    <a:pt x="47" y="4"/>
                    <a:pt x="47" y="7"/>
                    <a:pt x="45" y="7"/>
                  </a:cubicBezTo>
                  <a:cubicBezTo>
                    <a:pt x="41" y="10"/>
                    <a:pt x="38" y="10"/>
                    <a:pt x="32" y="10"/>
                  </a:cubicBezTo>
                  <a:cubicBezTo>
                    <a:pt x="29" y="10"/>
                    <a:pt x="25" y="10"/>
                    <a:pt x="22" y="13"/>
                  </a:cubicBezTo>
                  <a:cubicBezTo>
                    <a:pt x="22" y="13"/>
                    <a:pt x="22" y="13"/>
                    <a:pt x="25" y="10"/>
                  </a:cubicBezTo>
                  <a:cubicBezTo>
                    <a:pt x="22" y="13"/>
                    <a:pt x="19" y="13"/>
                    <a:pt x="16" y="13"/>
                  </a:cubicBezTo>
                  <a:cubicBezTo>
                    <a:pt x="12" y="13"/>
                    <a:pt x="6" y="13"/>
                    <a:pt x="3" y="13"/>
                  </a:cubicBezTo>
                  <a:lnTo>
                    <a:pt x="3" y="1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20" name="Freeform 611"/>
            <p:cNvSpPr>
              <a:spLocks noChangeArrowheads="1"/>
            </p:cNvSpPr>
            <p:nvPr/>
          </p:nvSpPr>
          <p:spPr bwMode="auto">
            <a:xfrm>
              <a:off x="17305593" y="7858875"/>
              <a:ext cx="33858" cy="29623"/>
            </a:xfrm>
            <a:custGeom>
              <a:avLst/>
              <a:gdLst>
                <a:gd name="T0" fmla="*/ 6 w 36"/>
                <a:gd name="T1" fmla="*/ 10 h 33"/>
                <a:gd name="T2" fmla="*/ 22 w 36"/>
                <a:gd name="T3" fmla="*/ 0 h 33"/>
                <a:gd name="T4" fmla="*/ 31 w 36"/>
                <a:gd name="T5" fmla="*/ 0 h 33"/>
                <a:gd name="T6" fmla="*/ 35 w 36"/>
                <a:gd name="T7" fmla="*/ 10 h 33"/>
                <a:gd name="T8" fmla="*/ 22 w 36"/>
                <a:gd name="T9" fmla="*/ 13 h 33"/>
                <a:gd name="T10" fmla="*/ 18 w 36"/>
                <a:gd name="T11" fmla="*/ 23 h 33"/>
                <a:gd name="T12" fmla="*/ 18 w 36"/>
                <a:gd name="T13" fmla="*/ 26 h 33"/>
                <a:gd name="T14" fmla="*/ 0 w 36"/>
                <a:gd name="T15" fmla="*/ 26 h 33"/>
                <a:gd name="T16" fmla="*/ 3 w 36"/>
                <a:gd name="T17" fmla="*/ 17 h 33"/>
                <a:gd name="T18" fmla="*/ 6 w 36"/>
                <a:gd name="T19" fmla="*/ 10 h 33"/>
                <a:gd name="T20" fmla="*/ 6 w 36"/>
                <a:gd name="T21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6" y="10"/>
                  </a:moveTo>
                  <a:cubicBezTo>
                    <a:pt x="9" y="0"/>
                    <a:pt x="16" y="4"/>
                    <a:pt x="22" y="0"/>
                  </a:cubicBezTo>
                  <a:cubicBezTo>
                    <a:pt x="25" y="0"/>
                    <a:pt x="29" y="0"/>
                    <a:pt x="31" y="0"/>
                  </a:cubicBezTo>
                  <a:cubicBezTo>
                    <a:pt x="35" y="4"/>
                    <a:pt x="35" y="7"/>
                    <a:pt x="35" y="10"/>
                  </a:cubicBezTo>
                  <a:cubicBezTo>
                    <a:pt x="31" y="13"/>
                    <a:pt x="25" y="13"/>
                    <a:pt x="22" y="13"/>
                  </a:cubicBezTo>
                  <a:cubicBezTo>
                    <a:pt x="22" y="13"/>
                    <a:pt x="16" y="17"/>
                    <a:pt x="18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9"/>
                    <a:pt x="6" y="32"/>
                    <a:pt x="0" y="26"/>
                  </a:cubicBezTo>
                  <a:cubicBezTo>
                    <a:pt x="0" y="23"/>
                    <a:pt x="0" y="20"/>
                    <a:pt x="3" y="17"/>
                  </a:cubicBezTo>
                  <a:cubicBezTo>
                    <a:pt x="3" y="13"/>
                    <a:pt x="6" y="13"/>
                    <a:pt x="6" y="10"/>
                  </a:cubicBezTo>
                  <a:lnTo>
                    <a:pt x="6" y="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21" name="Freeform 612"/>
            <p:cNvSpPr>
              <a:spLocks noChangeArrowheads="1"/>
            </p:cNvSpPr>
            <p:nvPr/>
          </p:nvSpPr>
          <p:spPr bwMode="auto">
            <a:xfrm>
              <a:off x="17093983" y="8057780"/>
              <a:ext cx="21160" cy="93105"/>
            </a:xfrm>
            <a:custGeom>
              <a:avLst/>
              <a:gdLst>
                <a:gd name="T0" fmla="*/ 22 w 23"/>
                <a:gd name="T1" fmla="*/ 0 h 98"/>
                <a:gd name="T2" fmla="*/ 22 w 23"/>
                <a:gd name="T3" fmla="*/ 97 h 98"/>
                <a:gd name="T4" fmla="*/ 19 w 23"/>
                <a:gd name="T5" fmla="*/ 93 h 98"/>
                <a:gd name="T6" fmla="*/ 13 w 23"/>
                <a:gd name="T7" fmla="*/ 84 h 98"/>
                <a:gd name="T8" fmla="*/ 6 w 23"/>
                <a:gd name="T9" fmla="*/ 74 h 98"/>
                <a:gd name="T10" fmla="*/ 3 w 23"/>
                <a:gd name="T11" fmla="*/ 61 h 98"/>
                <a:gd name="T12" fmla="*/ 0 w 23"/>
                <a:gd name="T13" fmla="*/ 32 h 98"/>
                <a:gd name="T14" fmla="*/ 3 w 23"/>
                <a:gd name="T15" fmla="*/ 23 h 98"/>
                <a:gd name="T16" fmla="*/ 3 w 23"/>
                <a:gd name="T17" fmla="*/ 19 h 98"/>
                <a:gd name="T18" fmla="*/ 6 w 23"/>
                <a:gd name="T19" fmla="*/ 16 h 98"/>
                <a:gd name="T20" fmla="*/ 13 w 23"/>
                <a:gd name="T21" fmla="*/ 10 h 98"/>
                <a:gd name="T22" fmla="*/ 22 w 23"/>
                <a:gd name="T23" fmla="*/ 0 h 98"/>
                <a:gd name="T24" fmla="*/ 22 w 23"/>
                <a:gd name="T2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98">
                  <a:moveTo>
                    <a:pt x="22" y="0"/>
                  </a:moveTo>
                  <a:cubicBezTo>
                    <a:pt x="22" y="0"/>
                    <a:pt x="22" y="0"/>
                    <a:pt x="22" y="97"/>
                  </a:cubicBezTo>
                  <a:cubicBezTo>
                    <a:pt x="22" y="93"/>
                    <a:pt x="19" y="93"/>
                    <a:pt x="19" y="93"/>
                  </a:cubicBezTo>
                  <a:cubicBezTo>
                    <a:pt x="16" y="93"/>
                    <a:pt x="13" y="87"/>
                    <a:pt x="13" y="84"/>
                  </a:cubicBezTo>
                  <a:cubicBezTo>
                    <a:pt x="9" y="81"/>
                    <a:pt x="6" y="77"/>
                    <a:pt x="6" y="74"/>
                  </a:cubicBezTo>
                  <a:cubicBezTo>
                    <a:pt x="3" y="71"/>
                    <a:pt x="3" y="64"/>
                    <a:pt x="3" y="61"/>
                  </a:cubicBezTo>
                  <a:cubicBezTo>
                    <a:pt x="6" y="52"/>
                    <a:pt x="9" y="42"/>
                    <a:pt x="0" y="32"/>
                  </a:cubicBezTo>
                  <a:cubicBezTo>
                    <a:pt x="0" y="29"/>
                    <a:pt x="3" y="26"/>
                    <a:pt x="3" y="23"/>
                  </a:cubicBezTo>
                  <a:lnTo>
                    <a:pt x="3" y="19"/>
                  </a:lnTo>
                  <a:cubicBezTo>
                    <a:pt x="3" y="16"/>
                    <a:pt x="6" y="16"/>
                    <a:pt x="6" y="16"/>
                  </a:cubicBezTo>
                  <a:cubicBezTo>
                    <a:pt x="9" y="16"/>
                    <a:pt x="9" y="13"/>
                    <a:pt x="13" y="10"/>
                  </a:cubicBezTo>
                  <a:cubicBezTo>
                    <a:pt x="13" y="6"/>
                    <a:pt x="16" y="3"/>
                    <a:pt x="22" y="0"/>
                  </a:cubicBezTo>
                  <a:lnTo>
                    <a:pt x="22" y="0"/>
                  </a:lnTo>
                </a:path>
              </a:pathLst>
            </a:custGeom>
            <a:solidFill>
              <a:srgbClr val="F0F0E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22" name="Freeform 613"/>
            <p:cNvSpPr>
              <a:spLocks noChangeArrowheads="1"/>
            </p:cNvSpPr>
            <p:nvPr/>
          </p:nvSpPr>
          <p:spPr bwMode="auto">
            <a:xfrm>
              <a:off x="17115142" y="8011228"/>
              <a:ext cx="241238" cy="317401"/>
            </a:xfrm>
            <a:custGeom>
              <a:avLst/>
              <a:gdLst>
                <a:gd name="T0" fmla="*/ 20 w 252"/>
                <a:gd name="T1" fmla="*/ 19 h 329"/>
                <a:gd name="T2" fmla="*/ 36 w 252"/>
                <a:gd name="T3" fmla="*/ 13 h 329"/>
                <a:gd name="T4" fmla="*/ 65 w 252"/>
                <a:gd name="T5" fmla="*/ 9 h 329"/>
                <a:gd name="T6" fmla="*/ 87 w 252"/>
                <a:gd name="T7" fmla="*/ 13 h 329"/>
                <a:gd name="T8" fmla="*/ 97 w 252"/>
                <a:gd name="T9" fmla="*/ 26 h 329"/>
                <a:gd name="T10" fmla="*/ 107 w 252"/>
                <a:gd name="T11" fmla="*/ 29 h 329"/>
                <a:gd name="T12" fmla="*/ 119 w 252"/>
                <a:gd name="T13" fmla="*/ 35 h 329"/>
                <a:gd name="T14" fmla="*/ 123 w 252"/>
                <a:gd name="T15" fmla="*/ 29 h 329"/>
                <a:gd name="T16" fmla="*/ 142 w 252"/>
                <a:gd name="T17" fmla="*/ 29 h 329"/>
                <a:gd name="T18" fmla="*/ 152 w 252"/>
                <a:gd name="T19" fmla="*/ 32 h 329"/>
                <a:gd name="T20" fmla="*/ 158 w 252"/>
                <a:gd name="T21" fmla="*/ 29 h 329"/>
                <a:gd name="T22" fmla="*/ 171 w 252"/>
                <a:gd name="T23" fmla="*/ 38 h 329"/>
                <a:gd name="T24" fmla="*/ 206 w 252"/>
                <a:gd name="T25" fmla="*/ 112 h 329"/>
                <a:gd name="T26" fmla="*/ 241 w 252"/>
                <a:gd name="T27" fmla="*/ 122 h 329"/>
                <a:gd name="T28" fmla="*/ 213 w 252"/>
                <a:gd name="T29" fmla="*/ 170 h 329"/>
                <a:gd name="T30" fmla="*/ 203 w 252"/>
                <a:gd name="T31" fmla="*/ 232 h 329"/>
                <a:gd name="T32" fmla="*/ 168 w 252"/>
                <a:gd name="T33" fmla="*/ 306 h 329"/>
                <a:gd name="T34" fmla="*/ 113 w 252"/>
                <a:gd name="T35" fmla="*/ 299 h 329"/>
                <a:gd name="T36" fmla="*/ 103 w 252"/>
                <a:gd name="T37" fmla="*/ 290 h 329"/>
                <a:gd name="T38" fmla="*/ 100 w 252"/>
                <a:gd name="T39" fmla="*/ 280 h 329"/>
                <a:gd name="T40" fmla="*/ 97 w 252"/>
                <a:gd name="T41" fmla="*/ 273 h 329"/>
                <a:gd name="T42" fmla="*/ 94 w 252"/>
                <a:gd name="T43" fmla="*/ 257 h 329"/>
                <a:gd name="T44" fmla="*/ 90 w 252"/>
                <a:gd name="T45" fmla="*/ 254 h 329"/>
                <a:gd name="T46" fmla="*/ 90 w 252"/>
                <a:gd name="T47" fmla="*/ 235 h 329"/>
                <a:gd name="T48" fmla="*/ 97 w 252"/>
                <a:gd name="T49" fmla="*/ 222 h 329"/>
                <a:gd name="T50" fmla="*/ 94 w 252"/>
                <a:gd name="T51" fmla="*/ 206 h 329"/>
                <a:gd name="T52" fmla="*/ 90 w 252"/>
                <a:gd name="T53" fmla="*/ 190 h 329"/>
                <a:gd name="T54" fmla="*/ 81 w 252"/>
                <a:gd name="T55" fmla="*/ 177 h 329"/>
                <a:gd name="T56" fmla="*/ 87 w 252"/>
                <a:gd name="T57" fmla="*/ 164 h 329"/>
                <a:gd name="T58" fmla="*/ 65 w 252"/>
                <a:gd name="T59" fmla="*/ 161 h 329"/>
                <a:gd name="T60" fmla="*/ 49 w 252"/>
                <a:gd name="T61" fmla="*/ 151 h 329"/>
                <a:gd name="T62" fmla="*/ 20 w 252"/>
                <a:gd name="T63" fmla="*/ 151 h 329"/>
                <a:gd name="T64" fmla="*/ 0 w 252"/>
                <a:gd name="T65" fmla="*/ 145 h 329"/>
                <a:gd name="T66" fmla="*/ 7 w 252"/>
                <a:gd name="T67" fmla="*/ 35 h 329"/>
                <a:gd name="T68" fmla="*/ 10 w 252"/>
                <a:gd name="T69" fmla="*/ 2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2" h="329">
                  <a:moveTo>
                    <a:pt x="10" y="26"/>
                  </a:moveTo>
                  <a:cubicBezTo>
                    <a:pt x="13" y="22"/>
                    <a:pt x="16" y="19"/>
                    <a:pt x="20" y="19"/>
                  </a:cubicBezTo>
                  <a:cubicBezTo>
                    <a:pt x="26" y="13"/>
                    <a:pt x="29" y="13"/>
                    <a:pt x="33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42" y="13"/>
                    <a:pt x="45" y="13"/>
                    <a:pt x="49" y="9"/>
                  </a:cubicBezTo>
                  <a:cubicBezTo>
                    <a:pt x="55" y="9"/>
                    <a:pt x="58" y="9"/>
                    <a:pt x="65" y="9"/>
                  </a:cubicBezTo>
                  <a:cubicBezTo>
                    <a:pt x="68" y="6"/>
                    <a:pt x="71" y="3"/>
                    <a:pt x="78" y="3"/>
                  </a:cubicBezTo>
                  <a:cubicBezTo>
                    <a:pt x="84" y="0"/>
                    <a:pt x="87" y="6"/>
                    <a:pt x="87" y="13"/>
                  </a:cubicBezTo>
                  <a:cubicBezTo>
                    <a:pt x="87" y="13"/>
                    <a:pt x="87" y="19"/>
                    <a:pt x="90" y="19"/>
                  </a:cubicBezTo>
                  <a:cubicBezTo>
                    <a:pt x="90" y="22"/>
                    <a:pt x="97" y="22"/>
                    <a:pt x="97" y="26"/>
                  </a:cubicBezTo>
                  <a:cubicBezTo>
                    <a:pt x="100" y="26"/>
                    <a:pt x="100" y="26"/>
                    <a:pt x="100" y="29"/>
                  </a:cubicBezTo>
                  <a:cubicBezTo>
                    <a:pt x="103" y="29"/>
                    <a:pt x="103" y="29"/>
                    <a:pt x="107" y="29"/>
                  </a:cubicBezTo>
                  <a:cubicBezTo>
                    <a:pt x="107" y="32"/>
                    <a:pt x="110" y="32"/>
                    <a:pt x="110" y="35"/>
                  </a:cubicBezTo>
                  <a:cubicBezTo>
                    <a:pt x="113" y="38"/>
                    <a:pt x="116" y="35"/>
                    <a:pt x="119" y="35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6" y="26"/>
                    <a:pt x="132" y="29"/>
                    <a:pt x="132" y="29"/>
                  </a:cubicBezTo>
                  <a:cubicBezTo>
                    <a:pt x="136" y="29"/>
                    <a:pt x="139" y="29"/>
                    <a:pt x="142" y="29"/>
                  </a:cubicBezTo>
                  <a:cubicBezTo>
                    <a:pt x="145" y="32"/>
                    <a:pt x="145" y="32"/>
                    <a:pt x="148" y="32"/>
                  </a:cubicBezTo>
                  <a:cubicBezTo>
                    <a:pt x="148" y="32"/>
                    <a:pt x="148" y="32"/>
                    <a:pt x="152" y="32"/>
                  </a:cubicBezTo>
                  <a:lnTo>
                    <a:pt x="155" y="32"/>
                  </a:lnTo>
                  <a:cubicBezTo>
                    <a:pt x="158" y="32"/>
                    <a:pt x="158" y="29"/>
                    <a:pt x="158" y="29"/>
                  </a:cubicBezTo>
                  <a:cubicBezTo>
                    <a:pt x="161" y="29"/>
                    <a:pt x="168" y="26"/>
                    <a:pt x="168" y="32"/>
                  </a:cubicBezTo>
                  <a:cubicBezTo>
                    <a:pt x="168" y="35"/>
                    <a:pt x="171" y="38"/>
                    <a:pt x="171" y="38"/>
                  </a:cubicBezTo>
                  <a:cubicBezTo>
                    <a:pt x="177" y="51"/>
                    <a:pt x="184" y="61"/>
                    <a:pt x="190" y="74"/>
                  </a:cubicBezTo>
                  <a:cubicBezTo>
                    <a:pt x="193" y="87"/>
                    <a:pt x="193" y="103"/>
                    <a:pt x="206" y="112"/>
                  </a:cubicBezTo>
                  <a:cubicBezTo>
                    <a:pt x="213" y="116"/>
                    <a:pt x="219" y="119"/>
                    <a:pt x="226" y="119"/>
                  </a:cubicBezTo>
                  <a:cubicBezTo>
                    <a:pt x="232" y="119"/>
                    <a:pt x="239" y="119"/>
                    <a:pt x="241" y="122"/>
                  </a:cubicBezTo>
                  <a:cubicBezTo>
                    <a:pt x="251" y="135"/>
                    <a:pt x="235" y="151"/>
                    <a:pt x="228" y="158"/>
                  </a:cubicBezTo>
                  <a:cubicBezTo>
                    <a:pt x="226" y="161"/>
                    <a:pt x="219" y="164"/>
                    <a:pt x="213" y="170"/>
                  </a:cubicBezTo>
                  <a:cubicBezTo>
                    <a:pt x="209" y="174"/>
                    <a:pt x="209" y="180"/>
                    <a:pt x="206" y="183"/>
                  </a:cubicBezTo>
                  <a:cubicBezTo>
                    <a:pt x="206" y="199"/>
                    <a:pt x="209" y="215"/>
                    <a:pt x="203" y="232"/>
                  </a:cubicBezTo>
                  <a:cubicBezTo>
                    <a:pt x="200" y="244"/>
                    <a:pt x="190" y="254"/>
                    <a:pt x="180" y="267"/>
                  </a:cubicBezTo>
                  <a:cubicBezTo>
                    <a:pt x="174" y="280"/>
                    <a:pt x="174" y="293"/>
                    <a:pt x="168" y="306"/>
                  </a:cubicBezTo>
                  <a:cubicBezTo>
                    <a:pt x="158" y="319"/>
                    <a:pt x="145" y="325"/>
                    <a:pt x="132" y="328"/>
                  </a:cubicBezTo>
                  <a:cubicBezTo>
                    <a:pt x="116" y="328"/>
                    <a:pt x="113" y="312"/>
                    <a:pt x="113" y="299"/>
                  </a:cubicBezTo>
                  <a:cubicBezTo>
                    <a:pt x="110" y="299"/>
                    <a:pt x="107" y="299"/>
                    <a:pt x="107" y="296"/>
                  </a:cubicBezTo>
                  <a:cubicBezTo>
                    <a:pt x="103" y="293"/>
                    <a:pt x="107" y="290"/>
                    <a:pt x="103" y="290"/>
                  </a:cubicBezTo>
                  <a:cubicBezTo>
                    <a:pt x="103" y="286"/>
                    <a:pt x="103" y="286"/>
                    <a:pt x="100" y="283"/>
                  </a:cubicBezTo>
                  <a:lnTo>
                    <a:pt x="100" y="280"/>
                  </a:lnTo>
                  <a:cubicBezTo>
                    <a:pt x="100" y="280"/>
                    <a:pt x="100" y="280"/>
                    <a:pt x="103" y="277"/>
                  </a:cubicBezTo>
                  <a:cubicBezTo>
                    <a:pt x="100" y="277"/>
                    <a:pt x="100" y="273"/>
                    <a:pt x="97" y="273"/>
                  </a:cubicBezTo>
                  <a:cubicBezTo>
                    <a:pt x="97" y="270"/>
                    <a:pt x="97" y="267"/>
                    <a:pt x="97" y="264"/>
                  </a:cubicBezTo>
                  <a:cubicBezTo>
                    <a:pt x="94" y="261"/>
                    <a:pt x="94" y="261"/>
                    <a:pt x="94" y="257"/>
                  </a:cubicBezTo>
                  <a:lnTo>
                    <a:pt x="94" y="254"/>
                  </a:lnTo>
                  <a:lnTo>
                    <a:pt x="90" y="254"/>
                  </a:lnTo>
                  <a:cubicBezTo>
                    <a:pt x="87" y="251"/>
                    <a:pt x="90" y="244"/>
                    <a:pt x="90" y="241"/>
                  </a:cubicBezTo>
                  <a:cubicBezTo>
                    <a:pt x="90" y="241"/>
                    <a:pt x="90" y="238"/>
                    <a:pt x="90" y="235"/>
                  </a:cubicBezTo>
                  <a:cubicBezTo>
                    <a:pt x="94" y="235"/>
                    <a:pt x="94" y="235"/>
                    <a:pt x="94" y="232"/>
                  </a:cubicBezTo>
                  <a:cubicBezTo>
                    <a:pt x="97" y="228"/>
                    <a:pt x="97" y="228"/>
                    <a:pt x="97" y="222"/>
                  </a:cubicBezTo>
                  <a:cubicBezTo>
                    <a:pt x="97" y="219"/>
                    <a:pt x="97" y="215"/>
                    <a:pt x="94" y="212"/>
                  </a:cubicBezTo>
                  <a:cubicBezTo>
                    <a:pt x="94" y="209"/>
                    <a:pt x="97" y="209"/>
                    <a:pt x="94" y="206"/>
                  </a:cubicBezTo>
                  <a:lnTo>
                    <a:pt x="94" y="203"/>
                  </a:lnTo>
                  <a:cubicBezTo>
                    <a:pt x="94" y="199"/>
                    <a:pt x="94" y="193"/>
                    <a:pt x="90" y="190"/>
                  </a:cubicBezTo>
                  <a:cubicBezTo>
                    <a:pt x="90" y="186"/>
                    <a:pt x="90" y="186"/>
                    <a:pt x="87" y="183"/>
                  </a:cubicBezTo>
                  <a:cubicBezTo>
                    <a:pt x="84" y="180"/>
                    <a:pt x="84" y="180"/>
                    <a:pt x="81" y="177"/>
                  </a:cubicBezTo>
                  <a:cubicBezTo>
                    <a:pt x="81" y="174"/>
                    <a:pt x="84" y="174"/>
                    <a:pt x="84" y="170"/>
                  </a:cubicBezTo>
                  <a:cubicBezTo>
                    <a:pt x="87" y="167"/>
                    <a:pt x="87" y="164"/>
                    <a:pt x="87" y="164"/>
                  </a:cubicBezTo>
                  <a:cubicBezTo>
                    <a:pt x="84" y="161"/>
                    <a:pt x="81" y="161"/>
                    <a:pt x="78" y="161"/>
                  </a:cubicBezTo>
                  <a:cubicBezTo>
                    <a:pt x="74" y="161"/>
                    <a:pt x="71" y="161"/>
                    <a:pt x="65" y="161"/>
                  </a:cubicBezTo>
                  <a:cubicBezTo>
                    <a:pt x="65" y="158"/>
                    <a:pt x="65" y="154"/>
                    <a:pt x="65" y="151"/>
                  </a:cubicBezTo>
                  <a:cubicBezTo>
                    <a:pt x="58" y="148"/>
                    <a:pt x="55" y="151"/>
                    <a:pt x="49" y="151"/>
                  </a:cubicBezTo>
                  <a:cubicBezTo>
                    <a:pt x="42" y="151"/>
                    <a:pt x="39" y="148"/>
                    <a:pt x="33" y="148"/>
                  </a:cubicBezTo>
                  <a:cubicBezTo>
                    <a:pt x="26" y="148"/>
                    <a:pt x="23" y="151"/>
                    <a:pt x="20" y="151"/>
                  </a:cubicBezTo>
                  <a:cubicBezTo>
                    <a:pt x="13" y="151"/>
                    <a:pt x="13" y="148"/>
                    <a:pt x="10" y="145"/>
                  </a:cubicBezTo>
                  <a:cubicBezTo>
                    <a:pt x="7" y="145"/>
                    <a:pt x="4" y="145"/>
                    <a:pt x="0" y="145"/>
                  </a:cubicBezTo>
                  <a:cubicBezTo>
                    <a:pt x="0" y="145"/>
                    <a:pt x="0" y="145"/>
                    <a:pt x="0" y="48"/>
                  </a:cubicBezTo>
                  <a:cubicBezTo>
                    <a:pt x="4" y="45"/>
                    <a:pt x="7" y="42"/>
                    <a:pt x="7" y="35"/>
                  </a:cubicBezTo>
                  <a:cubicBezTo>
                    <a:pt x="7" y="32"/>
                    <a:pt x="7" y="29"/>
                    <a:pt x="10" y="26"/>
                  </a:cubicBezTo>
                  <a:lnTo>
                    <a:pt x="10" y="2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23" name="Freeform 614"/>
            <p:cNvSpPr>
              <a:spLocks noChangeArrowheads="1"/>
            </p:cNvSpPr>
            <p:nvPr/>
          </p:nvSpPr>
          <p:spPr bwMode="auto">
            <a:xfrm>
              <a:off x="17309825" y="8227062"/>
              <a:ext cx="38091" cy="59248"/>
            </a:xfrm>
            <a:custGeom>
              <a:avLst/>
              <a:gdLst>
                <a:gd name="T0" fmla="*/ 29 w 39"/>
                <a:gd name="T1" fmla="*/ 4 h 63"/>
                <a:gd name="T2" fmla="*/ 36 w 39"/>
                <a:gd name="T3" fmla="*/ 13 h 63"/>
                <a:gd name="T4" fmla="*/ 36 w 39"/>
                <a:gd name="T5" fmla="*/ 26 h 63"/>
                <a:gd name="T6" fmla="*/ 32 w 39"/>
                <a:gd name="T7" fmla="*/ 39 h 63"/>
                <a:gd name="T8" fmla="*/ 23 w 39"/>
                <a:gd name="T9" fmla="*/ 45 h 63"/>
                <a:gd name="T10" fmla="*/ 16 w 39"/>
                <a:gd name="T11" fmla="*/ 58 h 63"/>
                <a:gd name="T12" fmla="*/ 12 w 39"/>
                <a:gd name="T13" fmla="*/ 62 h 63"/>
                <a:gd name="T14" fmla="*/ 3 w 39"/>
                <a:gd name="T15" fmla="*/ 58 h 63"/>
                <a:gd name="T16" fmla="*/ 6 w 39"/>
                <a:gd name="T17" fmla="*/ 42 h 63"/>
                <a:gd name="T18" fmla="*/ 12 w 39"/>
                <a:gd name="T19" fmla="*/ 39 h 63"/>
                <a:gd name="T20" fmla="*/ 12 w 39"/>
                <a:gd name="T21" fmla="*/ 29 h 63"/>
                <a:gd name="T22" fmla="*/ 16 w 39"/>
                <a:gd name="T23" fmla="*/ 13 h 63"/>
                <a:gd name="T24" fmla="*/ 25 w 39"/>
                <a:gd name="T25" fmla="*/ 10 h 63"/>
                <a:gd name="T26" fmla="*/ 29 w 39"/>
                <a:gd name="T27" fmla="*/ 4 h 63"/>
                <a:gd name="T28" fmla="*/ 29 w 39"/>
                <a:gd name="T29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63">
                  <a:moveTo>
                    <a:pt x="29" y="4"/>
                  </a:moveTo>
                  <a:cubicBezTo>
                    <a:pt x="36" y="0"/>
                    <a:pt x="36" y="10"/>
                    <a:pt x="36" y="13"/>
                  </a:cubicBezTo>
                  <a:cubicBezTo>
                    <a:pt x="38" y="20"/>
                    <a:pt x="38" y="23"/>
                    <a:pt x="36" y="26"/>
                  </a:cubicBezTo>
                  <a:cubicBezTo>
                    <a:pt x="32" y="29"/>
                    <a:pt x="36" y="36"/>
                    <a:pt x="32" y="39"/>
                  </a:cubicBezTo>
                  <a:cubicBezTo>
                    <a:pt x="29" y="42"/>
                    <a:pt x="25" y="45"/>
                    <a:pt x="23" y="45"/>
                  </a:cubicBezTo>
                  <a:cubicBezTo>
                    <a:pt x="19" y="52"/>
                    <a:pt x="23" y="58"/>
                    <a:pt x="16" y="58"/>
                  </a:cubicBezTo>
                  <a:cubicBezTo>
                    <a:pt x="16" y="62"/>
                    <a:pt x="16" y="62"/>
                    <a:pt x="12" y="62"/>
                  </a:cubicBezTo>
                  <a:cubicBezTo>
                    <a:pt x="10" y="62"/>
                    <a:pt x="6" y="62"/>
                    <a:pt x="3" y="58"/>
                  </a:cubicBezTo>
                  <a:cubicBezTo>
                    <a:pt x="0" y="55"/>
                    <a:pt x="0" y="45"/>
                    <a:pt x="6" y="42"/>
                  </a:cubicBezTo>
                  <a:cubicBezTo>
                    <a:pt x="10" y="42"/>
                    <a:pt x="10" y="42"/>
                    <a:pt x="12" y="39"/>
                  </a:cubicBezTo>
                  <a:cubicBezTo>
                    <a:pt x="12" y="36"/>
                    <a:pt x="12" y="33"/>
                    <a:pt x="12" y="29"/>
                  </a:cubicBezTo>
                  <a:cubicBezTo>
                    <a:pt x="12" y="23"/>
                    <a:pt x="10" y="16"/>
                    <a:pt x="16" y="13"/>
                  </a:cubicBezTo>
                  <a:cubicBezTo>
                    <a:pt x="19" y="13"/>
                    <a:pt x="23" y="13"/>
                    <a:pt x="25" y="10"/>
                  </a:cubicBezTo>
                  <a:cubicBezTo>
                    <a:pt x="29" y="7"/>
                    <a:pt x="29" y="4"/>
                    <a:pt x="29" y="4"/>
                  </a:cubicBezTo>
                  <a:lnTo>
                    <a:pt x="29" y="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24" name="Freeform 615"/>
            <p:cNvSpPr>
              <a:spLocks noChangeArrowheads="1"/>
            </p:cNvSpPr>
            <p:nvPr/>
          </p:nvSpPr>
          <p:spPr bwMode="auto">
            <a:xfrm>
              <a:off x="17402933" y="7854643"/>
              <a:ext cx="84645" cy="228529"/>
            </a:xfrm>
            <a:custGeom>
              <a:avLst/>
              <a:gdLst>
                <a:gd name="T0" fmla="*/ 87 w 88"/>
                <a:gd name="T1" fmla="*/ 238 h 239"/>
                <a:gd name="T2" fmla="*/ 0 w 88"/>
                <a:gd name="T3" fmla="*/ 0 h 239"/>
                <a:gd name="T4" fmla="*/ 13 w 88"/>
                <a:gd name="T5" fmla="*/ 0 h 239"/>
                <a:gd name="T6" fmla="*/ 26 w 88"/>
                <a:gd name="T7" fmla="*/ 3 h 239"/>
                <a:gd name="T8" fmla="*/ 42 w 88"/>
                <a:gd name="T9" fmla="*/ 7 h 239"/>
                <a:gd name="T10" fmla="*/ 45 w 88"/>
                <a:gd name="T11" fmla="*/ 7 h 239"/>
                <a:gd name="T12" fmla="*/ 52 w 88"/>
                <a:gd name="T13" fmla="*/ 10 h 239"/>
                <a:gd name="T14" fmla="*/ 55 w 88"/>
                <a:gd name="T15" fmla="*/ 20 h 239"/>
                <a:gd name="T16" fmla="*/ 71 w 88"/>
                <a:gd name="T17" fmla="*/ 20 h 239"/>
                <a:gd name="T18" fmla="*/ 81 w 88"/>
                <a:gd name="T19" fmla="*/ 20 h 239"/>
                <a:gd name="T20" fmla="*/ 87 w 88"/>
                <a:gd name="T21" fmla="*/ 18 h 239"/>
                <a:gd name="T22" fmla="*/ 87 w 88"/>
                <a:gd name="T23" fmla="*/ 23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239">
                  <a:moveTo>
                    <a:pt x="87" y="238"/>
                  </a:moveTo>
                  <a:cubicBezTo>
                    <a:pt x="84" y="148"/>
                    <a:pt x="55" y="67"/>
                    <a:pt x="0" y="0"/>
                  </a:cubicBezTo>
                  <a:lnTo>
                    <a:pt x="13" y="0"/>
                  </a:lnTo>
                  <a:cubicBezTo>
                    <a:pt x="16" y="3"/>
                    <a:pt x="23" y="3"/>
                    <a:pt x="26" y="3"/>
                  </a:cubicBezTo>
                  <a:cubicBezTo>
                    <a:pt x="32" y="3"/>
                    <a:pt x="36" y="3"/>
                    <a:pt x="42" y="7"/>
                  </a:cubicBezTo>
                  <a:lnTo>
                    <a:pt x="45" y="7"/>
                  </a:lnTo>
                  <a:cubicBezTo>
                    <a:pt x="49" y="7"/>
                    <a:pt x="52" y="7"/>
                    <a:pt x="52" y="10"/>
                  </a:cubicBezTo>
                  <a:cubicBezTo>
                    <a:pt x="55" y="13"/>
                    <a:pt x="52" y="20"/>
                    <a:pt x="55" y="20"/>
                  </a:cubicBezTo>
                  <a:cubicBezTo>
                    <a:pt x="61" y="23"/>
                    <a:pt x="65" y="20"/>
                    <a:pt x="71" y="20"/>
                  </a:cubicBezTo>
                  <a:cubicBezTo>
                    <a:pt x="74" y="20"/>
                    <a:pt x="77" y="23"/>
                    <a:pt x="81" y="20"/>
                  </a:cubicBezTo>
                  <a:cubicBezTo>
                    <a:pt x="83" y="20"/>
                    <a:pt x="85" y="19"/>
                    <a:pt x="87" y="18"/>
                  </a:cubicBezTo>
                  <a:lnTo>
                    <a:pt x="87" y="23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325" name="Freeform 616"/>
            <p:cNvSpPr>
              <a:spLocks noChangeArrowheads="1"/>
            </p:cNvSpPr>
            <p:nvPr/>
          </p:nvSpPr>
          <p:spPr bwMode="auto">
            <a:xfrm>
              <a:off x="17127841" y="7854643"/>
              <a:ext cx="359738" cy="296242"/>
            </a:xfrm>
            <a:custGeom>
              <a:avLst/>
              <a:gdLst>
                <a:gd name="T0" fmla="*/ 286 w 374"/>
                <a:gd name="T1" fmla="*/ 0 h 307"/>
                <a:gd name="T2" fmla="*/ 367 w 374"/>
                <a:gd name="T3" fmla="*/ 241 h 307"/>
                <a:gd name="T4" fmla="*/ 347 w 374"/>
                <a:gd name="T5" fmla="*/ 254 h 307"/>
                <a:gd name="T6" fmla="*/ 344 w 374"/>
                <a:gd name="T7" fmla="*/ 277 h 307"/>
                <a:gd name="T8" fmla="*/ 335 w 374"/>
                <a:gd name="T9" fmla="*/ 302 h 307"/>
                <a:gd name="T10" fmla="*/ 333 w 374"/>
                <a:gd name="T11" fmla="*/ 299 h 307"/>
                <a:gd name="T12" fmla="*/ 322 w 374"/>
                <a:gd name="T13" fmla="*/ 280 h 307"/>
                <a:gd name="T14" fmla="*/ 312 w 374"/>
                <a:gd name="T15" fmla="*/ 254 h 307"/>
                <a:gd name="T16" fmla="*/ 296 w 374"/>
                <a:gd name="T17" fmla="*/ 238 h 307"/>
                <a:gd name="T18" fmla="*/ 274 w 374"/>
                <a:gd name="T19" fmla="*/ 225 h 307"/>
                <a:gd name="T20" fmla="*/ 241 w 374"/>
                <a:gd name="T21" fmla="*/ 222 h 307"/>
                <a:gd name="T22" fmla="*/ 235 w 374"/>
                <a:gd name="T23" fmla="*/ 219 h 307"/>
                <a:gd name="T24" fmla="*/ 228 w 374"/>
                <a:gd name="T25" fmla="*/ 215 h 307"/>
                <a:gd name="T26" fmla="*/ 219 w 374"/>
                <a:gd name="T27" fmla="*/ 212 h 307"/>
                <a:gd name="T28" fmla="*/ 254 w 374"/>
                <a:gd name="T29" fmla="*/ 235 h 307"/>
                <a:gd name="T30" fmla="*/ 196 w 374"/>
                <a:gd name="T31" fmla="*/ 267 h 307"/>
                <a:gd name="T32" fmla="*/ 180 w 374"/>
                <a:gd name="T33" fmla="*/ 232 h 307"/>
                <a:gd name="T34" fmla="*/ 158 w 374"/>
                <a:gd name="T35" fmla="*/ 190 h 307"/>
                <a:gd name="T36" fmla="*/ 164 w 374"/>
                <a:gd name="T37" fmla="*/ 174 h 307"/>
                <a:gd name="T38" fmla="*/ 132 w 374"/>
                <a:gd name="T39" fmla="*/ 167 h 307"/>
                <a:gd name="T40" fmla="*/ 119 w 374"/>
                <a:gd name="T41" fmla="*/ 158 h 307"/>
                <a:gd name="T42" fmla="*/ 119 w 374"/>
                <a:gd name="T43" fmla="*/ 174 h 307"/>
                <a:gd name="T44" fmla="*/ 110 w 374"/>
                <a:gd name="T45" fmla="*/ 167 h 307"/>
                <a:gd name="T46" fmla="*/ 106 w 374"/>
                <a:gd name="T47" fmla="*/ 151 h 307"/>
                <a:gd name="T48" fmla="*/ 100 w 374"/>
                <a:gd name="T49" fmla="*/ 148 h 307"/>
                <a:gd name="T50" fmla="*/ 94 w 374"/>
                <a:gd name="T51" fmla="*/ 138 h 307"/>
                <a:gd name="T52" fmla="*/ 87 w 374"/>
                <a:gd name="T53" fmla="*/ 145 h 307"/>
                <a:gd name="T54" fmla="*/ 97 w 374"/>
                <a:gd name="T55" fmla="*/ 151 h 307"/>
                <a:gd name="T56" fmla="*/ 100 w 374"/>
                <a:gd name="T57" fmla="*/ 161 h 307"/>
                <a:gd name="T58" fmla="*/ 90 w 374"/>
                <a:gd name="T59" fmla="*/ 170 h 307"/>
                <a:gd name="T60" fmla="*/ 68 w 374"/>
                <a:gd name="T61" fmla="*/ 141 h 307"/>
                <a:gd name="T62" fmla="*/ 36 w 374"/>
                <a:gd name="T63" fmla="*/ 164 h 307"/>
                <a:gd name="T64" fmla="*/ 20 w 374"/>
                <a:gd name="T65" fmla="*/ 174 h 307"/>
                <a:gd name="T66" fmla="*/ 3 w 374"/>
                <a:gd name="T67" fmla="*/ 145 h 307"/>
                <a:gd name="T68" fmla="*/ 23 w 374"/>
                <a:gd name="T69" fmla="*/ 138 h 307"/>
                <a:gd name="T70" fmla="*/ 32 w 374"/>
                <a:gd name="T71" fmla="*/ 116 h 307"/>
                <a:gd name="T72" fmla="*/ 52 w 374"/>
                <a:gd name="T73" fmla="*/ 103 h 307"/>
                <a:gd name="T74" fmla="*/ 58 w 374"/>
                <a:gd name="T75" fmla="*/ 93 h 307"/>
                <a:gd name="T76" fmla="*/ 77 w 374"/>
                <a:gd name="T77" fmla="*/ 90 h 307"/>
                <a:gd name="T78" fmla="*/ 103 w 374"/>
                <a:gd name="T79" fmla="*/ 90 h 307"/>
                <a:gd name="T80" fmla="*/ 110 w 374"/>
                <a:gd name="T81" fmla="*/ 80 h 307"/>
                <a:gd name="T82" fmla="*/ 103 w 374"/>
                <a:gd name="T83" fmla="*/ 64 h 307"/>
                <a:gd name="T84" fmla="*/ 106 w 374"/>
                <a:gd name="T85" fmla="*/ 48 h 307"/>
                <a:gd name="T86" fmla="*/ 94 w 374"/>
                <a:gd name="T87" fmla="*/ 67 h 307"/>
                <a:gd name="T88" fmla="*/ 97 w 374"/>
                <a:gd name="T89" fmla="*/ 83 h 307"/>
                <a:gd name="T90" fmla="*/ 77 w 374"/>
                <a:gd name="T91" fmla="*/ 77 h 307"/>
                <a:gd name="T92" fmla="*/ 61 w 374"/>
                <a:gd name="T93" fmla="*/ 58 h 307"/>
                <a:gd name="T94" fmla="*/ 74 w 374"/>
                <a:gd name="T95" fmla="*/ 38 h 307"/>
                <a:gd name="T96" fmla="*/ 94 w 374"/>
                <a:gd name="T97" fmla="*/ 32 h 307"/>
                <a:gd name="T98" fmla="*/ 113 w 374"/>
                <a:gd name="T99" fmla="*/ 26 h 307"/>
                <a:gd name="T100" fmla="*/ 145 w 374"/>
                <a:gd name="T101" fmla="*/ 29 h 307"/>
                <a:gd name="T102" fmla="*/ 161 w 374"/>
                <a:gd name="T103" fmla="*/ 42 h 307"/>
                <a:gd name="T104" fmla="*/ 180 w 374"/>
                <a:gd name="T105" fmla="*/ 42 h 307"/>
                <a:gd name="T106" fmla="*/ 213 w 374"/>
                <a:gd name="T107" fmla="*/ 29 h 307"/>
                <a:gd name="T108" fmla="*/ 235 w 374"/>
                <a:gd name="T109" fmla="*/ 23 h 307"/>
                <a:gd name="T110" fmla="*/ 267 w 374"/>
                <a:gd name="T111" fmla="*/ 16 h 307"/>
                <a:gd name="T112" fmla="*/ 283 w 374"/>
                <a:gd name="T113" fmla="*/ 3 h 307"/>
                <a:gd name="T114" fmla="*/ 333 w 374"/>
                <a:gd name="T115" fmla="*/ 299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4" h="307">
                  <a:moveTo>
                    <a:pt x="283" y="3"/>
                  </a:moveTo>
                  <a:cubicBezTo>
                    <a:pt x="283" y="0"/>
                    <a:pt x="286" y="0"/>
                    <a:pt x="286" y="0"/>
                  </a:cubicBezTo>
                  <a:cubicBezTo>
                    <a:pt x="341" y="67"/>
                    <a:pt x="370" y="148"/>
                    <a:pt x="373" y="238"/>
                  </a:cubicBezTo>
                  <a:cubicBezTo>
                    <a:pt x="370" y="238"/>
                    <a:pt x="370" y="238"/>
                    <a:pt x="367" y="241"/>
                  </a:cubicBezTo>
                  <a:cubicBezTo>
                    <a:pt x="363" y="241"/>
                    <a:pt x="360" y="244"/>
                    <a:pt x="360" y="248"/>
                  </a:cubicBezTo>
                  <a:cubicBezTo>
                    <a:pt x="357" y="251"/>
                    <a:pt x="351" y="254"/>
                    <a:pt x="347" y="254"/>
                  </a:cubicBezTo>
                  <a:cubicBezTo>
                    <a:pt x="344" y="257"/>
                    <a:pt x="341" y="261"/>
                    <a:pt x="341" y="264"/>
                  </a:cubicBezTo>
                  <a:cubicBezTo>
                    <a:pt x="338" y="267"/>
                    <a:pt x="341" y="273"/>
                    <a:pt x="344" y="277"/>
                  </a:cubicBezTo>
                  <a:cubicBezTo>
                    <a:pt x="347" y="286"/>
                    <a:pt x="338" y="306"/>
                    <a:pt x="338" y="306"/>
                  </a:cubicBezTo>
                  <a:cubicBezTo>
                    <a:pt x="338" y="302"/>
                    <a:pt x="335" y="302"/>
                    <a:pt x="335" y="302"/>
                  </a:cubicBezTo>
                  <a:cubicBezTo>
                    <a:pt x="335" y="302"/>
                    <a:pt x="335" y="302"/>
                    <a:pt x="331" y="299"/>
                  </a:cubicBezTo>
                  <a:cubicBezTo>
                    <a:pt x="332" y="299"/>
                    <a:pt x="333" y="299"/>
                    <a:pt x="333" y="299"/>
                  </a:cubicBezTo>
                  <a:cubicBezTo>
                    <a:pt x="332" y="298"/>
                    <a:pt x="331" y="298"/>
                    <a:pt x="331" y="296"/>
                  </a:cubicBezTo>
                  <a:cubicBezTo>
                    <a:pt x="328" y="293"/>
                    <a:pt x="325" y="286"/>
                    <a:pt x="322" y="280"/>
                  </a:cubicBezTo>
                  <a:cubicBezTo>
                    <a:pt x="318" y="277"/>
                    <a:pt x="315" y="273"/>
                    <a:pt x="315" y="270"/>
                  </a:cubicBezTo>
                  <a:cubicBezTo>
                    <a:pt x="312" y="264"/>
                    <a:pt x="315" y="261"/>
                    <a:pt x="312" y="254"/>
                  </a:cubicBezTo>
                  <a:cubicBezTo>
                    <a:pt x="309" y="251"/>
                    <a:pt x="309" y="248"/>
                    <a:pt x="306" y="244"/>
                  </a:cubicBezTo>
                  <a:cubicBezTo>
                    <a:pt x="302" y="241"/>
                    <a:pt x="299" y="241"/>
                    <a:pt x="296" y="238"/>
                  </a:cubicBezTo>
                  <a:lnTo>
                    <a:pt x="286" y="228"/>
                  </a:lnTo>
                  <a:cubicBezTo>
                    <a:pt x="283" y="228"/>
                    <a:pt x="280" y="225"/>
                    <a:pt x="274" y="225"/>
                  </a:cubicBezTo>
                  <a:cubicBezTo>
                    <a:pt x="270" y="222"/>
                    <a:pt x="264" y="225"/>
                    <a:pt x="257" y="222"/>
                  </a:cubicBezTo>
                  <a:lnTo>
                    <a:pt x="241" y="222"/>
                  </a:lnTo>
                  <a:cubicBezTo>
                    <a:pt x="241" y="219"/>
                    <a:pt x="241" y="219"/>
                    <a:pt x="238" y="219"/>
                  </a:cubicBezTo>
                  <a:lnTo>
                    <a:pt x="235" y="219"/>
                  </a:lnTo>
                  <a:cubicBezTo>
                    <a:pt x="235" y="219"/>
                    <a:pt x="231" y="219"/>
                    <a:pt x="231" y="215"/>
                  </a:cubicBezTo>
                  <a:lnTo>
                    <a:pt x="228" y="215"/>
                  </a:lnTo>
                  <a:cubicBezTo>
                    <a:pt x="226" y="215"/>
                    <a:pt x="226" y="215"/>
                    <a:pt x="226" y="212"/>
                  </a:cubicBezTo>
                  <a:lnTo>
                    <a:pt x="219" y="212"/>
                  </a:lnTo>
                  <a:cubicBezTo>
                    <a:pt x="226" y="215"/>
                    <a:pt x="228" y="219"/>
                    <a:pt x="235" y="222"/>
                  </a:cubicBezTo>
                  <a:cubicBezTo>
                    <a:pt x="241" y="225"/>
                    <a:pt x="251" y="228"/>
                    <a:pt x="254" y="235"/>
                  </a:cubicBezTo>
                  <a:cubicBezTo>
                    <a:pt x="264" y="248"/>
                    <a:pt x="241" y="257"/>
                    <a:pt x="235" y="261"/>
                  </a:cubicBezTo>
                  <a:cubicBezTo>
                    <a:pt x="222" y="267"/>
                    <a:pt x="209" y="280"/>
                    <a:pt x="196" y="267"/>
                  </a:cubicBezTo>
                  <a:cubicBezTo>
                    <a:pt x="193" y="261"/>
                    <a:pt x="190" y="254"/>
                    <a:pt x="190" y="248"/>
                  </a:cubicBezTo>
                  <a:cubicBezTo>
                    <a:pt x="187" y="241"/>
                    <a:pt x="184" y="235"/>
                    <a:pt x="180" y="232"/>
                  </a:cubicBezTo>
                  <a:cubicBezTo>
                    <a:pt x="177" y="225"/>
                    <a:pt x="174" y="222"/>
                    <a:pt x="167" y="215"/>
                  </a:cubicBezTo>
                  <a:cubicBezTo>
                    <a:pt x="164" y="209"/>
                    <a:pt x="155" y="196"/>
                    <a:pt x="158" y="190"/>
                  </a:cubicBezTo>
                  <a:cubicBezTo>
                    <a:pt x="158" y="187"/>
                    <a:pt x="164" y="187"/>
                    <a:pt x="164" y="183"/>
                  </a:cubicBezTo>
                  <a:lnTo>
                    <a:pt x="164" y="174"/>
                  </a:lnTo>
                  <a:lnTo>
                    <a:pt x="158" y="174"/>
                  </a:lnTo>
                  <a:cubicBezTo>
                    <a:pt x="148" y="174"/>
                    <a:pt x="135" y="180"/>
                    <a:pt x="132" y="167"/>
                  </a:cubicBezTo>
                  <a:cubicBezTo>
                    <a:pt x="132" y="164"/>
                    <a:pt x="129" y="161"/>
                    <a:pt x="129" y="158"/>
                  </a:cubicBezTo>
                  <a:cubicBezTo>
                    <a:pt x="126" y="151"/>
                    <a:pt x="119" y="154"/>
                    <a:pt x="119" y="158"/>
                  </a:cubicBezTo>
                  <a:cubicBezTo>
                    <a:pt x="119" y="164"/>
                    <a:pt x="126" y="167"/>
                    <a:pt x="126" y="174"/>
                  </a:cubicBezTo>
                  <a:cubicBezTo>
                    <a:pt x="126" y="174"/>
                    <a:pt x="123" y="177"/>
                    <a:pt x="119" y="174"/>
                  </a:cubicBezTo>
                  <a:lnTo>
                    <a:pt x="116" y="170"/>
                  </a:lnTo>
                  <a:cubicBezTo>
                    <a:pt x="113" y="167"/>
                    <a:pt x="113" y="167"/>
                    <a:pt x="110" y="167"/>
                  </a:cubicBezTo>
                  <a:cubicBezTo>
                    <a:pt x="106" y="164"/>
                    <a:pt x="106" y="164"/>
                    <a:pt x="110" y="161"/>
                  </a:cubicBezTo>
                  <a:cubicBezTo>
                    <a:pt x="110" y="158"/>
                    <a:pt x="110" y="154"/>
                    <a:pt x="106" y="151"/>
                  </a:cubicBezTo>
                  <a:lnTo>
                    <a:pt x="103" y="148"/>
                  </a:lnTo>
                  <a:lnTo>
                    <a:pt x="100" y="148"/>
                  </a:lnTo>
                  <a:cubicBezTo>
                    <a:pt x="100" y="145"/>
                    <a:pt x="97" y="145"/>
                    <a:pt x="97" y="145"/>
                  </a:cubicBezTo>
                  <a:cubicBezTo>
                    <a:pt x="94" y="141"/>
                    <a:pt x="94" y="141"/>
                    <a:pt x="94" y="138"/>
                  </a:cubicBezTo>
                  <a:lnTo>
                    <a:pt x="87" y="138"/>
                  </a:lnTo>
                  <a:lnTo>
                    <a:pt x="87" y="145"/>
                  </a:lnTo>
                  <a:cubicBezTo>
                    <a:pt x="90" y="145"/>
                    <a:pt x="90" y="145"/>
                    <a:pt x="94" y="148"/>
                  </a:cubicBezTo>
                  <a:cubicBezTo>
                    <a:pt x="94" y="148"/>
                    <a:pt x="94" y="151"/>
                    <a:pt x="97" y="151"/>
                  </a:cubicBezTo>
                  <a:cubicBezTo>
                    <a:pt x="97" y="154"/>
                    <a:pt x="103" y="158"/>
                    <a:pt x="103" y="161"/>
                  </a:cubicBezTo>
                  <a:lnTo>
                    <a:pt x="100" y="161"/>
                  </a:lnTo>
                  <a:lnTo>
                    <a:pt x="97" y="161"/>
                  </a:lnTo>
                  <a:cubicBezTo>
                    <a:pt x="97" y="164"/>
                    <a:pt x="97" y="177"/>
                    <a:pt x="90" y="170"/>
                  </a:cubicBezTo>
                  <a:cubicBezTo>
                    <a:pt x="87" y="167"/>
                    <a:pt x="84" y="158"/>
                    <a:pt x="81" y="154"/>
                  </a:cubicBezTo>
                  <a:cubicBezTo>
                    <a:pt x="77" y="148"/>
                    <a:pt x="71" y="145"/>
                    <a:pt x="68" y="141"/>
                  </a:cubicBezTo>
                  <a:cubicBezTo>
                    <a:pt x="58" y="141"/>
                    <a:pt x="55" y="141"/>
                    <a:pt x="48" y="148"/>
                  </a:cubicBezTo>
                  <a:cubicBezTo>
                    <a:pt x="42" y="151"/>
                    <a:pt x="39" y="158"/>
                    <a:pt x="36" y="164"/>
                  </a:cubicBezTo>
                  <a:cubicBezTo>
                    <a:pt x="32" y="170"/>
                    <a:pt x="29" y="170"/>
                    <a:pt x="23" y="174"/>
                  </a:cubicBezTo>
                  <a:lnTo>
                    <a:pt x="20" y="174"/>
                  </a:lnTo>
                  <a:cubicBezTo>
                    <a:pt x="13" y="174"/>
                    <a:pt x="3" y="170"/>
                    <a:pt x="0" y="164"/>
                  </a:cubicBezTo>
                  <a:cubicBezTo>
                    <a:pt x="0" y="158"/>
                    <a:pt x="0" y="151"/>
                    <a:pt x="3" y="145"/>
                  </a:cubicBezTo>
                  <a:cubicBezTo>
                    <a:pt x="7" y="141"/>
                    <a:pt x="10" y="141"/>
                    <a:pt x="13" y="141"/>
                  </a:cubicBezTo>
                  <a:cubicBezTo>
                    <a:pt x="16" y="141"/>
                    <a:pt x="23" y="141"/>
                    <a:pt x="23" y="138"/>
                  </a:cubicBezTo>
                  <a:cubicBezTo>
                    <a:pt x="29" y="135"/>
                    <a:pt x="16" y="125"/>
                    <a:pt x="20" y="119"/>
                  </a:cubicBezTo>
                  <a:cubicBezTo>
                    <a:pt x="23" y="116"/>
                    <a:pt x="29" y="116"/>
                    <a:pt x="32" y="116"/>
                  </a:cubicBezTo>
                  <a:cubicBezTo>
                    <a:pt x="39" y="116"/>
                    <a:pt x="39" y="112"/>
                    <a:pt x="42" y="109"/>
                  </a:cubicBezTo>
                  <a:cubicBezTo>
                    <a:pt x="45" y="106"/>
                    <a:pt x="48" y="103"/>
                    <a:pt x="52" y="103"/>
                  </a:cubicBezTo>
                  <a:cubicBezTo>
                    <a:pt x="52" y="100"/>
                    <a:pt x="55" y="100"/>
                    <a:pt x="55" y="96"/>
                  </a:cubicBezTo>
                  <a:cubicBezTo>
                    <a:pt x="58" y="96"/>
                    <a:pt x="58" y="96"/>
                    <a:pt x="58" y="93"/>
                  </a:cubicBezTo>
                  <a:cubicBezTo>
                    <a:pt x="61" y="90"/>
                    <a:pt x="61" y="87"/>
                    <a:pt x="68" y="87"/>
                  </a:cubicBezTo>
                  <a:cubicBezTo>
                    <a:pt x="71" y="83"/>
                    <a:pt x="74" y="87"/>
                    <a:pt x="77" y="90"/>
                  </a:cubicBezTo>
                  <a:cubicBezTo>
                    <a:pt x="81" y="90"/>
                    <a:pt x="84" y="93"/>
                    <a:pt x="90" y="93"/>
                  </a:cubicBezTo>
                  <a:cubicBezTo>
                    <a:pt x="94" y="93"/>
                    <a:pt x="100" y="93"/>
                    <a:pt x="103" y="90"/>
                  </a:cubicBezTo>
                  <a:lnTo>
                    <a:pt x="103" y="83"/>
                  </a:lnTo>
                  <a:cubicBezTo>
                    <a:pt x="106" y="83"/>
                    <a:pt x="110" y="80"/>
                    <a:pt x="110" y="80"/>
                  </a:cubicBezTo>
                  <a:cubicBezTo>
                    <a:pt x="113" y="74"/>
                    <a:pt x="110" y="74"/>
                    <a:pt x="106" y="71"/>
                  </a:cubicBezTo>
                  <a:cubicBezTo>
                    <a:pt x="103" y="67"/>
                    <a:pt x="103" y="67"/>
                    <a:pt x="103" y="64"/>
                  </a:cubicBezTo>
                  <a:cubicBezTo>
                    <a:pt x="103" y="61"/>
                    <a:pt x="106" y="61"/>
                    <a:pt x="106" y="61"/>
                  </a:cubicBezTo>
                  <a:cubicBezTo>
                    <a:pt x="106" y="58"/>
                    <a:pt x="110" y="48"/>
                    <a:pt x="106" y="48"/>
                  </a:cubicBezTo>
                  <a:cubicBezTo>
                    <a:pt x="106" y="51"/>
                    <a:pt x="100" y="54"/>
                    <a:pt x="100" y="58"/>
                  </a:cubicBezTo>
                  <a:cubicBezTo>
                    <a:pt x="97" y="58"/>
                    <a:pt x="94" y="64"/>
                    <a:pt x="94" y="67"/>
                  </a:cubicBezTo>
                  <a:cubicBezTo>
                    <a:pt x="97" y="67"/>
                    <a:pt x="100" y="71"/>
                    <a:pt x="100" y="74"/>
                  </a:cubicBezTo>
                  <a:cubicBezTo>
                    <a:pt x="100" y="77"/>
                    <a:pt x="100" y="80"/>
                    <a:pt x="97" y="83"/>
                  </a:cubicBezTo>
                  <a:cubicBezTo>
                    <a:pt x="94" y="87"/>
                    <a:pt x="87" y="87"/>
                    <a:pt x="84" y="87"/>
                  </a:cubicBezTo>
                  <a:cubicBezTo>
                    <a:pt x="81" y="83"/>
                    <a:pt x="77" y="80"/>
                    <a:pt x="77" y="77"/>
                  </a:cubicBezTo>
                  <a:cubicBezTo>
                    <a:pt x="71" y="71"/>
                    <a:pt x="65" y="80"/>
                    <a:pt x="58" y="77"/>
                  </a:cubicBezTo>
                  <a:cubicBezTo>
                    <a:pt x="52" y="74"/>
                    <a:pt x="55" y="61"/>
                    <a:pt x="61" y="58"/>
                  </a:cubicBezTo>
                  <a:cubicBezTo>
                    <a:pt x="65" y="58"/>
                    <a:pt x="68" y="54"/>
                    <a:pt x="71" y="51"/>
                  </a:cubicBezTo>
                  <a:cubicBezTo>
                    <a:pt x="74" y="48"/>
                    <a:pt x="74" y="45"/>
                    <a:pt x="74" y="38"/>
                  </a:cubicBezTo>
                  <a:cubicBezTo>
                    <a:pt x="77" y="38"/>
                    <a:pt x="81" y="35"/>
                    <a:pt x="84" y="35"/>
                  </a:cubicBezTo>
                  <a:cubicBezTo>
                    <a:pt x="87" y="32"/>
                    <a:pt x="90" y="32"/>
                    <a:pt x="94" y="32"/>
                  </a:cubicBezTo>
                  <a:cubicBezTo>
                    <a:pt x="97" y="32"/>
                    <a:pt x="100" y="29"/>
                    <a:pt x="103" y="29"/>
                  </a:cubicBezTo>
                  <a:cubicBezTo>
                    <a:pt x="106" y="26"/>
                    <a:pt x="110" y="26"/>
                    <a:pt x="113" y="26"/>
                  </a:cubicBezTo>
                  <a:cubicBezTo>
                    <a:pt x="119" y="23"/>
                    <a:pt x="129" y="23"/>
                    <a:pt x="135" y="26"/>
                  </a:cubicBezTo>
                  <a:cubicBezTo>
                    <a:pt x="139" y="29"/>
                    <a:pt x="142" y="29"/>
                    <a:pt x="145" y="29"/>
                  </a:cubicBezTo>
                  <a:cubicBezTo>
                    <a:pt x="148" y="32"/>
                    <a:pt x="152" y="32"/>
                    <a:pt x="155" y="32"/>
                  </a:cubicBezTo>
                  <a:cubicBezTo>
                    <a:pt x="158" y="35"/>
                    <a:pt x="158" y="38"/>
                    <a:pt x="161" y="42"/>
                  </a:cubicBezTo>
                  <a:cubicBezTo>
                    <a:pt x="164" y="45"/>
                    <a:pt x="164" y="38"/>
                    <a:pt x="167" y="38"/>
                  </a:cubicBezTo>
                  <a:cubicBezTo>
                    <a:pt x="171" y="35"/>
                    <a:pt x="174" y="42"/>
                    <a:pt x="180" y="42"/>
                  </a:cubicBezTo>
                  <a:cubicBezTo>
                    <a:pt x="184" y="42"/>
                    <a:pt x="187" y="42"/>
                    <a:pt x="190" y="38"/>
                  </a:cubicBezTo>
                  <a:cubicBezTo>
                    <a:pt x="196" y="32"/>
                    <a:pt x="206" y="29"/>
                    <a:pt x="213" y="29"/>
                  </a:cubicBezTo>
                  <a:cubicBezTo>
                    <a:pt x="219" y="29"/>
                    <a:pt x="222" y="32"/>
                    <a:pt x="228" y="29"/>
                  </a:cubicBezTo>
                  <a:cubicBezTo>
                    <a:pt x="231" y="26"/>
                    <a:pt x="231" y="23"/>
                    <a:pt x="235" y="23"/>
                  </a:cubicBezTo>
                  <a:cubicBezTo>
                    <a:pt x="241" y="20"/>
                    <a:pt x="244" y="20"/>
                    <a:pt x="248" y="20"/>
                  </a:cubicBezTo>
                  <a:cubicBezTo>
                    <a:pt x="254" y="20"/>
                    <a:pt x="260" y="16"/>
                    <a:pt x="267" y="16"/>
                  </a:cubicBezTo>
                  <a:cubicBezTo>
                    <a:pt x="270" y="16"/>
                    <a:pt x="274" y="13"/>
                    <a:pt x="277" y="10"/>
                  </a:cubicBezTo>
                  <a:cubicBezTo>
                    <a:pt x="277" y="7"/>
                    <a:pt x="277" y="3"/>
                    <a:pt x="283" y="3"/>
                  </a:cubicBezTo>
                  <a:close/>
                  <a:moveTo>
                    <a:pt x="335" y="302"/>
                  </a:moveTo>
                  <a:cubicBezTo>
                    <a:pt x="335" y="301"/>
                    <a:pt x="334" y="300"/>
                    <a:pt x="333" y="299"/>
                  </a:cubicBezTo>
                  <a:cubicBezTo>
                    <a:pt x="335" y="299"/>
                    <a:pt x="335" y="300"/>
                    <a:pt x="335" y="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290" name="Group 1289"/>
          <p:cNvGrpSpPr/>
          <p:nvPr/>
        </p:nvGrpSpPr>
        <p:grpSpPr>
          <a:xfrm>
            <a:off x="20986611" y="10469951"/>
            <a:ext cx="1004269" cy="874645"/>
            <a:chOff x="14089099" y="9623629"/>
            <a:chExt cx="524797" cy="457060"/>
          </a:xfrm>
          <a:solidFill>
            <a:schemeClr val="accent4"/>
          </a:solidFill>
        </p:grpSpPr>
        <p:sp>
          <p:nvSpPr>
            <p:cNvPr id="1296" name="Freeform 1098"/>
            <p:cNvSpPr>
              <a:spLocks noChangeArrowheads="1"/>
            </p:cNvSpPr>
            <p:nvPr/>
          </p:nvSpPr>
          <p:spPr bwMode="auto">
            <a:xfrm>
              <a:off x="14089099" y="9936800"/>
              <a:ext cx="110038" cy="126961"/>
            </a:xfrm>
            <a:custGeom>
              <a:avLst/>
              <a:gdLst>
                <a:gd name="T0" fmla="*/ 0 w 113"/>
                <a:gd name="T1" fmla="*/ 46 h 131"/>
                <a:gd name="T2" fmla="*/ 48 w 113"/>
                <a:gd name="T3" fmla="*/ 130 h 131"/>
                <a:gd name="T4" fmla="*/ 112 w 113"/>
                <a:gd name="T5" fmla="*/ 116 h 131"/>
                <a:gd name="T6" fmla="*/ 45 w 113"/>
                <a:gd name="T7" fmla="*/ 0 h 131"/>
                <a:gd name="T8" fmla="*/ 0 w 113"/>
                <a:gd name="T9" fmla="*/ 4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31">
                  <a:moveTo>
                    <a:pt x="0" y="46"/>
                  </a:moveTo>
                  <a:lnTo>
                    <a:pt x="48" y="130"/>
                  </a:lnTo>
                  <a:lnTo>
                    <a:pt x="112" y="116"/>
                  </a:lnTo>
                  <a:lnTo>
                    <a:pt x="45" y="0"/>
                  </a:lnTo>
                  <a:lnTo>
                    <a:pt x="0" y="4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97" name="Freeform 1099"/>
            <p:cNvSpPr>
              <a:spLocks noChangeArrowheads="1"/>
            </p:cNvSpPr>
            <p:nvPr/>
          </p:nvSpPr>
          <p:spPr bwMode="auto">
            <a:xfrm>
              <a:off x="14144116" y="9682878"/>
              <a:ext cx="389365" cy="397811"/>
            </a:xfrm>
            <a:custGeom>
              <a:avLst/>
              <a:gdLst>
                <a:gd name="T0" fmla="*/ 231 w 404"/>
                <a:gd name="T1" fmla="*/ 0 h 413"/>
                <a:gd name="T2" fmla="*/ 231 w 404"/>
                <a:gd name="T3" fmla="*/ 0 h 413"/>
                <a:gd name="T4" fmla="*/ 0 w 404"/>
                <a:gd name="T5" fmla="*/ 245 h 413"/>
                <a:gd name="T6" fmla="*/ 73 w 404"/>
                <a:gd name="T7" fmla="*/ 373 h 413"/>
                <a:gd name="T8" fmla="*/ 128 w 404"/>
                <a:gd name="T9" fmla="*/ 361 h 413"/>
                <a:gd name="T10" fmla="*/ 131 w 404"/>
                <a:gd name="T11" fmla="*/ 379 h 413"/>
                <a:gd name="T12" fmla="*/ 173 w 404"/>
                <a:gd name="T13" fmla="*/ 412 h 413"/>
                <a:gd name="T14" fmla="*/ 179 w 404"/>
                <a:gd name="T15" fmla="*/ 412 h 413"/>
                <a:gd name="T16" fmla="*/ 276 w 404"/>
                <a:gd name="T17" fmla="*/ 393 h 413"/>
                <a:gd name="T18" fmla="*/ 303 w 404"/>
                <a:gd name="T19" fmla="*/ 375 h 413"/>
                <a:gd name="T20" fmla="*/ 309 w 404"/>
                <a:gd name="T21" fmla="*/ 345 h 413"/>
                <a:gd name="T22" fmla="*/ 303 w 404"/>
                <a:gd name="T23" fmla="*/ 318 h 413"/>
                <a:gd name="T24" fmla="*/ 403 w 404"/>
                <a:gd name="T25" fmla="*/ 297 h 413"/>
                <a:gd name="T26" fmla="*/ 231 w 404"/>
                <a:gd name="T27" fmla="*/ 0 h 413"/>
                <a:gd name="T28" fmla="*/ 285 w 404"/>
                <a:gd name="T29" fmla="*/ 348 h 413"/>
                <a:gd name="T30" fmla="*/ 285 w 404"/>
                <a:gd name="T31" fmla="*/ 348 h 413"/>
                <a:gd name="T32" fmla="*/ 282 w 404"/>
                <a:gd name="T33" fmla="*/ 363 h 413"/>
                <a:gd name="T34" fmla="*/ 273 w 404"/>
                <a:gd name="T35" fmla="*/ 373 h 413"/>
                <a:gd name="T36" fmla="*/ 176 w 404"/>
                <a:gd name="T37" fmla="*/ 387 h 413"/>
                <a:gd name="T38" fmla="*/ 155 w 404"/>
                <a:gd name="T39" fmla="*/ 375 h 413"/>
                <a:gd name="T40" fmla="*/ 149 w 404"/>
                <a:gd name="T41" fmla="*/ 354 h 413"/>
                <a:gd name="T42" fmla="*/ 282 w 404"/>
                <a:gd name="T43" fmla="*/ 324 h 413"/>
                <a:gd name="T44" fmla="*/ 285 w 404"/>
                <a:gd name="T45" fmla="*/ 34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4" h="413">
                  <a:moveTo>
                    <a:pt x="231" y="0"/>
                  </a:moveTo>
                  <a:lnTo>
                    <a:pt x="231" y="0"/>
                  </a:lnTo>
                  <a:cubicBezTo>
                    <a:pt x="0" y="245"/>
                    <a:pt x="0" y="245"/>
                    <a:pt x="0" y="245"/>
                  </a:cubicBezTo>
                  <a:cubicBezTo>
                    <a:pt x="73" y="373"/>
                    <a:pt x="73" y="373"/>
                    <a:pt x="73" y="373"/>
                  </a:cubicBezTo>
                  <a:cubicBezTo>
                    <a:pt x="128" y="361"/>
                    <a:pt x="128" y="361"/>
                    <a:pt x="128" y="361"/>
                  </a:cubicBezTo>
                  <a:cubicBezTo>
                    <a:pt x="131" y="379"/>
                    <a:pt x="131" y="379"/>
                    <a:pt x="131" y="379"/>
                  </a:cubicBezTo>
                  <a:cubicBezTo>
                    <a:pt x="137" y="397"/>
                    <a:pt x="152" y="412"/>
                    <a:pt x="173" y="412"/>
                  </a:cubicBezTo>
                  <a:cubicBezTo>
                    <a:pt x="176" y="412"/>
                    <a:pt x="176" y="412"/>
                    <a:pt x="179" y="412"/>
                  </a:cubicBezTo>
                  <a:cubicBezTo>
                    <a:pt x="276" y="393"/>
                    <a:pt x="276" y="393"/>
                    <a:pt x="276" y="393"/>
                  </a:cubicBezTo>
                  <a:cubicBezTo>
                    <a:pt x="285" y="391"/>
                    <a:pt x="294" y="385"/>
                    <a:pt x="303" y="375"/>
                  </a:cubicBezTo>
                  <a:cubicBezTo>
                    <a:pt x="309" y="367"/>
                    <a:pt x="309" y="357"/>
                    <a:pt x="309" y="345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403" y="297"/>
                    <a:pt x="403" y="297"/>
                    <a:pt x="403" y="297"/>
                  </a:cubicBezTo>
                  <a:lnTo>
                    <a:pt x="231" y="0"/>
                  </a:lnTo>
                  <a:close/>
                  <a:moveTo>
                    <a:pt x="285" y="348"/>
                  </a:moveTo>
                  <a:lnTo>
                    <a:pt x="285" y="348"/>
                  </a:lnTo>
                  <a:cubicBezTo>
                    <a:pt x="288" y="354"/>
                    <a:pt x="285" y="361"/>
                    <a:pt x="282" y="363"/>
                  </a:cubicBezTo>
                  <a:cubicBezTo>
                    <a:pt x="282" y="367"/>
                    <a:pt x="276" y="369"/>
                    <a:pt x="273" y="373"/>
                  </a:cubicBezTo>
                  <a:cubicBezTo>
                    <a:pt x="176" y="387"/>
                    <a:pt x="176" y="387"/>
                    <a:pt x="176" y="387"/>
                  </a:cubicBezTo>
                  <a:cubicBezTo>
                    <a:pt x="164" y="391"/>
                    <a:pt x="155" y="385"/>
                    <a:pt x="155" y="375"/>
                  </a:cubicBezTo>
                  <a:cubicBezTo>
                    <a:pt x="149" y="354"/>
                    <a:pt x="149" y="354"/>
                    <a:pt x="149" y="354"/>
                  </a:cubicBezTo>
                  <a:cubicBezTo>
                    <a:pt x="282" y="324"/>
                    <a:pt x="282" y="324"/>
                    <a:pt x="282" y="324"/>
                  </a:cubicBezTo>
                  <a:lnTo>
                    <a:pt x="285" y="3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98" name="Freeform 1100"/>
            <p:cNvSpPr>
              <a:spLocks noChangeArrowheads="1"/>
            </p:cNvSpPr>
            <p:nvPr/>
          </p:nvSpPr>
          <p:spPr bwMode="auto">
            <a:xfrm>
              <a:off x="14385356" y="9623629"/>
              <a:ext cx="228540" cy="342795"/>
            </a:xfrm>
            <a:custGeom>
              <a:avLst/>
              <a:gdLst>
                <a:gd name="T0" fmla="*/ 45 w 240"/>
                <a:gd name="T1" fmla="*/ 0 h 355"/>
                <a:gd name="T2" fmla="*/ 0 w 240"/>
                <a:gd name="T3" fmla="*/ 48 h 355"/>
                <a:gd name="T4" fmla="*/ 176 w 240"/>
                <a:gd name="T5" fmla="*/ 354 h 355"/>
                <a:gd name="T6" fmla="*/ 239 w 240"/>
                <a:gd name="T7" fmla="*/ 338 h 355"/>
                <a:gd name="T8" fmla="*/ 45 w 240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55">
                  <a:moveTo>
                    <a:pt x="45" y="0"/>
                  </a:moveTo>
                  <a:lnTo>
                    <a:pt x="0" y="48"/>
                  </a:lnTo>
                  <a:lnTo>
                    <a:pt x="176" y="354"/>
                  </a:lnTo>
                  <a:lnTo>
                    <a:pt x="239" y="338"/>
                  </a:lnTo>
                  <a:lnTo>
                    <a:pt x="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291" name="Group 1290"/>
          <p:cNvGrpSpPr/>
          <p:nvPr/>
        </p:nvGrpSpPr>
        <p:grpSpPr>
          <a:xfrm>
            <a:off x="19461901" y="7313275"/>
            <a:ext cx="720808" cy="931329"/>
            <a:chOff x="1478260" y="11520564"/>
            <a:chExt cx="1120939" cy="1448323"/>
          </a:xfrm>
          <a:solidFill>
            <a:schemeClr val="accent1"/>
          </a:solidFill>
        </p:grpSpPr>
        <p:sp>
          <p:nvSpPr>
            <p:cNvPr id="1292" name="Freeform 1121"/>
            <p:cNvSpPr>
              <a:spLocks noChangeArrowheads="1"/>
            </p:cNvSpPr>
            <p:nvPr/>
          </p:nvSpPr>
          <p:spPr bwMode="auto">
            <a:xfrm>
              <a:off x="1478260" y="11570937"/>
              <a:ext cx="1120939" cy="1397950"/>
            </a:xfrm>
            <a:custGeom>
              <a:avLst/>
              <a:gdLst>
                <a:gd name="T0" fmla="*/ 206 w 394"/>
                <a:gd name="T1" fmla="*/ 9 h 489"/>
                <a:gd name="T2" fmla="*/ 206 w 394"/>
                <a:gd name="T3" fmla="*/ 9 h 489"/>
                <a:gd name="T4" fmla="*/ 33 w 394"/>
                <a:gd name="T5" fmla="*/ 76 h 489"/>
                <a:gd name="T6" fmla="*/ 9 w 394"/>
                <a:gd name="T7" fmla="*/ 127 h 489"/>
                <a:gd name="T8" fmla="*/ 133 w 394"/>
                <a:gd name="T9" fmla="*/ 457 h 489"/>
                <a:gd name="T10" fmla="*/ 188 w 394"/>
                <a:gd name="T11" fmla="*/ 482 h 489"/>
                <a:gd name="T12" fmla="*/ 360 w 394"/>
                <a:gd name="T13" fmla="*/ 415 h 489"/>
                <a:gd name="T14" fmla="*/ 384 w 394"/>
                <a:gd name="T15" fmla="*/ 360 h 489"/>
                <a:gd name="T16" fmla="*/ 260 w 394"/>
                <a:gd name="T17" fmla="*/ 34 h 489"/>
                <a:gd name="T18" fmla="*/ 206 w 394"/>
                <a:gd name="T19" fmla="*/ 9 h 489"/>
                <a:gd name="T20" fmla="*/ 369 w 394"/>
                <a:gd name="T21" fmla="*/ 366 h 489"/>
                <a:gd name="T22" fmla="*/ 369 w 394"/>
                <a:gd name="T23" fmla="*/ 366 h 489"/>
                <a:gd name="T24" fmla="*/ 354 w 394"/>
                <a:gd name="T25" fmla="*/ 400 h 489"/>
                <a:gd name="T26" fmla="*/ 182 w 394"/>
                <a:gd name="T27" fmla="*/ 463 h 489"/>
                <a:gd name="T28" fmla="*/ 148 w 394"/>
                <a:gd name="T29" fmla="*/ 451 h 489"/>
                <a:gd name="T30" fmla="*/ 24 w 394"/>
                <a:gd name="T31" fmla="*/ 124 h 489"/>
                <a:gd name="T32" fmla="*/ 39 w 394"/>
                <a:gd name="T33" fmla="*/ 91 h 489"/>
                <a:gd name="T34" fmla="*/ 212 w 394"/>
                <a:gd name="T35" fmla="*/ 24 h 489"/>
                <a:gd name="T36" fmla="*/ 245 w 394"/>
                <a:gd name="T37" fmla="*/ 40 h 489"/>
                <a:gd name="T38" fmla="*/ 206 w 394"/>
                <a:gd name="T39" fmla="*/ 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4" h="489">
                  <a:moveTo>
                    <a:pt x="206" y="9"/>
                  </a:moveTo>
                  <a:lnTo>
                    <a:pt x="206" y="9"/>
                  </a:lnTo>
                  <a:cubicBezTo>
                    <a:pt x="33" y="76"/>
                    <a:pt x="33" y="76"/>
                    <a:pt x="33" y="76"/>
                  </a:cubicBezTo>
                  <a:cubicBezTo>
                    <a:pt x="12" y="82"/>
                    <a:pt x="0" y="106"/>
                    <a:pt x="9" y="127"/>
                  </a:cubicBezTo>
                  <a:cubicBezTo>
                    <a:pt x="133" y="457"/>
                    <a:pt x="133" y="457"/>
                    <a:pt x="133" y="457"/>
                  </a:cubicBezTo>
                  <a:cubicBezTo>
                    <a:pt x="142" y="478"/>
                    <a:pt x="166" y="488"/>
                    <a:pt x="188" y="482"/>
                  </a:cubicBezTo>
                  <a:cubicBezTo>
                    <a:pt x="360" y="415"/>
                    <a:pt x="360" y="415"/>
                    <a:pt x="360" y="415"/>
                  </a:cubicBezTo>
                  <a:cubicBezTo>
                    <a:pt x="381" y="406"/>
                    <a:pt x="393" y="382"/>
                    <a:pt x="384" y="360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51" y="12"/>
                    <a:pt x="227" y="0"/>
                    <a:pt x="206" y="9"/>
                  </a:cubicBezTo>
                  <a:lnTo>
                    <a:pt x="369" y="366"/>
                  </a:lnTo>
                  <a:lnTo>
                    <a:pt x="369" y="366"/>
                  </a:lnTo>
                  <a:cubicBezTo>
                    <a:pt x="372" y="378"/>
                    <a:pt x="366" y="394"/>
                    <a:pt x="354" y="400"/>
                  </a:cubicBezTo>
                  <a:cubicBezTo>
                    <a:pt x="182" y="463"/>
                    <a:pt x="182" y="463"/>
                    <a:pt x="182" y="463"/>
                  </a:cubicBezTo>
                  <a:cubicBezTo>
                    <a:pt x="169" y="469"/>
                    <a:pt x="154" y="463"/>
                    <a:pt x="148" y="451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18" y="109"/>
                    <a:pt x="27" y="94"/>
                    <a:pt x="39" y="91"/>
                  </a:cubicBezTo>
                  <a:cubicBezTo>
                    <a:pt x="212" y="24"/>
                    <a:pt x="212" y="24"/>
                    <a:pt x="212" y="24"/>
                  </a:cubicBezTo>
                  <a:cubicBezTo>
                    <a:pt x="224" y="18"/>
                    <a:pt x="239" y="28"/>
                    <a:pt x="245" y="40"/>
                  </a:cubicBezTo>
                  <a:lnTo>
                    <a:pt x="206" y="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93" name="Freeform 1122"/>
            <p:cNvSpPr>
              <a:spLocks noChangeArrowheads="1"/>
            </p:cNvSpPr>
            <p:nvPr/>
          </p:nvSpPr>
          <p:spPr bwMode="auto">
            <a:xfrm>
              <a:off x="1641998" y="11520564"/>
              <a:ext cx="302276" cy="176317"/>
            </a:xfrm>
            <a:custGeom>
              <a:avLst/>
              <a:gdLst>
                <a:gd name="T0" fmla="*/ 100 w 104"/>
                <a:gd name="T1" fmla="*/ 12 h 62"/>
                <a:gd name="T2" fmla="*/ 100 w 104"/>
                <a:gd name="T3" fmla="*/ 12 h 62"/>
                <a:gd name="T4" fmla="*/ 82 w 104"/>
                <a:gd name="T5" fmla="*/ 3 h 62"/>
                <a:gd name="T6" fmla="*/ 13 w 104"/>
                <a:gd name="T7" fmla="*/ 30 h 62"/>
                <a:gd name="T8" fmla="*/ 3 w 104"/>
                <a:gd name="T9" fmla="*/ 49 h 62"/>
                <a:gd name="T10" fmla="*/ 7 w 104"/>
                <a:gd name="T11" fmla="*/ 61 h 62"/>
                <a:gd name="T12" fmla="*/ 103 w 104"/>
                <a:gd name="T13" fmla="*/ 21 h 62"/>
                <a:gd name="T14" fmla="*/ 100 w 104"/>
                <a:gd name="T15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62">
                  <a:moveTo>
                    <a:pt x="100" y="12"/>
                  </a:moveTo>
                  <a:lnTo>
                    <a:pt x="100" y="12"/>
                  </a:lnTo>
                  <a:cubicBezTo>
                    <a:pt x="97" y="6"/>
                    <a:pt x="91" y="0"/>
                    <a:pt x="82" y="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3" y="33"/>
                    <a:pt x="0" y="43"/>
                    <a:pt x="3" y="49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03" y="21"/>
                    <a:pt x="103" y="21"/>
                    <a:pt x="103" y="21"/>
                  </a:cubicBezTo>
                  <a:lnTo>
                    <a:pt x="100" y="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94" name="Freeform 1123"/>
            <p:cNvSpPr>
              <a:spLocks noChangeArrowheads="1"/>
            </p:cNvSpPr>
            <p:nvPr/>
          </p:nvSpPr>
          <p:spPr bwMode="auto">
            <a:xfrm>
              <a:off x="1704968" y="12024328"/>
              <a:ext cx="654928" cy="503767"/>
            </a:xfrm>
            <a:custGeom>
              <a:avLst/>
              <a:gdLst>
                <a:gd name="T0" fmla="*/ 39 w 228"/>
                <a:gd name="T1" fmla="*/ 175 h 176"/>
                <a:gd name="T2" fmla="*/ 227 w 228"/>
                <a:gd name="T3" fmla="*/ 102 h 176"/>
                <a:gd name="T4" fmla="*/ 187 w 228"/>
                <a:gd name="T5" fmla="*/ 0 h 176"/>
                <a:gd name="T6" fmla="*/ 0 w 228"/>
                <a:gd name="T7" fmla="*/ 69 h 176"/>
                <a:gd name="T8" fmla="*/ 39 w 228"/>
                <a:gd name="T9" fmla="*/ 17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76">
                  <a:moveTo>
                    <a:pt x="39" y="175"/>
                  </a:moveTo>
                  <a:lnTo>
                    <a:pt x="227" y="102"/>
                  </a:lnTo>
                  <a:lnTo>
                    <a:pt x="187" y="0"/>
                  </a:lnTo>
                  <a:lnTo>
                    <a:pt x="0" y="69"/>
                  </a:lnTo>
                  <a:lnTo>
                    <a:pt x="39" y="1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295" name="Freeform 1124"/>
            <p:cNvSpPr>
              <a:spLocks noChangeArrowheads="1"/>
            </p:cNvSpPr>
            <p:nvPr/>
          </p:nvSpPr>
          <p:spPr bwMode="auto">
            <a:xfrm>
              <a:off x="1843512" y="12351777"/>
              <a:ext cx="654928" cy="503767"/>
            </a:xfrm>
            <a:custGeom>
              <a:avLst/>
              <a:gdLst>
                <a:gd name="T0" fmla="*/ 36 w 228"/>
                <a:gd name="T1" fmla="*/ 169 h 176"/>
                <a:gd name="T2" fmla="*/ 36 w 228"/>
                <a:gd name="T3" fmla="*/ 169 h 176"/>
                <a:gd name="T4" fmla="*/ 48 w 228"/>
                <a:gd name="T5" fmla="*/ 172 h 176"/>
                <a:gd name="T6" fmla="*/ 221 w 228"/>
                <a:gd name="T7" fmla="*/ 109 h 176"/>
                <a:gd name="T8" fmla="*/ 227 w 228"/>
                <a:gd name="T9" fmla="*/ 96 h 176"/>
                <a:gd name="T10" fmla="*/ 188 w 228"/>
                <a:gd name="T11" fmla="*/ 0 h 176"/>
                <a:gd name="T12" fmla="*/ 0 w 228"/>
                <a:gd name="T13" fmla="*/ 72 h 176"/>
                <a:gd name="T14" fmla="*/ 36 w 228"/>
                <a:gd name="T15" fmla="*/ 16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" h="176">
                  <a:moveTo>
                    <a:pt x="36" y="169"/>
                  </a:moveTo>
                  <a:lnTo>
                    <a:pt x="36" y="169"/>
                  </a:lnTo>
                  <a:cubicBezTo>
                    <a:pt x="39" y="172"/>
                    <a:pt x="45" y="175"/>
                    <a:pt x="48" y="172"/>
                  </a:cubicBezTo>
                  <a:cubicBezTo>
                    <a:pt x="221" y="109"/>
                    <a:pt x="221" y="109"/>
                    <a:pt x="221" y="109"/>
                  </a:cubicBezTo>
                  <a:cubicBezTo>
                    <a:pt x="224" y="106"/>
                    <a:pt x="227" y="100"/>
                    <a:pt x="227" y="96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36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70" tIns="121885" rIns="243770" bIns="12188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pic>
        <p:nvPicPr>
          <p:cNvPr id="171" name="图片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9277" y="323850"/>
            <a:ext cx="1361982" cy="1287010"/>
          </a:xfrm>
          <a:prstGeom prst="rect">
            <a:avLst/>
          </a:prstGeom>
        </p:spPr>
      </p:pic>
      <p:pic>
        <p:nvPicPr>
          <p:cNvPr id="172" name="图片 1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0044" y="403437"/>
            <a:ext cx="1717606" cy="148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2824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058" grpId="0"/>
      <p:bldP spid="1062" grpId="0"/>
      <p:bldP spid="1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eeform 9"/>
          <p:cNvSpPr>
            <a:spLocks noChangeArrowheads="1"/>
          </p:cNvSpPr>
          <p:nvPr/>
        </p:nvSpPr>
        <p:spPr bwMode="auto">
          <a:xfrm>
            <a:off x="11794953" y="6092073"/>
            <a:ext cx="301752" cy="2262852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72" name="Freeform 9"/>
          <p:cNvSpPr>
            <a:spLocks noChangeArrowheads="1"/>
          </p:cNvSpPr>
          <p:nvPr/>
        </p:nvSpPr>
        <p:spPr bwMode="auto">
          <a:xfrm>
            <a:off x="11798466" y="8354924"/>
            <a:ext cx="301752" cy="5361075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3270122" y="7223499"/>
            <a:ext cx="9639155" cy="347785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zh-CN" altLang="en-US" sz="4400" b="1" dirty="0">
                <a:solidFill>
                  <a:schemeClr val="tx2"/>
                </a:solidFill>
                <a:cs typeface="+mn-ea"/>
                <a:sym typeface="+mn-lt"/>
              </a:rPr>
              <a:t>随着大学生社会实践的不断深入，迫切地需要优化管理流程，规范管理数据，提高信息共享．增加沟通渠道</a:t>
            </a:r>
            <a:endParaRPr lang="id-ID" sz="4400" b="1" dirty="0" smtClean="0">
              <a:solidFill>
                <a:schemeClr val="tx2"/>
              </a:solidFill>
              <a:cs typeface="+mn-ea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606460" y="2401729"/>
            <a:ext cx="1895682" cy="2393009"/>
            <a:chOff x="10606460" y="2401729"/>
            <a:chExt cx="1895682" cy="2393009"/>
          </a:xfrm>
        </p:grpSpPr>
        <p:sp>
          <p:nvSpPr>
            <p:cNvPr id="176" name="Freeform 127"/>
            <p:cNvSpPr>
              <a:spLocks noChangeArrowheads="1"/>
            </p:cNvSpPr>
            <p:nvPr/>
          </p:nvSpPr>
          <p:spPr bwMode="auto">
            <a:xfrm>
              <a:off x="11466911" y="3060478"/>
              <a:ext cx="416781" cy="1734260"/>
            </a:xfrm>
            <a:custGeom>
              <a:avLst/>
              <a:gdLst>
                <a:gd name="T0" fmla="*/ 276 w 277"/>
                <a:gd name="T1" fmla="*/ 1125 h 1140"/>
                <a:gd name="T2" fmla="*/ 187 w 277"/>
                <a:gd name="T3" fmla="*/ 1139 h 1140"/>
                <a:gd name="T4" fmla="*/ 0 w 277"/>
                <a:gd name="T5" fmla="*/ 15 h 1140"/>
                <a:gd name="T6" fmla="*/ 89 w 277"/>
                <a:gd name="T7" fmla="*/ 0 h 1140"/>
                <a:gd name="T8" fmla="*/ 276 w 277"/>
                <a:gd name="T9" fmla="*/ 1125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140">
                  <a:moveTo>
                    <a:pt x="276" y="1125"/>
                  </a:moveTo>
                  <a:lnTo>
                    <a:pt x="187" y="1139"/>
                  </a:lnTo>
                  <a:lnTo>
                    <a:pt x="0" y="15"/>
                  </a:lnTo>
                  <a:lnTo>
                    <a:pt x="89" y="0"/>
                  </a:lnTo>
                  <a:lnTo>
                    <a:pt x="276" y="1125"/>
                  </a:lnTo>
                </a:path>
              </a:pathLst>
            </a:custGeom>
            <a:solidFill>
              <a:srgbClr val="8A776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7" name="Freeform 128"/>
            <p:cNvSpPr>
              <a:spLocks noChangeArrowheads="1"/>
            </p:cNvSpPr>
            <p:nvPr/>
          </p:nvSpPr>
          <p:spPr bwMode="auto">
            <a:xfrm>
              <a:off x="10606460" y="2401729"/>
              <a:ext cx="1895682" cy="1035178"/>
            </a:xfrm>
            <a:custGeom>
              <a:avLst/>
              <a:gdLst>
                <a:gd name="T0" fmla="*/ 1148 w 1250"/>
                <a:gd name="T1" fmla="*/ 368 h 685"/>
                <a:gd name="T2" fmla="*/ 95 w 1250"/>
                <a:gd name="T3" fmla="*/ 684 h 685"/>
                <a:gd name="T4" fmla="*/ 0 w 1250"/>
                <a:gd name="T5" fmla="*/ 403 h 685"/>
                <a:gd name="T6" fmla="*/ 1024 w 1250"/>
                <a:gd name="T7" fmla="*/ 0 h 685"/>
                <a:gd name="T8" fmla="*/ 1249 w 1250"/>
                <a:gd name="T9" fmla="*/ 115 h 685"/>
                <a:gd name="T10" fmla="*/ 1148 w 1250"/>
                <a:gd name="T11" fmla="*/ 368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0" h="685">
                  <a:moveTo>
                    <a:pt x="1148" y="368"/>
                  </a:moveTo>
                  <a:lnTo>
                    <a:pt x="95" y="684"/>
                  </a:lnTo>
                  <a:lnTo>
                    <a:pt x="0" y="403"/>
                  </a:lnTo>
                  <a:lnTo>
                    <a:pt x="1024" y="0"/>
                  </a:lnTo>
                  <a:lnTo>
                    <a:pt x="1249" y="115"/>
                  </a:lnTo>
                  <a:lnTo>
                    <a:pt x="1148" y="368"/>
                  </a:lnTo>
                </a:path>
              </a:pathLst>
            </a:custGeom>
            <a:solidFill>
              <a:srgbClr val="9B886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8" name="Freeform 129"/>
            <p:cNvSpPr>
              <a:spLocks noChangeArrowheads="1"/>
            </p:cNvSpPr>
            <p:nvPr/>
          </p:nvSpPr>
          <p:spPr bwMode="auto">
            <a:xfrm>
              <a:off x="10660238" y="2455504"/>
              <a:ext cx="1774681" cy="941071"/>
            </a:xfrm>
            <a:custGeom>
              <a:avLst/>
              <a:gdLst>
                <a:gd name="T0" fmla="*/ 83 w 1169"/>
                <a:gd name="T1" fmla="*/ 619 h 620"/>
                <a:gd name="T2" fmla="*/ 0 w 1169"/>
                <a:gd name="T3" fmla="*/ 380 h 620"/>
                <a:gd name="T4" fmla="*/ 978 w 1169"/>
                <a:gd name="T5" fmla="*/ 0 h 620"/>
                <a:gd name="T6" fmla="*/ 1168 w 1169"/>
                <a:gd name="T7" fmla="*/ 98 h 620"/>
                <a:gd name="T8" fmla="*/ 1085 w 1169"/>
                <a:gd name="T9" fmla="*/ 311 h 620"/>
                <a:gd name="T10" fmla="*/ 1085 w 1169"/>
                <a:gd name="T11" fmla="*/ 314 h 620"/>
                <a:gd name="T12" fmla="*/ 83 w 1169"/>
                <a:gd name="T13" fmla="*/ 619 h 620"/>
                <a:gd name="T14" fmla="*/ 11 w 1169"/>
                <a:gd name="T15" fmla="*/ 383 h 620"/>
                <a:gd name="T16" fmla="*/ 86 w 1169"/>
                <a:gd name="T17" fmla="*/ 610 h 620"/>
                <a:gd name="T18" fmla="*/ 1079 w 1169"/>
                <a:gd name="T19" fmla="*/ 305 h 620"/>
                <a:gd name="T20" fmla="*/ 1159 w 1169"/>
                <a:gd name="T21" fmla="*/ 104 h 620"/>
                <a:gd name="T22" fmla="*/ 978 w 1169"/>
                <a:gd name="T23" fmla="*/ 9 h 620"/>
                <a:gd name="T24" fmla="*/ 11 w 1169"/>
                <a:gd name="T25" fmla="*/ 38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9" h="620">
                  <a:moveTo>
                    <a:pt x="83" y="619"/>
                  </a:moveTo>
                  <a:lnTo>
                    <a:pt x="0" y="380"/>
                  </a:lnTo>
                  <a:lnTo>
                    <a:pt x="978" y="0"/>
                  </a:lnTo>
                  <a:lnTo>
                    <a:pt x="1168" y="98"/>
                  </a:lnTo>
                  <a:lnTo>
                    <a:pt x="1085" y="311"/>
                  </a:lnTo>
                  <a:lnTo>
                    <a:pt x="1085" y="314"/>
                  </a:lnTo>
                  <a:lnTo>
                    <a:pt x="83" y="619"/>
                  </a:lnTo>
                  <a:close/>
                  <a:moveTo>
                    <a:pt x="11" y="383"/>
                  </a:moveTo>
                  <a:lnTo>
                    <a:pt x="86" y="610"/>
                  </a:lnTo>
                  <a:lnTo>
                    <a:pt x="1079" y="305"/>
                  </a:lnTo>
                  <a:lnTo>
                    <a:pt x="1159" y="104"/>
                  </a:lnTo>
                  <a:lnTo>
                    <a:pt x="978" y="9"/>
                  </a:lnTo>
                  <a:lnTo>
                    <a:pt x="11" y="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79" name="Freeform 130"/>
            <p:cNvSpPr>
              <a:spLocks noChangeArrowheads="1"/>
            </p:cNvSpPr>
            <p:nvPr/>
          </p:nvSpPr>
          <p:spPr bwMode="auto">
            <a:xfrm>
              <a:off x="10935852" y="2959649"/>
              <a:ext cx="194946" cy="282321"/>
            </a:xfrm>
            <a:custGeom>
              <a:avLst/>
              <a:gdLst>
                <a:gd name="T0" fmla="*/ 92 w 134"/>
                <a:gd name="T1" fmla="*/ 178 h 191"/>
                <a:gd name="T2" fmla="*/ 92 w 134"/>
                <a:gd name="T3" fmla="*/ 178 h 191"/>
                <a:gd name="T4" fmla="*/ 118 w 134"/>
                <a:gd name="T5" fmla="*/ 164 h 191"/>
                <a:gd name="T6" fmla="*/ 124 w 134"/>
                <a:gd name="T7" fmla="*/ 152 h 191"/>
                <a:gd name="T8" fmla="*/ 121 w 134"/>
                <a:gd name="T9" fmla="*/ 138 h 191"/>
                <a:gd name="T10" fmla="*/ 103 w 134"/>
                <a:gd name="T11" fmla="*/ 115 h 191"/>
                <a:gd name="T12" fmla="*/ 69 w 134"/>
                <a:gd name="T13" fmla="*/ 107 h 191"/>
                <a:gd name="T14" fmla="*/ 49 w 134"/>
                <a:gd name="T15" fmla="*/ 103 h 191"/>
                <a:gd name="T16" fmla="*/ 32 w 134"/>
                <a:gd name="T17" fmla="*/ 98 h 191"/>
                <a:gd name="T18" fmla="*/ 11 w 134"/>
                <a:gd name="T19" fmla="*/ 86 h 191"/>
                <a:gd name="T20" fmla="*/ 3 w 134"/>
                <a:gd name="T21" fmla="*/ 69 h 191"/>
                <a:gd name="T22" fmla="*/ 0 w 134"/>
                <a:gd name="T23" fmla="*/ 43 h 191"/>
                <a:gd name="T24" fmla="*/ 11 w 134"/>
                <a:gd name="T25" fmla="*/ 23 h 191"/>
                <a:gd name="T26" fmla="*/ 40 w 134"/>
                <a:gd name="T27" fmla="*/ 6 h 191"/>
                <a:gd name="T28" fmla="*/ 46 w 134"/>
                <a:gd name="T29" fmla="*/ 3 h 191"/>
                <a:gd name="T30" fmla="*/ 58 w 134"/>
                <a:gd name="T31" fmla="*/ 0 h 191"/>
                <a:gd name="T32" fmla="*/ 66 w 134"/>
                <a:gd name="T33" fmla="*/ 0 h 191"/>
                <a:gd name="T34" fmla="*/ 69 w 134"/>
                <a:gd name="T35" fmla="*/ 3 h 191"/>
                <a:gd name="T36" fmla="*/ 69 w 134"/>
                <a:gd name="T37" fmla="*/ 6 h 191"/>
                <a:gd name="T38" fmla="*/ 58 w 134"/>
                <a:gd name="T39" fmla="*/ 9 h 191"/>
                <a:gd name="T40" fmla="*/ 46 w 134"/>
                <a:gd name="T41" fmla="*/ 12 h 191"/>
                <a:gd name="T42" fmla="*/ 32 w 134"/>
                <a:gd name="T43" fmla="*/ 17 h 191"/>
                <a:gd name="T44" fmla="*/ 20 w 134"/>
                <a:gd name="T45" fmla="*/ 26 h 191"/>
                <a:gd name="T46" fmla="*/ 9 w 134"/>
                <a:gd name="T47" fmla="*/ 46 h 191"/>
                <a:gd name="T48" fmla="*/ 11 w 134"/>
                <a:gd name="T49" fmla="*/ 69 h 191"/>
                <a:gd name="T50" fmla="*/ 29 w 134"/>
                <a:gd name="T51" fmla="*/ 89 h 191"/>
                <a:gd name="T52" fmla="*/ 60 w 134"/>
                <a:gd name="T53" fmla="*/ 98 h 191"/>
                <a:gd name="T54" fmla="*/ 80 w 134"/>
                <a:gd name="T55" fmla="*/ 101 h 191"/>
                <a:gd name="T56" fmla="*/ 98 w 134"/>
                <a:gd name="T57" fmla="*/ 107 h 191"/>
                <a:gd name="T58" fmla="*/ 112 w 134"/>
                <a:gd name="T59" fmla="*/ 113 h 191"/>
                <a:gd name="T60" fmla="*/ 124 w 134"/>
                <a:gd name="T61" fmla="*/ 124 h 191"/>
                <a:gd name="T62" fmla="*/ 129 w 134"/>
                <a:gd name="T63" fmla="*/ 138 h 191"/>
                <a:gd name="T64" fmla="*/ 127 w 134"/>
                <a:gd name="T65" fmla="*/ 164 h 191"/>
                <a:gd name="T66" fmla="*/ 98 w 134"/>
                <a:gd name="T67" fmla="*/ 184 h 191"/>
                <a:gd name="T68" fmla="*/ 75 w 134"/>
                <a:gd name="T69" fmla="*/ 190 h 191"/>
                <a:gd name="T70" fmla="*/ 54 w 134"/>
                <a:gd name="T71" fmla="*/ 187 h 191"/>
                <a:gd name="T72" fmla="*/ 46 w 134"/>
                <a:gd name="T73" fmla="*/ 187 h 191"/>
                <a:gd name="T74" fmla="*/ 37 w 134"/>
                <a:gd name="T75" fmla="*/ 182 h 191"/>
                <a:gd name="T76" fmla="*/ 40 w 134"/>
                <a:gd name="T77" fmla="*/ 178 h 191"/>
                <a:gd name="T78" fmla="*/ 49 w 134"/>
                <a:gd name="T79" fmla="*/ 178 h 191"/>
                <a:gd name="T80" fmla="*/ 60 w 134"/>
                <a:gd name="T81" fmla="*/ 182 h 191"/>
                <a:gd name="T82" fmla="*/ 75 w 134"/>
                <a:gd name="T83" fmla="*/ 182 h 191"/>
                <a:gd name="T84" fmla="*/ 92 w 134"/>
                <a:gd name="T85" fmla="*/ 17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" h="191">
                  <a:moveTo>
                    <a:pt x="92" y="178"/>
                  </a:moveTo>
                  <a:lnTo>
                    <a:pt x="92" y="178"/>
                  </a:lnTo>
                  <a:cubicBezTo>
                    <a:pt x="103" y="176"/>
                    <a:pt x="112" y="170"/>
                    <a:pt x="118" y="164"/>
                  </a:cubicBezTo>
                  <a:cubicBezTo>
                    <a:pt x="121" y="161"/>
                    <a:pt x="121" y="156"/>
                    <a:pt x="124" y="152"/>
                  </a:cubicBezTo>
                  <a:cubicBezTo>
                    <a:pt x="124" y="147"/>
                    <a:pt x="124" y="144"/>
                    <a:pt x="121" y="138"/>
                  </a:cubicBezTo>
                  <a:cubicBezTo>
                    <a:pt x="118" y="129"/>
                    <a:pt x="112" y="121"/>
                    <a:pt x="103" y="115"/>
                  </a:cubicBezTo>
                  <a:cubicBezTo>
                    <a:pt x="92" y="113"/>
                    <a:pt x="80" y="109"/>
                    <a:pt x="69" y="107"/>
                  </a:cubicBezTo>
                  <a:cubicBezTo>
                    <a:pt x="64" y="107"/>
                    <a:pt x="58" y="103"/>
                    <a:pt x="49" y="103"/>
                  </a:cubicBezTo>
                  <a:cubicBezTo>
                    <a:pt x="43" y="101"/>
                    <a:pt x="37" y="101"/>
                    <a:pt x="32" y="98"/>
                  </a:cubicBezTo>
                  <a:cubicBezTo>
                    <a:pt x="23" y="95"/>
                    <a:pt x="17" y="89"/>
                    <a:pt x="11" y="86"/>
                  </a:cubicBezTo>
                  <a:cubicBezTo>
                    <a:pt x="9" y="81"/>
                    <a:pt x="3" y="75"/>
                    <a:pt x="3" y="69"/>
                  </a:cubicBezTo>
                  <a:cubicBezTo>
                    <a:pt x="0" y="60"/>
                    <a:pt x="0" y="52"/>
                    <a:pt x="0" y="43"/>
                  </a:cubicBezTo>
                  <a:cubicBezTo>
                    <a:pt x="3" y="38"/>
                    <a:pt x="6" y="29"/>
                    <a:pt x="11" y="23"/>
                  </a:cubicBezTo>
                  <a:cubicBezTo>
                    <a:pt x="17" y="15"/>
                    <a:pt x="26" y="9"/>
                    <a:pt x="40" y="6"/>
                  </a:cubicBezTo>
                  <a:cubicBezTo>
                    <a:pt x="40" y="6"/>
                    <a:pt x="43" y="3"/>
                    <a:pt x="46" y="3"/>
                  </a:cubicBezTo>
                  <a:cubicBezTo>
                    <a:pt x="49" y="3"/>
                    <a:pt x="54" y="0"/>
                    <a:pt x="58" y="0"/>
                  </a:cubicBezTo>
                  <a:cubicBezTo>
                    <a:pt x="60" y="0"/>
                    <a:pt x="64" y="0"/>
                    <a:pt x="66" y="0"/>
                  </a:cubicBezTo>
                  <a:cubicBezTo>
                    <a:pt x="66" y="0"/>
                    <a:pt x="69" y="0"/>
                    <a:pt x="69" y="3"/>
                  </a:cubicBezTo>
                  <a:lnTo>
                    <a:pt x="69" y="6"/>
                  </a:lnTo>
                  <a:cubicBezTo>
                    <a:pt x="66" y="6"/>
                    <a:pt x="60" y="9"/>
                    <a:pt x="58" y="9"/>
                  </a:cubicBezTo>
                  <a:cubicBezTo>
                    <a:pt x="54" y="9"/>
                    <a:pt x="49" y="12"/>
                    <a:pt x="46" y="12"/>
                  </a:cubicBezTo>
                  <a:cubicBezTo>
                    <a:pt x="40" y="15"/>
                    <a:pt x="35" y="15"/>
                    <a:pt x="32" y="17"/>
                  </a:cubicBezTo>
                  <a:cubicBezTo>
                    <a:pt x="29" y="20"/>
                    <a:pt x="23" y="23"/>
                    <a:pt x="20" y="26"/>
                  </a:cubicBezTo>
                  <a:cubicBezTo>
                    <a:pt x="15" y="32"/>
                    <a:pt x="11" y="40"/>
                    <a:pt x="9" y="46"/>
                  </a:cubicBezTo>
                  <a:cubicBezTo>
                    <a:pt x="9" y="55"/>
                    <a:pt x="9" y="64"/>
                    <a:pt x="11" y="69"/>
                  </a:cubicBezTo>
                  <a:cubicBezTo>
                    <a:pt x="15" y="78"/>
                    <a:pt x="20" y="86"/>
                    <a:pt x="29" y="89"/>
                  </a:cubicBezTo>
                  <a:cubicBezTo>
                    <a:pt x="37" y="92"/>
                    <a:pt x="49" y="95"/>
                    <a:pt x="60" y="98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6" y="103"/>
                    <a:pt x="92" y="103"/>
                    <a:pt x="98" y="107"/>
                  </a:cubicBezTo>
                  <a:cubicBezTo>
                    <a:pt x="103" y="107"/>
                    <a:pt x="109" y="109"/>
                    <a:pt x="112" y="113"/>
                  </a:cubicBezTo>
                  <a:cubicBezTo>
                    <a:pt x="118" y="115"/>
                    <a:pt x="121" y="121"/>
                    <a:pt x="124" y="124"/>
                  </a:cubicBezTo>
                  <a:cubicBezTo>
                    <a:pt x="127" y="127"/>
                    <a:pt x="129" y="133"/>
                    <a:pt x="129" y="138"/>
                  </a:cubicBezTo>
                  <a:cubicBezTo>
                    <a:pt x="133" y="147"/>
                    <a:pt x="133" y="156"/>
                    <a:pt x="127" y="164"/>
                  </a:cubicBezTo>
                  <a:cubicBezTo>
                    <a:pt x="121" y="173"/>
                    <a:pt x="112" y="178"/>
                    <a:pt x="98" y="184"/>
                  </a:cubicBezTo>
                  <a:cubicBezTo>
                    <a:pt x="92" y="187"/>
                    <a:pt x="84" y="187"/>
                    <a:pt x="75" y="190"/>
                  </a:cubicBezTo>
                  <a:cubicBezTo>
                    <a:pt x="66" y="190"/>
                    <a:pt x="60" y="190"/>
                    <a:pt x="54" y="187"/>
                  </a:cubicBezTo>
                  <a:cubicBezTo>
                    <a:pt x="52" y="187"/>
                    <a:pt x="49" y="187"/>
                    <a:pt x="46" y="187"/>
                  </a:cubicBezTo>
                  <a:cubicBezTo>
                    <a:pt x="40" y="184"/>
                    <a:pt x="40" y="184"/>
                    <a:pt x="37" y="182"/>
                  </a:cubicBezTo>
                  <a:cubicBezTo>
                    <a:pt x="37" y="182"/>
                    <a:pt x="37" y="182"/>
                    <a:pt x="40" y="178"/>
                  </a:cubicBezTo>
                  <a:cubicBezTo>
                    <a:pt x="43" y="178"/>
                    <a:pt x="46" y="178"/>
                    <a:pt x="49" y="178"/>
                  </a:cubicBezTo>
                  <a:cubicBezTo>
                    <a:pt x="52" y="178"/>
                    <a:pt x="54" y="182"/>
                    <a:pt x="60" y="182"/>
                  </a:cubicBezTo>
                  <a:cubicBezTo>
                    <a:pt x="64" y="182"/>
                    <a:pt x="69" y="182"/>
                    <a:pt x="75" y="182"/>
                  </a:cubicBezTo>
                  <a:cubicBezTo>
                    <a:pt x="80" y="182"/>
                    <a:pt x="86" y="182"/>
                    <a:pt x="92" y="178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0" name="Freeform 131"/>
            <p:cNvSpPr>
              <a:spLocks noChangeArrowheads="1"/>
            </p:cNvSpPr>
            <p:nvPr/>
          </p:nvSpPr>
          <p:spPr bwMode="auto">
            <a:xfrm>
              <a:off x="11097186" y="2885708"/>
              <a:ext cx="194946" cy="289043"/>
            </a:xfrm>
            <a:custGeom>
              <a:avLst/>
              <a:gdLst>
                <a:gd name="T0" fmla="*/ 0 w 134"/>
                <a:gd name="T1" fmla="*/ 29 h 194"/>
                <a:gd name="T2" fmla="*/ 0 w 134"/>
                <a:gd name="T3" fmla="*/ 29 h 194"/>
                <a:gd name="T4" fmla="*/ 3 w 134"/>
                <a:gd name="T5" fmla="*/ 29 h 194"/>
                <a:gd name="T6" fmla="*/ 9 w 134"/>
                <a:gd name="T7" fmla="*/ 32 h 194"/>
                <a:gd name="T8" fmla="*/ 9 w 134"/>
                <a:gd name="T9" fmla="*/ 35 h 194"/>
                <a:gd name="T10" fmla="*/ 21 w 134"/>
                <a:gd name="T11" fmla="*/ 61 h 194"/>
                <a:gd name="T12" fmla="*/ 32 w 134"/>
                <a:gd name="T13" fmla="*/ 89 h 194"/>
                <a:gd name="T14" fmla="*/ 38 w 134"/>
                <a:gd name="T15" fmla="*/ 104 h 194"/>
                <a:gd name="T16" fmla="*/ 44 w 134"/>
                <a:gd name="T17" fmla="*/ 118 h 194"/>
                <a:gd name="T18" fmla="*/ 52 w 134"/>
                <a:gd name="T19" fmla="*/ 144 h 194"/>
                <a:gd name="T20" fmla="*/ 64 w 134"/>
                <a:gd name="T21" fmla="*/ 167 h 194"/>
                <a:gd name="T22" fmla="*/ 72 w 134"/>
                <a:gd name="T23" fmla="*/ 175 h 194"/>
                <a:gd name="T24" fmla="*/ 84 w 134"/>
                <a:gd name="T25" fmla="*/ 181 h 194"/>
                <a:gd name="T26" fmla="*/ 96 w 134"/>
                <a:gd name="T27" fmla="*/ 184 h 194"/>
                <a:gd name="T28" fmla="*/ 107 w 134"/>
                <a:gd name="T29" fmla="*/ 184 h 194"/>
                <a:gd name="T30" fmla="*/ 113 w 134"/>
                <a:gd name="T31" fmla="*/ 181 h 194"/>
                <a:gd name="T32" fmla="*/ 115 w 134"/>
                <a:gd name="T33" fmla="*/ 175 h 194"/>
                <a:gd name="T34" fmla="*/ 121 w 134"/>
                <a:gd name="T35" fmla="*/ 167 h 194"/>
                <a:gd name="T36" fmla="*/ 124 w 134"/>
                <a:gd name="T37" fmla="*/ 155 h 194"/>
                <a:gd name="T38" fmla="*/ 124 w 134"/>
                <a:gd name="T39" fmla="*/ 144 h 194"/>
                <a:gd name="T40" fmla="*/ 124 w 134"/>
                <a:gd name="T41" fmla="*/ 135 h 194"/>
                <a:gd name="T42" fmla="*/ 124 w 134"/>
                <a:gd name="T43" fmla="*/ 127 h 194"/>
                <a:gd name="T44" fmla="*/ 121 w 134"/>
                <a:gd name="T45" fmla="*/ 112 h 194"/>
                <a:gd name="T46" fmla="*/ 115 w 134"/>
                <a:gd name="T47" fmla="*/ 95 h 194"/>
                <a:gd name="T48" fmla="*/ 113 w 134"/>
                <a:gd name="T49" fmla="*/ 78 h 194"/>
                <a:gd name="T50" fmla="*/ 107 w 134"/>
                <a:gd name="T51" fmla="*/ 66 h 194"/>
                <a:gd name="T52" fmla="*/ 107 w 134"/>
                <a:gd name="T53" fmla="*/ 61 h 194"/>
                <a:gd name="T54" fmla="*/ 104 w 134"/>
                <a:gd name="T55" fmla="*/ 52 h 194"/>
                <a:gd name="T56" fmla="*/ 98 w 134"/>
                <a:gd name="T57" fmla="*/ 35 h 194"/>
                <a:gd name="T58" fmla="*/ 92 w 134"/>
                <a:gd name="T59" fmla="*/ 20 h 194"/>
                <a:gd name="T60" fmla="*/ 87 w 134"/>
                <a:gd name="T61" fmla="*/ 6 h 194"/>
                <a:gd name="T62" fmla="*/ 87 w 134"/>
                <a:gd name="T63" fmla="*/ 3 h 194"/>
                <a:gd name="T64" fmla="*/ 87 w 134"/>
                <a:gd name="T65" fmla="*/ 0 h 194"/>
                <a:gd name="T66" fmla="*/ 90 w 134"/>
                <a:gd name="T67" fmla="*/ 0 h 194"/>
                <a:gd name="T68" fmla="*/ 92 w 134"/>
                <a:gd name="T69" fmla="*/ 0 h 194"/>
                <a:gd name="T70" fmla="*/ 98 w 134"/>
                <a:gd name="T71" fmla="*/ 17 h 194"/>
                <a:gd name="T72" fmla="*/ 104 w 134"/>
                <a:gd name="T73" fmla="*/ 32 h 194"/>
                <a:gd name="T74" fmla="*/ 110 w 134"/>
                <a:gd name="T75" fmla="*/ 46 h 194"/>
                <a:gd name="T76" fmla="*/ 115 w 134"/>
                <a:gd name="T77" fmla="*/ 66 h 194"/>
                <a:gd name="T78" fmla="*/ 127 w 134"/>
                <a:gd name="T79" fmla="*/ 101 h 194"/>
                <a:gd name="T80" fmla="*/ 133 w 134"/>
                <a:gd name="T81" fmla="*/ 141 h 194"/>
                <a:gd name="T82" fmla="*/ 133 w 134"/>
                <a:gd name="T83" fmla="*/ 155 h 194"/>
                <a:gd name="T84" fmla="*/ 130 w 134"/>
                <a:gd name="T85" fmla="*/ 173 h 194"/>
                <a:gd name="T86" fmla="*/ 115 w 134"/>
                <a:gd name="T87" fmla="*/ 187 h 194"/>
                <a:gd name="T88" fmla="*/ 110 w 134"/>
                <a:gd name="T89" fmla="*/ 190 h 194"/>
                <a:gd name="T90" fmla="*/ 92 w 134"/>
                <a:gd name="T91" fmla="*/ 190 h 194"/>
                <a:gd name="T92" fmla="*/ 78 w 134"/>
                <a:gd name="T93" fmla="*/ 187 h 194"/>
                <a:gd name="T94" fmla="*/ 61 w 134"/>
                <a:gd name="T95" fmla="*/ 173 h 194"/>
                <a:gd name="T96" fmla="*/ 49 w 134"/>
                <a:gd name="T97" fmla="*/ 155 h 194"/>
                <a:gd name="T98" fmla="*/ 38 w 134"/>
                <a:gd name="T99" fmla="*/ 132 h 194"/>
                <a:gd name="T100" fmla="*/ 29 w 134"/>
                <a:gd name="T101" fmla="*/ 110 h 194"/>
                <a:gd name="T102" fmla="*/ 27 w 134"/>
                <a:gd name="T103" fmla="*/ 104 h 194"/>
                <a:gd name="T104" fmla="*/ 21 w 134"/>
                <a:gd name="T105" fmla="*/ 89 h 194"/>
                <a:gd name="T106" fmla="*/ 15 w 134"/>
                <a:gd name="T107" fmla="*/ 75 h 194"/>
                <a:gd name="T108" fmla="*/ 9 w 134"/>
                <a:gd name="T109" fmla="*/ 61 h 194"/>
                <a:gd name="T110" fmla="*/ 6 w 134"/>
                <a:gd name="T111" fmla="*/ 49 h 194"/>
                <a:gd name="T112" fmla="*/ 3 w 134"/>
                <a:gd name="T113" fmla="*/ 40 h 194"/>
                <a:gd name="T114" fmla="*/ 0 w 134"/>
                <a:gd name="T115" fmla="*/ 2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" h="194">
                  <a:moveTo>
                    <a:pt x="0" y="29"/>
                  </a:moveTo>
                  <a:lnTo>
                    <a:pt x="0" y="29"/>
                  </a:lnTo>
                  <a:cubicBezTo>
                    <a:pt x="3" y="29"/>
                    <a:pt x="3" y="29"/>
                    <a:pt x="3" y="29"/>
                  </a:cubicBezTo>
                  <a:cubicBezTo>
                    <a:pt x="6" y="29"/>
                    <a:pt x="6" y="29"/>
                    <a:pt x="9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43"/>
                    <a:pt x="15" y="52"/>
                    <a:pt x="21" y="61"/>
                  </a:cubicBezTo>
                  <a:cubicBezTo>
                    <a:pt x="23" y="69"/>
                    <a:pt x="27" y="80"/>
                    <a:pt x="32" y="89"/>
                  </a:cubicBezTo>
                  <a:cubicBezTo>
                    <a:pt x="35" y="95"/>
                    <a:pt x="35" y="101"/>
                    <a:pt x="38" y="104"/>
                  </a:cubicBezTo>
                  <a:cubicBezTo>
                    <a:pt x="38" y="110"/>
                    <a:pt x="41" y="115"/>
                    <a:pt x="44" y="118"/>
                  </a:cubicBezTo>
                  <a:cubicBezTo>
                    <a:pt x="47" y="127"/>
                    <a:pt x="49" y="135"/>
                    <a:pt x="52" y="144"/>
                  </a:cubicBezTo>
                  <a:cubicBezTo>
                    <a:pt x="55" y="153"/>
                    <a:pt x="61" y="161"/>
                    <a:pt x="64" y="167"/>
                  </a:cubicBezTo>
                  <a:cubicBezTo>
                    <a:pt x="66" y="170"/>
                    <a:pt x="70" y="173"/>
                    <a:pt x="72" y="175"/>
                  </a:cubicBezTo>
                  <a:cubicBezTo>
                    <a:pt x="75" y="179"/>
                    <a:pt x="78" y="179"/>
                    <a:pt x="84" y="181"/>
                  </a:cubicBezTo>
                  <a:cubicBezTo>
                    <a:pt x="87" y="181"/>
                    <a:pt x="90" y="184"/>
                    <a:pt x="96" y="184"/>
                  </a:cubicBezTo>
                  <a:cubicBezTo>
                    <a:pt x="98" y="184"/>
                    <a:pt x="104" y="184"/>
                    <a:pt x="107" y="184"/>
                  </a:cubicBezTo>
                  <a:cubicBezTo>
                    <a:pt x="110" y="184"/>
                    <a:pt x="113" y="181"/>
                    <a:pt x="113" y="181"/>
                  </a:cubicBezTo>
                  <a:cubicBezTo>
                    <a:pt x="115" y="179"/>
                    <a:pt x="115" y="179"/>
                    <a:pt x="115" y="175"/>
                  </a:cubicBezTo>
                  <a:cubicBezTo>
                    <a:pt x="119" y="175"/>
                    <a:pt x="121" y="173"/>
                    <a:pt x="121" y="167"/>
                  </a:cubicBezTo>
                  <a:cubicBezTo>
                    <a:pt x="121" y="164"/>
                    <a:pt x="124" y="161"/>
                    <a:pt x="124" y="155"/>
                  </a:cubicBezTo>
                  <a:cubicBezTo>
                    <a:pt x="124" y="153"/>
                    <a:pt x="124" y="147"/>
                    <a:pt x="124" y="144"/>
                  </a:cubicBezTo>
                  <a:cubicBezTo>
                    <a:pt x="124" y="141"/>
                    <a:pt x="124" y="138"/>
                    <a:pt x="124" y="135"/>
                  </a:cubicBezTo>
                  <a:cubicBezTo>
                    <a:pt x="124" y="132"/>
                    <a:pt x="124" y="130"/>
                    <a:pt x="124" y="127"/>
                  </a:cubicBezTo>
                  <a:cubicBezTo>
                    <a:pt x="124" y="121"/>
                    <a:pt x="121" y="118"/>
                    <a:pt x="121" y="112"/>
                  </a:cubicBezTo>
                  <a:cubicBezTo>
                    <a:pt x="119" y="106"/>
                    <a:pt x="119" y="101"/>
                    <a:pt x="115" y="95"/>
                  </a:cubicBezTo>
                  <a:cubicBezTo>
                    <a:pt x="115" y="89"/>
                    <a:pt x="113" y="84"/>
                    <a:pt x="113" y="78"/>
                  </a:cubicBezTo>
                  <a:cubicBezTo>
                    <a:pt x="110" y="72"/>
                    <a:pt x="110" y="69"/>
                    <a:pt x="107" y="66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58"/>
                    <a:pt x="104" y="55"/>
                    <a:pt x="104" y="52"/>
                  </a:cubicBezTo>
                  <a:cubicBezTo>
                    <a:pt x="101" y="46"/>
                    <a:pt x="101" y="40"/>
                    <a:pt x="98" y="35"/>
                  </a:cubicBezTo>
                  <a:cubicBezTo>
                    <a:pt x="96" y="29"/>
                    <a:pt x="92" y="23"/>
                    <a:pt x="92" y="20"/>
                  </a:cubicBezTo>
                  <a:cubicBezTo>
                    <a:pt x="90" y="14"/>
                    <a:pt x="87" y="9"/>
                    <a:pt x="87" y="6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lnTo>
                    <a:pt x="90" y="0"/>
                  </a:lnTo>
                  <a:lnTo>
                    <a:pt x="92" y="0"/>
                  </a:lnTo>
                  <a:cubicBezTo>
                    <a:pt x="96" y="6"/>
                    <a:pt x="96" y="12"/>
                    <a:pt x="98" y="17"/>
                  </a:cubicBezTo>
                  <a:cubicBezTo>
                    <a:pt x="101" y="20"/>
                    <a:pt x="101" y="26"/>
                    <a:pt x="104" y="32"/>
                  </a:cubicBezTo>
                  <a:cubicBezTo>
                    <a:pt x="107" y="37"/>
                    <a:pt x="110" y="43"/>
                    <a:pt x="110" y="46"/>
                  </a:cubicBezTo>
                  <a:cubicBezTo>
                    <a:pt x="113" y="52"/>
                    <a:pt x="115" y="58"/>
                    <a:pt x="115" y="66"/>
                  </a:cubicBezTo>
                  <a:cubicBezTo>
                    <a:pt x="121" y="78"/>
                    <a:pt x="124" y="89"/>
                    <a:pt x="127" y="101"/>
                  </a:cubicBezTo>
                  <a:cubicBezTo>
                    <a:pt x="130" y="115"/>
                    <a:pt x="130" y="127"/>
                    <a:pt x="133" y="141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3" y="161"/>
                    <a:pt x="130" y="167"/>
                    <a:pt x="130" y="173"/>
                  </a:cubicBezTo>
                  <a:cubicBezTo>
                    <a:pt x="127" y="179"/>
                    <a:pt x="124" y="184"/>
                    <a:pt x="115" y="187"/>
                  </a:cubicBezTo>
                  <a:cubicBezTo>
                    <a:pt x="115" y="187"/>
                    <a:pt x="113" y="187"/>
                    <a:pt x="110" y="190"/>
                  </a:cubicBezTo>
                  <a:cubicBezTo>
                    <a:pt x="104" y="190"/>
                    <a:pt x="98" y="193"/>
                    <a:pt x="92" y="190"/>
                  </a:cubicBezTo>
                  <a:cubicBezTo>
                    <a:pt x="87" y="190"/>
                    <a:pt x="84" y="187"/>
                    <a:pt x="78" y="187"/>
                  </a:cubicBezTo>
                  <a:cubicBezTo>
                    <a:pt x="72" y="184"/>
                    <a:pt x="66" y="179"/>
                    <a:pt x="61" y="173"/>
                  </a:cubicBezTo>
                  <a:cubicBezTo>
                    <a:pt x="55" y="170"/>
                    <a:pt x="52" y="161"/>
                    <a:pt x="49" y="155"/>
                  </a:cubicBezTo>
                  <a:cubicBezTo>
                    <a:pt x="44" y="149"/>
                    <a:pt x="41" y="141"/>
                    <a:pt x="38" y="132"/>
                  </a:cubicBezTo>
                  <a:cubicBezTo>
                    <a:pt x="35" y="127"/>
                    <a:pt x="32" y="118"/>
                    <a:pt x="29" y="110"/>
                  </a:cubicBezTo>
                  <a:cubicBezTo>
                    <a:pt x="27" y="104"/>
                    <a:pt x="27" y="104"/>
                    <a:pt x="27" y="104"/>
                  </a:cubicBezTo>
                  <a:cubicBezTo>
                    <a:pt x="27" y="98"/>
                    <a:pt x="23" y="95"/>
                    <a:pt x="21" y="89"/>
                  </a:cubicBezTo>
                  <a:cubicBezTo>
                    <a:pt x="21" y="84"/>
                    <a:pt x="18" y="80"/>
                    <a:pt x="15" y="75"/>
                  </a:cubicBezTo>
                  <a:cubicBezTo>
                    <a:pt x="12" y="69"/>
                    <a:pt x="12" y="63"/>
                    <a:pt x="9" y="61"/>
                  </a:cubicBezTo>
                  <a:cubicBezTo>
                    <a:pt x="9" y="58"/>
                    <a:pt x="6" y="52"/>
                    <a:pt x="6" y="49"/>
                  </a:cubicBezTo>
                  <a:cubicBezTo>
                    <a:pt x="3" y="46"/>
                    <a:pt x="3" y="43"/>
                    <a:pt x="3" y="40"/>
                  </a:cubicBezTo>
                  <a:cubicBezTo>
                    <a:pt x="3" y="37"/>
                    <a:pt x="3" y="35"/>
                    <a:pt x="0" y="29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1" name="Freeform 132"/>
            <p:cNvSpPr>
              <a:spLocks noChangeArrowheads="1"/>
            </p:cNvSpPr>
            <p:nvPr/>
          </p:nvSpPr>
          <p:spPr bwMode="auto">
            <a:xfrm>
              <a:off x="11325744" y="2831933"/>
              <a:ext cx="154612" cy="275599"/>
            </a:xfrm>
            <a:custGeom>
              <a:avLst/>
              <a:gdLst>
                <a:gd name="T0" fmla="*/ 32 w 107"/>
                <a:gd name="T1" fmla="*/ 161 h 187"/>
                <a:gd name="T2" fmla="*/ 32 w 107"/>
                <a:gd name="T3" fmla="*/ 161 h 187"/>
                <a:gd name="T4" fmla="*/ 17 w 107"/>
                <a:gd name="T5" fmla="*/ 143 h 187"/>
                <a:gd name="T6" fmla="*/ 9 w 107"/>
                <a:gd name="T7" fmla="*/ 123 h 187"/>
                <a:gd name="T8" fmla="*/ 9 w 107"/>
                <a:gd name="T9" fmla="*/ 117 h 187"/>
                <a:gd name="T10" fmla="*/ 6 w 107"/>
                <a:gd name="T11" fmla="*/ 112 h 187"/>
                <a:gd name="T12" fmla="*/ 0 w 107"/>
                <a:gd name="T13" fmla="*/ 83 h 187"/>
                <a:gd name="T14" fmla="*/ 3 w 107"/>
                <a:gd name="T15" fmla="*/ 49 h 187"/>
                <a:gd name="T16" fmla="*/ 15 w 107"/>
                <a:gd name="T17" fmla="*/ 20 h 187"/>
                <a:gd name="T18" fmla="*/ 43 w 107"/>
                <a:gd name="T19" fmla="*/ 3 h 187"/>
                <a:gd name="T20" fmla="*/ 43 w 107"/>
                <a:gd name="T21" fmla="*/ 0 h 187"/>
                <a:gd name="T22" fmla="*/ 49 w 107"/>
                <a:gd name="T23" fmla="*/ 0 h 187"/>
                <a:gd name="T24" fmla="*/ 55 w 107"/>
                <a:gd name="T25" fmla="*/ 0 h 187"/>
                <a:gd name="T26" fmla="*/ 55 w 107"/>
                <a:gd name="T27" fmla="*/ 3 h 187"/>
                <a:gd name="T28" fmla="*/ 52 w 107"/>
                <a:gd name="T29" fmla="*/ 3 h 187"/>
                <a:gd name="T30" fmla="*/ 49 w 107"/>
                <a:gd name="T31" fmla="*/ 5 h 187"/>
                <a:gd name="T32" fmla="*/ 41 w 107"/>
                <a:gd name="T33" fmla="*/ 11 h 187"/>
                <a:gd name="T34" fmla="*/ 17 w 107"/>
                <a:gd name="T35" fmla="*/ 29 h 187"/>
                <a:gd name="T36" fmla="*/ 12 w 107"/>
                <a:gd name="T37" fmla="*/ 49 h 187"/>
                <a:gd name="T38" fmla="*/ 9 w 107"/>
                <a:gd name="T39" fmla="*/ 57 h 187"/>
                <a:gd name="T40" fmla="*/ 9 w 107"/>
                <a:gd name="T41" fmla="*/ 69 h 187"/>
                <a:gd name="T42" fmla="*/ 12 w 107"/>
                <a:gd name="T43" fmla="*/ 92 h 187"/>
                <a:gd name="T44" fmla="*/ 15 w 107"/>
                <a:gd name="T45" fmla="*/ 112 h 187"/>
                <a:gd name="T46" fmla="*/ 23 w 107"/>
                <a:gd name="T47" fmla="*/ 132 h 187"/>
                <a:gd name="T48" fmla="*/ 37 w 107"/>
                <a:gd name="T49" fmla="*/ 158 h 187"/>
                <a:gd name="T50" fmla="*/ 58 w 107"/>
                <a:gd name="T51" fmla="*/ 175 h 187"/>
                <a:gd name="T52" fmla="*/ 81 w 107"/>
                <a:gd name="T53" fmla="*/ 178 h 187"/>
                <a:gd name="T54" fmla="*/ 92 w 107"/>
                <a:gd name="T55" fmla="*/ 172 h 187"/>
                <a:gd name="T56" fmla="*/ 95 w 107"/>
                <a:gd name="T57" fmla="*/ 167 h 187"/>
                <a:gd name="T58" fmla="*/ 98 w 107"/>
                <a:gd name="T59" fmla="*/ 164 h 187"/>
                <a:gd name="T60" fmla="*/ 104 w 107"/>
                <a:gd name="T61" fmla="*/ 167 h 187"/>
                <a:gd name="T62" fmla="*/ 106 w 107"/>
                <a:gd name="T63" fmla="*/ 169 h 187"/>
                <a:gd name="T64" fmla="*/ 101 w 107"/>
                <a:gd name="T65" fmla="*/ 175 h 187"/>
                <a:gd name="T66" fmla="*/ 90 w 107"/>
                <a:gd name="T67" fmla="*/ 184 h 187"/>
                <a:gd name="T68" fmla="*/ 69 w 107"/>
                <a:gd name="T69" fmla="*/ 186 h 187"/>
                <a:gd name="T70" fmla="*/ 52 w 107"/>
                <a:gd name="T71" fmla="*/ 181 h 187"/>
                <a:gd name="T72" fmla="*/ 41 w 107"/>
                <a:gd name="T73" fmla="*/ 172 h 187"/>
                <a:gd name="T74" fmla="*/ 32 w 107"/>
                <a:gd name="T75" fmla="*/ 16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7" h="187">
                  <a:moveTo>
                    <a:pt x="32" y="161"/>
                  </a:moveTo>
                  <a:lnTo>
                    <a:pt x="32" y="161"/>
                  </a:lnTo>
                  <a:cubicBezTo>
                    <a:pt x="26" y="155"/>
                    <a:pt x="20" y="149"/>
                    <a:pt x="17" y="143"/>
                  </a:cubicBezTo>
                  <a:cubicBezTo>
                    <a:pt x="15" y="138"/>
                    <a:pt x="12" y="132"/>
                    <a:pt x="9" y="123"/>
                  </a:cubicBezTo>
                  <a:cubicBezTo>
                    <a:pt x="9" y="123"/>
                    <a:pt x="9" y="121"/>
                    <a:pt x="9" y="117"/>
                  </a:cubicBezTo>
                  <a:cubicBezTo>
                    <a:pt x="6" y="115"/>
                    <a:pt x="6" y="115"/>
                    <a:pt x="6" y="112"/>
                  </a:cubicBezTo>
                  <a:cubicBezTo>
                    <a:pt x="3" y="103"/>
                    <a:pt x="3" y="95"/>
                    <a:pt x="0" y="83"/>
                  </a:cubicBezTo>
                  <a:cubicBezTo>
                    <a:pt x="0" y="72"/>
                    <a:pt x="0" y="60"/>
                    <a:pt x="3" y="49"/>
                  </a:cubicBezTo>
                  <a:cubicBezTo>
                    <a:pt x="6" y="40"/>
                    <a:pt x="9" y="29"/>
                    <a:pt x="15" y="20"/>
                  </a:cubicBezTo>
                  <a:cubicBezTo>
                    <a:pt x="20" y="11"/>
                    <a:pt x="29" y="5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0"/>
                    <a:pt x="49" y="0"/>
                  </a:cubicBezTo>
                  <a:cubicBezTo>
                    <a:pt x="52" y="0"/>
                    <a:pt x="52" y="0"/>
                    <a:pt x="55" y="0"/>
                  </a:cubicBezTo>
                  <a:cubicBezTo>
                    <a:pt x="55" y="3"/>
                    <a:pt x="55" y="3"/>
                    <a:pt x="55" y="3"/>
                  </a:cubicBezTo>
                  <a:lnTo>
                    <a:pt x="52" y="3"/>
                  </a:lnTo>
                  <a:cubicBezTo>
                    <a:pt x="52" y="5"/>
                    <a:pt x="52" y="5"/>
                    <a:pt x="49" y="5"/>
                  </a:cubicBezTo>
                  <a:cubicBezTo>
                    <a:pt x="46" y="8"/>
                    <a:pt x="43" y="8"/>
                    <a:pt x="41" y="11"/>
                  </a:cubicBezTo>
                  <a:cubicBezTo>
                    <a:pt x="29" y="17"/>
                    <a:pt x="20" y="23"/>
                    <a:pt x="17" y="29"/>
                  </a:cubicBezTo>
                  <a:cubicBezTo>
                    <a:pt x="15" y="34"/>
                    <a:pt x="12" y="40"/>
                    <a:pt x="12" y="49"/>
                  </a:cubicBezTo>
                  <a:cubicBezTo>
                    <a:pt x="12" y="51"/>
                    <a:pt x="9" y="54"/>
                    <a:pt x="9" y="57"/>
                  </a:cubicBezTo>
                  <a:cubicBezTo>
                    <a:pt x="9" y="63"/>
                    <a:pt x="9" y="66"/>
                    <a:pt x="9" y="69"/>
                  </a:cubicBezTo>
                  <a:cubicBezTo>
                    <a:pt x="9" y="74"/>
                    <a:pt x="9" y="83"/>
                    <a:pt x="12" y="92"/>
                  </a:cubicBezTo>
                  <a:cubicBezTo>
                    <a:pt x="12" y="100"/>
                    <a:pt x="15" y="106"/>
                    <a:pt x="15" y="112"/>
                  </a:cubicBezTo>
                  <a:cubicBezTo>
                    <a:pt x="17" y="117"/>
                    <a:pt x="20" y="123"/>
                    <a:pt x="23" y="132"/>
                  </a:cubicBezTo>
                  <a:cubicBezTo>
                    <a:pt x="26" y="141"/>
                    <a:pt x="32" y="149"/>
                    <a:pt x="37" y="158"/>
                  </a:cubicBezTo>
                  <a:cubicBezTo>
                    <a:pt x="43" y="164"/>
                    <a:pt x="49" y="172"/>
                    <a:pt x="58" y="175"/>
                  </a:cubicBezTo>
                  <a:cubicBezTo>
                    <a:pt x="64" y="181"/>
                    <a:pt x="72" y="181"/>
                    <a:pt x="81" y="178"/>
                  </a:cubicBezTo>
                  <a:cubicBezTo>
                    <a:pt x="86" y="175"/>
                    <a:pt x="90" y="175"/>
                    <a:pt x="92" y="172"/>
                  </a:cubicBezTo>
                  <a:cubicBezTo>
                    <a:pt x="92" y="172"/>
                    <a:pt x="95" y="169"/>
                    <a:pt x="95" y="167"/>
                  </a:cubicBezTo>
                  <a:cubicBezTo>
                    <a:pt x="98" y="167"/>
                    <a:pt x="98" y="164"/>
                    <a:pt x="98" y="164"/>
                  </a:cubicBezTo>
                  <a:cubicBezTo>
                    <a:pt x="98" y="164"/>
                    <a:pt x="101" y="164"/>
                    <a:pt x="104" y="167"/>
                  </a:cubicBezTo>
                  <a:cubicBezTo>
                    <a:pt x="104" y="167"/>
                    <a:pt x="106" y="167"/>
                    <a:pt x="106" y="169"/>
                  </a:cubicBezTo>
                  <a:cubicBezTo>
                    <a:pt x="106" y="169"/>
                    <a:pt x="106" y="172"/>
                    <a:pt x="101" y="175"/>
                  </a:cubicBezTo>
                  <a:cubicBezTo>
                    <a:pt x="98" y="181"/>
                    <a:pt x="92" y="181"/>
                    <a:pt x="90" y="184"/>
                  </a:cubicBezTo>
                  <a:cubicBezTo>
                    <a:pt x="81" y="186"/>
                    <a:pt x="75" y="186"/>
                    <a:pt x="69" y="186"/>
                  </a:cubicBezTo>
                  <a:cubicBezTo>
                    <a:pt x="64" y="186"/>
                    <a:pt x="58" y="184"/>
                    <a:pt x="52" y="181"/>
                  </a:cubicBezTo>
                  <a:cubicBezTo>
                    <a:pt x="49" y="178"/>
                    <a:pt x="43" y="175"/>
                    <a:pt x="41" y="172"/>
                  </a:cubicBezTo>
                  <a:cubicBezTo>
                    <a:pt x="37" y="169"/>
                    <a:pt x="35" y="167"/>
                    <a:pt x="32" y="161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2" name="Freeform 133"/>
            <p:cNvSpPr>
              <a:spLocks noChangeArrowheads="1"/>
            </p:cNvSpPr>
            <p:nvPr/>
          </p:nvSpPr>
          <p:spPr bwMode="auto">
            <a:xfrm>
              <a:off x="11487078" y="2771435"/>
              <a:ext cx="154612" cy="282321"/>
            </a:xfrm>
            <a:custGeom>
              <a:avLst/>
              <a:gdLst>
                <a:gd name="T0" fmla="*/ 29 w 108"/>
                <a:gd name="T1" fmla="*/ 164 h 191"/>
                <a:gd name="T2" fmla="*/ 29 w 108"/>
                <a:gd name="T3" fmla="*/ 164 h 191"/>
                <a:gd name="T4" fmla="*/ 18 w 108"/>
                <a:gd name="T5" fmla="*/ 147 h 191"/>
                <a:gd name="T6" fmla="*/ 10 w 108"/>
                <a:gd name="T7" fmla="*/ 127 h 191"/>
                <a:gd name="T8" fmla="*/ 6 w 108"/>
                <a:gd name="T9" fmla="*/ 121 h 191"/>
                <a:gd name="T10" fmla="*/ 6 w 108"/>
                <a:gd name="T11" fmla="*/ 112 h 191"/>
                <a:gd name="T12" fmla="*/ 0 w 108"/>
                <a:gd name="T13" fmla="*/ 84 h 191"/>
                <a:gd name="T14" fmla="*/ 4 w 108"/>
                <a:gd name="T15" fmla="*/ 52 h 191"/>
                <a:gd name="T16" fmla="*/ 15 w 108"/>
                <a:gd name="T17" fmla="*/ 23 h 191"/>
                <a:gd name="T18" fmla="*/ 41 w 108"/>
                <a:gd name="T19" fmla="*/ 3 h 191"/>
                <a:gd name="T20" fmla="*/ 44 w 108"/>
                <a:gd name="T21" fmla="*/ 3 h 191"/>
                <a:gd name="T22" fmla="*/ 49 w 108"/>
                <a:gd name="T23" fmla="*/ 0 h 191"/>
                <a:gd name="T24" fmla="*/ 53 w 108"/>
                <a:gd name="T25" fmla="*/ 3 h 191"/>
                <a:gd name="T26" fmla="*/ 53 w 108"/>
                <a:gd name="T27" fmla="*/ 3 h 191"/>
                <a:gd name="T28" fmla="*/ 53 w 108"/>
                <a:gd name="T29" fmla="*/ 6 h 191"/>
                <a:gd name="T30" fmla="*/ 49 w 108"/>
                <a:gd name="T31" fmla="*/ 9 h 191"/>
                <a:gd name="T32" fmla="*/ 41 w 108"/>
                <a:gd name="T33" fmla="*/ 12 h 191"/>
                <a:gd name="T34" fmla="*/ 18 w 108"/>
                <a:gd name="T35" fmla="*/ 29 h 191"/>
                <a:gd name="T36" fmla="*/ 12 w 108"/>
                <a:gd name="T37" fmla="*/ 52 h 191"/>
                <a:gd name="T38" fmla="*/ 10 w 108"/>
                <a:gd name="T39" fmla="*/ 61 h 191"/>
                <a:gd name="T40" fmla="*/ 10 w 108"/>
                <a:gd name="T41" fmla="*/ 72 h 191"/>
                <a:gd name="T42" fmla="*/ 10 w 108"/>
                <a:gd name="T43" fmla="*/ 92 h 191"/>
                <a:gd name="T44" fmla="*/ 15 w 108"/>
                <a:gd name="T45" fmla="*/ 112 h 191"/>
                <a:gd name="T46" fmla="*/ 24 w 108"/>
                <a:gd name="T47" fmla="*/ 136 h 191"/>
                <a:gd name="T48" fmla="*/ 38 w 108"/>
                <a:gd name="T49" fmla="*/ 159 h 191"/>
                <a:gd name="T50" fmla="*/ 55 w 108"/>
                <a:gd name="T51" fmla="*/ 179 h 191"/>
                <a:gd name="T52" fmla="*/ 81 w 108"/>
                <a:gd name="T53" fmla="*/ 179 h 191"/>
                <a:gd name="T54" fmla="*/ 92 w 108"/>
                <a:gd name="T55" fmla="*/ 173 h 191"/>
                <a:gd name="T56" fmla="*/ 96 w 108"/>
                <a:gd name="T57" fmla="*/ 170 h 191"/>
                <a:gd name="T58" fmla="*/ 98 w 108"/>
                <a:gd name="T59" fmla="*/ 167 h 191"/>
                <a:gd name="T60" fmla="*/ 101 w 108"/>
                <a:gd name="T61" fmla="*/ 167 h 191"/>
                <a:gd name="T62" fmla="*/ 107 w 108"/>
                <a:gd name="T63" fmla="*/ 170 h 191"/>
                <a:gd name="T64" fmla="*/ 101 w 108"/>
                <a:gd name="T65" fmla="*/ 179 h 191"/>
                <a:gd name="T66" fmla="*/ 90 w 108"/>
                <a:gd name="T67" fmla="*/ 185 h 191"/>
                <a:gd name="T68" fmla="*/ 70 w 108"/>
                <a:gd name="T69" fmla="*/ 187 h 191"/>
                <a:gd name="T70" fmla="*/ 53 w 108"/>
                <a:gd name="T71" fmla="*/ 185 h 191"/>
                <a:gd name="T72" fmla="*/ 41 w 108"/>
                <a:gd name="T73" fmla="*/ 176 h 191"/>
                <a:gd name="T74" fmla="*/ 29 w 108"/>
                <a:gd name="T75" fmla="*/ 16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91">
                  <a:moveTo>
                    <a:pt x="29" y="164"/>
                  </a:moveTo>
                  <a:lnTo>
                    <a:pt x="29" y="164"/>
                  </a:lnTo>
                  <a:cubicBezTo>
                    <a:pt x="27" y="155"/>
                    <a:pt x="21" y="150"/>
                    <a:pt x="18" y="147"/>
                  </a:cubicBezTo>
                  <a:cubicBezTo>
                    <a:pt x="15" y="141"/>
                    <a:pt x="12" y="133"/>
                    <a:pt x="10" y="127"/>
                  </a:cubicBezTo>
                  <a:cubicBezTo>
                    <a:pt x="10" y="124"/>
                    <a:pt x="10" y="121"/>
                    <a:pt x="6" y="121"/>
                  </a:cubicBezTo>
                  <a:cubicBezTo>
                    <a:pt x="6" y="118"/>
                    <a:pt x="6" y="115"/>
                    <a:pt x="6" y="112"/>
                  </a:cubicBezTo>
                  <a:cubicBezTo>
                    <a:pt x="4" y="104"/>
                    <a:pt x="4" y="95"/>
                    <a:pt x="0" y="84"/>
                  </a:cubicBezTo>
                  <a:cubicBezTo>
                    <a:pt x="0" y="72"/>
                    <a:pt x="0" y="63"/>
                    <a:pt x="4" y="52"/>
                  </a:cubicBezTo>
                  <a:cubicBezTo>
                    <a:pt x="6" y="41"/>
                    <a:pt x="10" y="32"/>
                    <a:pt x="15" y="23"/>
                  </a:cubicBezTo>
                  <a:cubicBezTo>
                    <a:pt x="21" y="15"/>
                    <a:pt x="29" y="6"/>
                    <a:pt x="41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7" y="3"/>
                    <a:pt x="49" y="0"/>
                    <a:pt x="49" y="0"/>
                  </a:cubicBezTo>
                  <a:cubicBezTo>
                    <a:pt x="53" y="0"/>
                    <a:pt x="53" y="3"/>
                    <a:pt x="53" y="3"/>
                  </a:cubicBezTo>
                  <a:lnTo>
                    <a:pt x="53" y="3"/>
                  </a:lnTo>
                  <a:lnTo>
                    <a:pt x="53" y="6"/>
                  </a:lnTo>
                  <a:cubicBezTo>
                    <a:pt x="53" y="6"/>
                    <a:pt x="53" y="9"/>
                    <a:pt x="49" y="9"/>
                  </a:cubicBezTo>
                  <a:cubicBezTo>
                    <a:pt x="47" y="9"/>
                    <a:pt x="44" y="12"/>
                    <a:pt x="41" y="12"/>
                  </a:cubicBezTo>
                  <a:cubicBezTo>
                    <a:pt x="29" y="18"/>
                    <a:pt x="21" y="23"/>
                    <a:pt x="18" y="29"/>
                  </a:cubicBezTo>
                  <a:cubicBezTo>
                    <a:pt x="15" y="35"/>
                    <a:pt x="12" y="43"/>
                    <a:pt x="12" y="52"/>
                  </a:cubicBezTo>
                  <a:cubicBezTo>
                    <a:pt x="10" y="55"/>
                    <a:pt x="10" y="58"/>
                    <a:pt x="10" y="61"/>
                  </a:cubicBezTo>
                  <a:cubicBezTo>
                    <a:pt x="10" y="63"/>
                    <a:pt x="10" y="67"/>
                    <a:pt x="10" y="72"/>
                  </a:cubicBezTo>
                  <a:cubicBezTo>
                    <a:pt x="10" y="78"/>
                    <a:pt x="10" y="87"/>
                    <a:pt x="10" y="92"/>
                  </a:cubicBezTo>
                  <a:cubicBezTo>
                    <a:pt x="12" y="101"/>
                    <a:pt x="12" y="107"/>
                    <a:pt x="15" y="112"/>
                  </a:cubicBezTo>
                  <a:cubicBezTo>
                    <a:pt x="18" y="118"/>
                    <a:pt x="21" y="127"/>
                    <a:pt x="24" y="136"/>
                  </a:cubicBezTo>
                  <a:cubicBezTo>
                    <a:pt x="27" y="144"/>
                    <a:pt x="32" y="153"/>
                    <a:pt x="38" y="159"/>
                  </a:cubicBezTo>
                  <a:cubicBezTo>
                    <a:pt x="41" y="167"/>
                    <a:pt x="49" y="173"/>
                    <a:pt x="55" y="179"/>
                  </a:cubicBezTo>
                  <a:cubicBezTo>
                    <a:pt x="64" y="181"/>
                    <a:pt x="73" y="181"/>
                    <a:pt x="81" y="179"/>
                  </a:cubicBezTo>
                  <a:cubicBezTo>
                    <a:pt x="87" y="179"/>
                    <a:pt x="90" y="176"/>
                    <a:pt x="92" y="173"/>
                  </a:cubicBezTo>
                  <a:cubicBezTo>
                    <a:pt x="92" y="173"/>
                    <a:pt x="96" y="173"/>
                    <a:pt x="96" y="170"/>
                  </a:cubicBezTo>
                  <a:cubicBezTo>
                    <a:pt x="96" y="167"/>
                    <a:pt x="98" y="167"/>
                    <a:pt x="98" y="167"/>
                  </a:cubicBezTo>
                  <a:lnTo>
                    <a:pt x="101" y="167"/>
                  </a:lnTo>
                  <a:cubicBezTo>
                    <a:pt x="104" y="167"/>
                    <a:pt x="107" y="170"/>
                    <a:pt x="107" y="170"/>
                  </a:cubicBezTo>
                  <a:cubicBezTo>
                    <a:pt x="107" y="173"/>
                    <a:pt x="104" y="176"/>
                    <a:pt x="101" y="179"/>
                  </a:cubicBezTo>
                  <a:cubicBezTo>
                    <a:pt x="98" y="181"/>
                    <a:pt x="92" y="185"/>
                    <a:pt x="90" y="185"/>
                  </a:cubicBezTo>
                  <a:cubicBezTo>
                    <a:pt x="81" y="187"/>
                    <a:pt x="75" y="190"/>
                    <a:pt x="70" y="187"/>
                  </a:cubicBezTo>
                  <a:cubicBezTo>
                    <a:pt x="64" y="187"/>
                    <a:pt x="58" y="187"/>
                    <a:pt x="53" y="185"/>
                  </a:cubicBezTo>
                  <a:cubicBezTo>
                    <a:pt x="49" y="181"/>
                    <a:pt x="44" y="179"/>
                    <a:pt x="41" y="176"/>
                  </a:cubicBezTo>
                  <a:cubicBezTo>
                    <a:pt x="35" y="170"/>
                    <a:pt x="32" y="167"/>
                    <a:pt x="29" y="164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3" name="Freeform 134"/>
            <p:cNvSpPr>
              <a:spLocks noChangeArrowheads="1"/>
            </p:cNvSpPr>
            <p:nvPr/>
          </p:nvSpPr>
          <p:spPr bwMode="auto">
            <a:xfrm>
              <a:off x="11614802" y="2717660"/>
              <a:ext cx="181501" cy="295765"/>
            </a:xfrm>
            <a:custGeom>
              <a:avLst/>
              <a:gdLst>
                <a:gd name="T0" fmla="*/ 3 w 124"/>
                <a:gd name="T1" fmla="*/ 26 h 199"/>
                <a:gd name="T2" fmla="*/ 49 w 124"/>
                <a:gd name="T3" fmla="*/ 5 h 199"/>
                <a:gd name="T4" fmla="*/ 66 w 124"/>
                <a:gd name="T5" fmla="*/ 3 h 199"/>
                <a:gd name="T6" fmla="*/ 66 w 124"/>
                <a:gd name="T7" fmla="*/ 8 h 199"/>
                <a:gd name="T8" fmla="*/ 55 w 124"/>
                <a:gd name="T9" fmla="*/ 11 h 199"/>
                <a:gd name="T10" fmla="*/ 32 w 124"/>
                <a:gd name="T11" fmla="*/ 20 h 199"/>
                <a:gd name="T12" fmla="*/ 14 w 124"/>
                <a:gd name="T13" fmla="*/ 43 h 199"/>
                <a:gd name="T14" fmla="*/ 29 w 124"/>
                <a:gd name="T15" fmla="*/ 83 h 199"/>
                <a:gd name="T16" fmla="*/ 29 w 124"/>
                <a:gd name="T17" fmla="*/ 89 h 199"/>
                <a:gd name="T18" fmla="*/ 32 w 124"/>
                <a:gd name="T19" fmla="*/ 89 h 199"/>
                <a:gd name="T20" fmla="*/ 43 w 124"/>
                <a:gd name="T21" fmla="*/ 83 h 199"/>
                <a:gd name="T22" fmla="*/ 66 w 124"/>
                <a:gd name="T23" fmla="*/ 75 h 199"/>
                <a:gd name="T24" fmla="*/ 86 w 124"/>
                <a:gd name="T25" fmla="*/ 75 h 199"/>
                <a:gd name="T26" fmla="*/ 75 w 124"/>
                <a:gd name="T27" fmla="*/ 80 h 199"/>
                <a:gd name="T28" fmla="*/ 52 w 124"/>
                <a:gd name="T29" fmla="*/ 89 h 199"/>
                <a:gd name="T30" fmla="*/ 35 w 124"/>
                <a:gd name="T31" fmla="*/ 106 h 199"/>
                <a:gd name="T32" fmla="*/ 40 w 124"/>
                <a:gd name="T33" fmla="*/ 121 h 199"/>
                <a:gd name="T34" fmla="*/ 46 w 124"/>
                <a:gd name="T35" fmla="*/ 144 h 199"/>
                <a:gd name="T36" fmla="*/ 55 w 124"/>
                <a:gd name="T37" fmla="*/ 172 h 199"/>
                <a:gd name="T38" fmla="*/ 66 w 124"/>
                <a:gd name="T39" fmla="*/ 187 h 199"/>
                <a:gd name="T40" fmla="*/ 86 w 124"/>
                <a:gd name="T41" fmla="*/ 181 h 199"/>
                <a:gd name="T42" fmla="*/ 109 w 124"/>
                <a:gd name="T43" fmla="*/ 172 h 199"/>
                <a:gd name="T44" fmla="*/ 115 w 124"/>
                <a:gd name="T45" fmla="*/ 167 h 199"/>
                <a:gd name="T46" fmla="*/ 123 w 124"/>
                <a:gd name="T47" fmla="*/ 172 h 199"/>
                <a:gd name="T48" fmla="*/ 109 w 124"/>
                <a:gd name="T49" fmla="*/ 181 h 199"/>
                <a:gd name="T50" fmla="*/ 63 w 124"/>
                <a:gd name="T51" fmla="*/ 198 h 199"/>
                <a:gd name="T52" fmla="*/ 58 w 124"/>
                <a:gd name="T53" fmla="*/ 195 h 199"/>
                <a:gd name="T54" fmla="*/ 40 w 124"/>
                <a:gd name="T55" fmla="*/ 164 h 199"/>
                <a:gd name="T56" fmla="*/ 35 w 124"/>
                <a:gd name="T57" fmla="*/ 141 h 199"/>
                <a:gd name="T58" fmla="*/ 23 w 124"/>
                <a:gd name="T59" fmla="*/ 101 h 199"/>
                <a:gd name="T60" fmla="*/ 17 w 124"/>
                <a:gd name="T61" fmla="*/ 72 h 199"/>
                <a:gd name="T62" fmla="*/ 9 w 124"/>
                <a:gd name="T63" fmla="*/ 52 h 199"/>
                <a:gd name="T64" fmla="*/ 3 w 124"/>
                <a:gd name="T65" fmla="*/ 34 h 199"/>
                <a:gd name="T66" fmla="*/ 3 w 124"/>
                <a:gd name="T67" fmla="*/ 2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199">
                  <a:moveTo>
                    <a:pt x="3" y="26"/>
                  </a:moveTo>
                  <a:lnTo>
                    <a:pt x="3" y="26"/>
                  </a:lnTo>
                  <a:cubicBezTo>
                    <a:pt x="9" y="22"/>
                    <a:pt x="17" y="17"/>
                    <a:pt x="26" y="14"/>
                  </a:cubicBezTo>
                  <a:cubicBezTo>
                    <a:pt x="32" y="11"/>
                    <a:pt x="40" y="8"/>
                    <a:pt x="49" y="5"/>
                  </a:cubicBezTo>
                  <a:cubicBezTo>
                    <a:pt x="55" y="3"/>
                    <a:pt x="60" y="3"/>
                    <a:pt x="63" y="0"/>
                  </a:cubicBezTo>
                  <a:cubicBezTo>
                    <a:pt x="63" y="3"/>
                    <a:pt x="66" y="3"/>
                    <a:pt x="66" y="3"/>
                  </a:cubicBezTo>
                  <a:cubicBezTo>
                    <a:pt x="69" y="3"/>
                    <a:pt x="69" y="3"/>
                    <a:pt x="69" y="5"/>
                  </a:cubicBezTo>
                  <a:lnTo>
                    <a:pt x="66" y="8"/>
                  </a:lnTo>
                  <a:cubicBezTo>
                    <a:pt x="63" y="8"/>
                    <a:pt x="60" y="8"/>
                    <a:pt x="60" y="8"/>
                  </a:cubicBezTo>
                  <a:cubicBezTo>
                    <a:pt x="58" y="8"/>
                    <a:pt x="58" y="8"/>
                    <a:pt x="55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3" y="14"/>
                    <a:pt x="37" y="17"/>
                    <a:pt x="32" y="20"/>
                  </a:cubicBezTo>
                  <a:cubicBezTo>
                    <a:pt x="23" y="22"/>
                    <a:pt x="17" y="26"/>
                    <a:pt x="11" y="32"/>
                  </a:cubicBezTo>
                  <a:cubicBezTo>
                    <a:pt x="11" y="34"/>
                    <a:pt x="11" y="40"/>
                    <a:pt x="14" y="43"/>
                  </a:cubicBezTo>
                  <a:cubicBezTo>
                    <a:pt x="14" y="49"/>
                    <a:pt x="17" y="54"/>
                    <a:pt x="17" y="57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9" y="86"/>
                    <a:pt x="29" y="86"/>
                    <a:pt x="29" y="89"/>
                  </a:cubicBezTo>
                  <a:lnTo>
                    <a:pt x="29" y="89"/>
                  </a:ln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7" y="89"/>
                    <a:pt x="37" y="86"/>
                  </a:cubicBezTo>
                  <a:cubicBezTo>
                    <a:pt x="40" y="86"/>
                    <a:pt x="43" y="83"/>
                    <a:pt x="43" y="83"/>
                  </a:cubicBezTo>
                  <a:cubicBezTo>
                    <a:pt x="49" y="80"/>
                    <a:pt x="52" y="80"/>
                    <a:pt x="55" y="77"/>
                  </a:cubicBezTo>
                  <a:cubicBezTo>
                    <a:pt x="58" y="77"/>
                    <a:pt x="63" y="75"/>
                    <a:pt x="66" y="75"/>
                  </a:cubicBezTo>
                  <a:cubicBezTo>
                    <a:pt x="72" y="72"/>
                    <a:pt x="75" y="72"/>
                    <a:pt x="80" y="72"/>
                  </a:cubicBezTo>
                  <a:cubicBezTo>
                    <a:pt x="84" y="72"/>
                    <a:pt x="86" y="72"/>
                    <a:pt x="86" y="75"/>
                  </a:cubicBezTo>
                  <a:cubicBezTo>
                    <a:pt x="86" y="75"/>
                    <a:pt x="84" y="77"/>
                    <a:pt x="80" y="77"/>
                  </a:cubicBezTo>
                  <a:cubicBezTo>
                    <a:pt x="80" y="77"/>
                    <a:pt x="78" y="80"/>
                    <a:pt x="75" y="80"/>
                  </a:cubicBezTo>
                  <a:lnTo>
                    <a:pt x="72" y="80"/>
                  </a:lnTo>
                  <a:cubicBezTo>
                    <a:pt x="63" y="83"/>
                    <a:pt x="58" y="86"/>
                    <a:pt x="52" y="89"/>
                  </a:cubicBezTo>
                  <a:cubicBezTo>
                    <a:pt x="43" y="92"/>
                    <a:pt x="37" y="95"/>
                    <a:pt x="32" y="97"/>
                  </a:cubicBezTo>
                  <a:cubicBezTo>
                    <a:pt x="32" y="101"/>
                    <a:pt x="35" y="103"/>
                    <a:pt x="35" y="106"/>
                  </a:cubicBezTo>
                  <a:cubicBezTo>
                    <a:pt x="35" y="109"/>
                    <a:pt x="35" y="112"/>
                    <a:pt x="37" y="112"/>
                  </a:cubicBezTo>
                  <a:cubicBezTo>
                    <a:pt x="37" y="115"/>
                    <a:pt x="37" y="118"/>
                    <a:pt x="40" y="121"/>
                  </a:cubicBezTo>
                  <a:cubicBezTo>
                    <a:pt x="40" y="123"/>
                    <a:pt x="40" y="126"/>
                    <a:pt x="40" y="129"/>
                  </a:cubicBezTo>
                  <a:cubicBezTo>
                    <a:pt x="43" y="135"/>
                    <a:pt x="43" y="138"/>
                    <a:pt x="46" y="144"/>
                  </a:cubicBezTo>
                  <a:cubicBezTo>
                    <a:pt x="46" y="149"/>
                    <a:pt x="49" y="152"/>
                    <a:pt x="49" y="158"/>
                  </a:cubicBezTo>
                  <a:cubicBezTo>
                    <a:pt x="52" y="164"/>
                    <a:pt x="55" y="167"/>
                    <a:pt x="55" y="172"/>
                  </a:cubicBezTo>
                  <a:cubicBezTo>
                    <a:pt x="58" y="178"/>
                    <a:pt x="60" y="184"/>
                    <a:pt x="63" y="189"/>
                  </a:cubicBezTo>
                  <a:cubicBezTo>
                    <a:pt x="63" y="189"/>
                    <a:pt x="66" y="189"/>
                    <a:pt x="66" y="187"/>
                  </a:cubicBezTo>
                  <a:cubicBezTo>
                    <a:pt x="69" y="187"/>
                    <a:pt x="72" y="187"/>
                    <a:pt x="72" y="187"/>
                  </a:cubicBezTo>
                  <a:cubicBezTo>
                    <a:pt x="86" y="181"/>
                    <a:pt x="86" y="181"/>
                    <a:pt x="86" y="181"/>
                  </a:cubicBezTo>
                  <a:cubicBezTo>
                    <a:pt x="92" y="181"/>
                    <a:pt x="95" y="178"/>
                    <a:pt x="101" y="175"/>
                  </a:cubicBezTo>
                  <a:cubicBezTo>
                    <a:pt x="104" y="175"/>
                    <a:pt x="106" y="172"/>
                    <a:pt x="109" y="172"/>
                  </a:cubicBezTo>
                  <a:cubicBezTo>
                    <a:pt x="112" y="172"/>
                    <a:pt x="112" y="170"/>
                    <a:pt x="112" y="170"/>
                  </a:cubicBezTo>
                  <a:cubicBezTo>
                    <a:pt x="115" y="170"/>
                    <a:pt x="115" y="170"/>
                    <a:pt x="115" y="167"/>
                  </a:cubicBezTo>
                  <a:cubicBezTo>
                    <a:pt x="118" y="167"/>
                    <a:pt x="118" y="167"/>
                    <a:pt x="118" y="167"/>
                  </a:cubicBezTo>
                  <a:cubicBezTo>
                    <a:pt x="121" y="167"/>
                    <a:pt x="123" y="170"/>
                    <a:pt x="123" y="172"/>
                  </a:cubicBezTo>
                  <a:cubicBezTo>
                    <a:pt x="123" y="172"/>
                    <a:pt x="123" y="172"/>
                    <a:pt x="123" y="175"/>
                  </a:cubicBezTo>
                  <a:cubicBezTo>
                    <a:pt x="118" y="178"/>
                    <a:pt x="115" y="178"/>
                    <a:pt x="109" y="181"/>
                  </a:cubicBezTo>
                  <a:cubicBezTo>
                    <a:pt x="104" y="184"/>
                    <a:pt x="98" y="184"/>
                    <a:pt x="95" y="187"/>
                  </a:cubicBezTo>
                  <a:cubicBezTo>
                    <a:pt x="84" y="193"/>
                    <a:pt x="75" y="195"/>
                    <a:pt x="63" y="198"/>
                  </a:cubicBezTo>
                  <a:lnTo>
                    <a:pt x="60" y="198"/>
                  </a:lnTo>
                  <a:cubicBezTo>
                    <a:pt x="60" y="198"/>
                    <a:pt x="58" y="198"/>
                    <a:pt x="58" y="195"/>
                  </a:cubicBezTo>
                  <a:cubicBezTo>
                    <a:pt x="55" y="189"/>
                    <a:pt x="52" y="184"/>
                    <a:pt x="49" y="178"/>
                  </a:cubicBezTo>
                  <a:cubicBezTo>
                    <a:pt x="46" y="172"/>
                    <a:pt x="43" y="170"/>
                    <a:pt x="40" y="164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7" y="155"/>
                    <a:pt x="37" y="146"/>
                    <a:pt x="35" y="141"/>
                  </a:cubicBezTo>
                  <a:cubicBezTo>
                    <a:pt x="35" y="135"/>
                    <a:pt x="32" y="129"/>
                    <a:pt x="32" y="123"/>
                  </a:cubicBezTo>
                  <a:cubicBezTo>
                    <a:pt x="29" y="115"/>
                    <a:pt x="26" y="109"/>
                    <a:pt x="23" y="101"/>
                  </a:cubicBezTo>
                  <a:cubicBezTo>
                    <a:pt x="23" y="95"/>
                    <a:pt x="20" y="86"/>
                    <a:pt x="17" y="80"/>
                  </a:cubicBezTo>
                  <a:cubicBezTo>
                    <a:pt x="17" y="77"/>
                    <a:pt x="17" y="75"/>
                    <a:pt x="17" y="72"/>
                  </a:cubicBezTo>
                  <a:cubicBezTo>
                    <a:pt x="14" y="72"/>
                    <a:pt x="14" y="69"/>
                    <a:pt x="14" y="66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49"/>
                    <a:pt x="5" y="46"/>
                    <a:pt x="5" y="43"/>
                  </a:cubicBezTo>
                  <a:cubicBezTo>
                    <a:pt x="5" y="40"/>
                    <a:pt x="3" y="37"/>
                    <a:pt x="3" y="34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28"/>
                    <a:pt x="0" y="26"/>
                    <a:pt x="3" y="26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4" name="Freeform 135"/>
            <p:cNvSpPr>
              <a:spLocks noChangeArrowheads="1"/>
            </p:cNvSpPr>
            <p:nvPr/>
          </p:nvSpPr>
          <p:spPr bwMode="auto">
            <a:xfrm>
              <a:off x="11776136" y="2670606"/>
              <a:ext cx="194946" cy="282321"/>
            </a:xfrm>
            <a:custGeom>
              <a:avLst/>
              <a:gdLst>
                <a:gd name="T0" fmla="*/ 92 w 134"/>
                <a:gd name="T1" fmla="*/ 178 h 191"/>
                <a:gd name="T2" fmla="*/ 92 w 134"/>
                <a:gd name="T3" fmla="*/ 178 h 191"/>
                <a:gd name="T4" fmla="*/ 118 w 134"/>
                <a:gd name="T5" fmla="*/ 161 h 191"/>
                <a:gd name="T6" fmla="*/ 124 w 134"/>
                <a:gd name="T7" fmla="*/ 153 h 191"/>
                <a:gd name="T8" fmla="*/ 124 w 134"/>
                <a:gd name="T9" fmla="*/ 138 h 191"/>
                <a:gd name="T10" fmla="*/ 104 w 134"/>
                <a:gd name="T11" fmla="*/ 115 h 191"/>
                <a:gd name="T12" fmla="*/ 70 w 134"/>
                <a:gd name="T13" fmla="*/ 107 h 191"/>
                <a:gd name="T14" fmla="*/ 52 w 134"/>
                <a:gd name="T15" fmla="*/ 104 h 191"/>
                <a:gd name="T16" fmla="*/ 32 w 134"/>
                <a:gd name="T17" fmla="*/ 98 h 191"/>
                <a:gd name="T18" fmla="*/ 15 w 134"/>
                <a:gd name="T19" fmla="*/ 86 h 191"/>
                <a:gd name="T20" fmla="*/ 3 w 134"/>
                <a:gd name="T21" fmla="*/ 66 h 191"/>
                <a:gd name="T22" fmla="*/ 0 w 134"/>
                <a:gd name="T23" fmla="*/ 43 h 191"/>
                <a:gd name="T24" fmla="*/ 15 w 134"/>
                <a:gd name="T25" fmla="*/ 23 h 191"/>
                <a:gd name="T26" fmla="*/ 41 w 134"/>
                <a:gd name="T27" fmla="*/ 6 h 191"/>
                <a:gd name="T28" fmla="*/ 49 w 134"/>
                <a:gd name="T29" fmla="*/ 3 h 191"/>
                <a:gd name="T30" fmla="*/ 58 w 134"/>
                <a:gd name="T31" fmla="*/ 0 h 191"/>
                <a:gd name="T32" fmla="*/ 66 w 134"/>
                <a:gd name="T33" fmla="*/ 0 h 191"/>
                <a:gd name="T34" fmla="*/ 70 w 134"/>
                <a:gd name="T35" fmla="*/ 3 h 191"/>
                <a:gd name="T36" fmla="*/ 70 w 134"/>
                <a:gd name="T37" fmla="*/ 6 h 191"/>
                <a:gd name="T38" fmla="*/ 58 w 134"/>
                <a:gd name="T39" fmla="*/ 9 h 191"/>
                <a:gd name="T40" fmla="*/ 47 w 134"/>
                <a:gd name="T41" fmla="*/ 11 h 191"/>
                <a:gd name="T42" fmla="*/ 32 w 134"/>
                <a:gd name="T43" fmla="*/ 17 h 191"/>
                <a:gd name="T44" fmla="*/ 21 w 134"/>
                <a:gd name="T45" fmla="*/ 26 h 191"/>
                <a:gd name="T46" fmla="*/ 12 w 134"/>
                <a:gd name="T47" fmla="*/ 46 h 191"/>
                <a:gd name="T48" fmla="*/ 12 w 134"/>
                <a:gd name="T49" fmla="*/ 69 h 191"/>
                <a:gd name="T50" fmla="*/ 29 w 134"/>
                <a:gd name="T51" fmla="*/ 89 h 191"/>
                <a:gd name="T52" fmla="*/ 61 w 134"/>
                <a:gd name="T53" fmla="*/ 98 h 191"/>
                <a:gd name="T54" fmla="*/ 81 w 134"/>
                <a:gd name="T55" fmla="*/ 101 h 191"/>
                <a:gd name="T56" fmla="*/ 98 w 134"/>
                <a:gd name="T57" fmla="*/ 104 h 191"/>
                <a:gd name="T58" fmla="*/ 113 w 134"/>
                <a:gd name="T59" fmla="*/ 112 h 191"/>
                <a:gd name="T60" fmla="*/ 124 w 134"/>
                <a:gd name="T61" fmla="*/ 124 h 191"/>
                <a:gd name="T62" fmla="*/ 130 w 134"/>
                <a:gd name="T63" fmla="*/ 135 h 191"/>
                <a:gd name="T64" fmla="*/ 127 w 134"/>
                <a:gd name="T65" fmla="*/ 164 h 191"/>
                <a:gd name="T66" fmla="*/ 98 w 134"/>
                <a:gd name="T67" fmla="*/ 184 h 191"/>
                <a:gd name="T68" fmla="*/ 75 w 134"/>
                <a:gd name="T69" fmla="*/ 187 h 191"/>
                <a:gd name="T70" fmla="*/ 55 w 134"/>
                <a:gd name="T71" fmla="*/ 187 h 191"/>
                <a:gd name="T72" fmla="*/ 47 w 134"/>
                <a:gd name="T73" fmla="*/ 184 h 191"/>
                <a:gd name="T74" fmla="*/ 41 w 134"/>
                <a:gd name="T75" fmla="*/ 181 h 191"/>
                <a:gd name="T76" fmla="*/ 41 w 134"/>
                <a:gd name="T77" fmla="*/ 178 h 191"/>
                <a:gd name="T78" fmla="*/ 49 w 134"/>
                <a:gd name="T79" fmla="*/ 178 h 191"/>
                <a:gd name="T80" fmla="*/ 61 w 134"/>
                <a:gd name="T81" fmla="*/ 181 h 191"/>
                <a:gd name="T82" fmla="*/ 75 w 134"/>
                <a:gd name="T83" fmla="*/ 181 h 191"/>
                <a:gd name="T84" fmla="*/ 92 w 134"/>
                <a:gd name="T85" fmla="*/ 17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" h="191">
                  <a:moveTo>
                    <a:pt x="92" y="178"/>
                  </a:moveTo>
                  <a:lnTo>
                    <a:pt x="92" y="178"/>
                  </a:lnTo>
                  <a:cubicBezTo>
                    <a:pt x="104" y="176"/>
                    <a:pt x="113" y="170"/>
                    <a:pt x="118" y="161"/>
                  </a:cubicBezTo>
                  <a:cubicBezTo>
                    <a:pt x="121" y="158"/>
                    <a:pt x="124" y="155"/>
                    <a:pt x="124" y="153"/>
                  </a:cubicBezTo>
                  <a:cubicBezTo>
                    <a:pt x="124" y="147"/>
                    <a:pt x="124" y="144"/>
                    <a:pt x="124" y="138"/>
                  </a:cubicBezTo>
                  <a:cubicBezTo>
                    <a:pt x="118" y="127"/>
                    <a:pt x="113" y="121"/>
                    <a:pt x="104" y="115"/>
                  </a:cubicBezTo>
                  <a:cubicBezTo>
                    <a:pt x="96" y="112"/>
                    <a:pt x="84" y="107"/>
                    <a:pt x="70" y="107"/>
                  </a:cubicBezTo>
                  <a:cubicBezTo>
                    <a:pt x="64" y="104"/>
                    <a:pt x="58" y="104"/>
                    <a:pt x="52" y="104"/>
                  </a:cubicBezTo>
                  <a:cubicBezTo>
                    <a:pt x="47" y="101"/>
                    <a:pt x="41" y="98"/>
                    <a:pt x="32" y="98"/>
                  </a:cubicBezTo>
                  <a:cubicBezTo>
                    <a:pt x="26" y="95"/>
                    <a:pt x="17" y="89"/>
                    <a:pt x="15" y="86"/>
                  </a:cubicBezTo>
                  <a:cubicBezTo>
                    <a:pt x="9" y="81"/>
                    <a:pt x="6" y="75"/>
                    <a:pt x="3" y="66"/>
                  </a:cubicBezTo>
                  <a:cubicBezTo>
                    <a:pt x="0" y="60"/>
                    <a:pt x="0" y="52"/>
                    <a:pt x="0" y="43"/>
                  </a:cubicBezTo>
                  <a:cubicBezTo>
                    <a:pt x="3" y="37"/>
                    <a:pt x="9" y="29"/>
                    <a:pt x="15" y="23"/>
                  </a:cubicBezTo>
                  <a:cubicBezTo>
                    <a:pt x="21" y="15"/>
                    <a:pt x="29" y="9"/>
                    <a:pt x="41" y="6"/>
                  </a:cubicBezTo>
                  <a:cubicBezTo>
                    <a:pt x="41" y="3"/>
                    <a:pt x="44" y="3"/>
                    <a:pt x="49" y="3"/>
                  </a:cubicBezTo>
                  <a:cubicBezTo>
                    <a:pt x="52" y="0"/>
                    <a:pt x="55" y="0"/>
                    <a:pt x="58" y="0"/>
                  </a:cubicBezTo>
                  <a:cubicBezTo>
                    <a:pt x="61" y="0"/>
                    <a:pt x="64" y="0"/>
                    <a:pt x="66" y="0"/>
                  </a:cubicBezTo>
                  <a:cubicBezTo>
                    <a:pt x="70" y="0"/>
                    <a:pt x="70" y="0"/>
                    <a:pt x="70" y="3"/>
                  </a:cubicBezTo>
                  <a:cubicBezTo>
                    <a:pt x="70" y="3"/>
                    <a:pt x="70" y="3"/>
                    <a:pt x="70" y="6"/>
                  </a:cubicBezTo>
                  <a:cubicBezTo>
                    <a:pt x="66" y="6"/>
                    <a:pt x="64" y="6"/>
                    <a:pt x="58" y="9"/>
                  </a:cubicBezTo>
                  <a:cubicBezTo>
                    <a:pt x="55" y="9"/>
                    <a:pt x="49" y="9"/>
                    <a:pt x="47" y="11"/>
                  </a:cubicBezTo>
                  <a:cubicBezTo>
                    <a:pt x="41" y="11"/>
                    <a:pt x="38" y="15"/>
                    <a:pt x="32" y="17"/>
                  </a:cubicBezTo>
                  <a:cubicBezTo>
                    <a:pt x="29" y="20"/>
                    <a:pt x="23" y="23"/>
                    <a:pt x="21" y="26"/>
                  </a:cubicBezTo>
                  <a:cubicBezTo>
                    <a:pt x="17" y="32"/>
                    <a:pt x="12" y="37"/>
                    <a:pt x="12" y="46"/>
                  </a:cubicBezTo>
                  <a:cubicBezTo>
                    <a:pt x="9" y="54"/>
                    <a:pt x="9" y="60"/>
                    <a:pt x="12" y="69"/>
                  </a:cubicBezTo>
                  <a:cubicBezTo>
                    <a:pt x="15" y="78"/>
                    <a:pt x="21" y="84"/>
                    <a:pt x="29" y="89"/>
                  </a:cubicBezTo>
                  <a:cubicBezTo>
                    <a:pt x="41" y="92"/>
                    <a:pt x="49" y="95"/>
                    <a:pt x="61" y="98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7" y="101"/>
                    <a:pt x="92" y="104"/>
                    <a:pt x="98" y="104"/>
                  </a:cubicBezTo>
                  <a:cubicBezTo>
                    <a:pt x="104" y="107"/>
                    <a:pt x="110" y="109"/>
                    <a:pt x="113" y="112"/>
                  </a:cubicBezTo>
                  <a:cubicBezTo>
                    <a:pt x="118" y="115"/>
                    <a:pt x="121" y="118"/>
                    <a:pt x="124" y="124"/>
                  </a:cubicBezTo>
                  <a:cubicBezTo>
                    <a:pt x="127" y="127"/>
                    <a:pt x="130" y="133"/>
                    <a:pt x="130" y="135"/>
                  </a:cubicBezTo>
                  <a:cubicBezTo>
                    <a:pt x="133" y="147"/>
                    <a:pt x="133" y="155"/>
                    <a:pt x="127" y="164"/>
                  </a:cubicBezTo>
                  <a:cubicBezTo>
                    <a:pt x="124" y="173"/>
                    <a:pt x="113" y="178"/>
                    <a:pt x="98" y="184"/>
                  </a:cubicBezTo>
                  <a:cubicBezTo>
                    <a:pt x="92" y="187"/>
                    <a:pt x="84" y="187"/>
                    <a:pt x="75" y="187"/>
                  </a:cubicBezTo>
                  <a:cubicBezTo>
                    <a:pt x="66" y="190"/>
                    <a:pt x="61" y="190"/>
                    <a:pt x="55" y="187"/>
                  </a:cubicBezTo>
                  <a:cubicBezTo>
                    <a:pt x="52" y="187"/>
                    <a:pt x="49" y="187"/>
                    <a:pt x="47" y="184"/>
                  </a:cubicBezTo>
                  <a:cubicBezTo>
                    <a:pt x="44" y="184"/>
                    <a:pt x="41" y="184"/>
                    <a:pt x="41" y="181"/>
                  </a:cubicBezTo>
                  <a:cubicBezTo>
                    <a:pt x="38" y="181"/>
                    <a:pt x="41" y="178"/>
                    <a:pt x="41" y="178"/>
                  </a:cubicBezTo>
                  <a:cubicBezTo>
                    <a:pt x="44" y="178"/>
                    <a:pt x="47" y="178"/>
                    <a:pt x="49" y="178"/>
                  </a:cubicBezTo>
                  <a:cubicBezTo>
                    <a:pt x="52" y="178"/>
                    <a:pt x="58" y="178"/>
                    <a:pt x="61" y="181"/>
                  </a:cubicBezTo>
                  <a:cubicBezTo>
                    <a:pt x="66" y="181"/>
                    <a:pt x="70" y="181"/>
                    <a:pt x="75" y="181"/>
                  </a:cubicBezTo>
                  <a:cubicBezTo>
                    <a:pt x="81" y="181"/>
                    <a:pt x="87" y="181"/>
                    <a:pt x="92" y="178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5" name="Freeform 136"/>
            <p:cNvSpPr>
              <a:spLocks noChangeArrowheads="1"/>
            </p:cNvSpPr>
            <p:nvPr/>
          </p:nvSpPr>
          <p:spPr bwMode="auto">
            <a:xfrm>
              <a:off x="11957638" y="2610109"/>
              <a:ext cx="201668" cy="282321"/>
            </a:xfrm>
            <a:custGeom>
              <a:avLst/>
              <a:gdLst>
                <a:gd name="T0" fmla="*/ 92 w 136"/>
                <a:gd name="T1" fmla="*/ 178 h 191"/>
                <a:gd name="T2" fmla="*/ 92 w 136"/>
                <a:gd name="T3" fmla="*/ 178 h 191"/>
                <a:gd name="T4" fmla="*/ 117 w 136"/>
                <a:gd name="T5" fmla="*/ 164 h 191"/>
                <a:gd name="T6" fmla="*/ 123 w 136"/>
                <a:gd name="T7" fmla="*/ 152 h 191"/>
                <a:gd name="T8" fmla="*/ 123 w 136"/>
                <a:gd name="T9" fmla="*/ 141 h 191"/>
                <a:gd name="T10" fmla="*/ 103 w 136"/>
                <a:gd name="T11" fmla="*/ 115 h 191"/>
                <a:gd name="T12" fmla="*/ 68 w 136"/>
                <a:gd name="T13" fmla="*/ 106 h 191"/>
                <a:gd name="T14" fmla="*/ 51 w 136"/>
                <a:gd name="T15" fmla="*/ 104 h 191"/>
                <a:gd name="T16" fmla="*/ 34 w 136"/>
                <a:gd name="T17" fmla="*/ 98 h 191"/>
                <a:gd name="T18" fmla="*/ 14 w 136"/>
                <a:gd name="T19" fmla="*/ 86 h 191"/>
                <a:gd name="T20" fmla="*/ 2 w 136"/>
                <a:gd name="T21" fmla="*/ 69 h 191"/>
                <a:gd name="T22" fmla="*/ 2 w 136"/>
                <a:gd name="T23" fmla="*/ 46 h 191"/>
                <a:gd name="T24" fmla="*/ 14 w 136"/>
                <a:gd name="T25" fmla="*/ 23 h 191"/>
                <a:gd name="T26" fmla="*/ 40 w 136"/>
                <a:gd name="T27" fmla="*/ 6 h 191"/>
                <a:gd name="T28" fmla="*/ 49 w 136"/>
                <a:gd name="T29" fmla="*/ 3 h 191"/>
                <a:gd name="T30" fmla="*/ 57 w 136"/>
                <a:gd name="T31" fmla="*/ 0 h 191"/>
                <a:gd name="T32" fmla="*/ 66 w 136"/>
                <a:gd name="T33" fmla="*/ 0 h 191"/>
                <a:gd name="T34" fmla="*/ 71 w 136"/>
                <a:gd name="T35" fmla="*/ 3 h 191"/>
                <a:gd name="T36" fmla="*/ 71 w 136"/>
                <a:gd name="T37" fmla="*/ 6 h 191"/>
                <a:gd name="T38" fmla="*/ 57 w 136"/>
                <a:gd name="T39" fmla="*/ 8 h 191"/>
                <a:gd name="T40" fmla="*/ 45 w 136"/>
                <a:gd name="T41" fmla="*/ 12 h 191"/>
                <a:gd name="T42" fmla="*/ 31 w 136"/>
                <a:gd name="T43" fmla="*/ 17 h 191"/>
                <a:gd name="T44" fmla="*/ 23 w 136"/>
                <a:gd name="T45" fmla="*/ 26 h 191"/>
                <a:gd name="T46" fmla="*/ 11 w 136"/>
                <a:gd name="T47" fmla="*/ 46 h 191"/>
                <a:gd name="T48" fmla="*/ 11 w 136"/>
                <a:gd name="T49" fmla="*/ 69 h 191"/>
                <a:gd name="T50" fmla="*/ 31 w 136"/>
                <a:gd name="T51" fmla="*/ 89 h 191"/>
                <a:gd name="T52" fmla="*/ 63 w 136"/>
                <a:gd name="T53" fmla="*/ 98 h 191"/>
                <a:gd name="T54" fmla="*/ 83 w 136"/>
                <a:gd name="T55" fmla="*/ 100 h 191"/>
                <a:gd name="T56" fmla="*/ 98 w 136"/>
                <a:gd name="T57" fmla="*/ 106 h 191"/>
                <a:gd name="T58" fmla="*/ 112 w 136"/>
                <a:gd name="T59" fmla="*/ 112 h 191"/>
                <a:gd name="T60" fmla="*/ 123 w 136"/>
                <a:gd name="T61" fmla="*/ 124 h 191"/>
                <a:gd name="T62" fmla="*/ 132 w 136"/>
                <a:gd name="T63" fmla="*/ 138 h 191"/>
                <a:gd name="T64" fmla="*/ 129 w 136"/>
                <a:gd name="T65" fmla="*/ 164 h 191"/>
                <a:gd name="T66" fmla="*/ 100 w 136"/>
                <a:gd name="T67" fmla="*/ 184 h 191"/>
                <a:gd name="T68" fmla="*/ 74 w 136"/>
                <a:gd name="T69" fmla="*/ 190 h 191"/>
                <a:gd name="T70" fmla="*/ 54 w 136"/>
                <a:gd name="T71" fmla="*/ 187 h 191"/>
                <a:gd name="T72" fmla="*/ 45 w 136"/>
                <a:gd name="T73" fmla="*/ 187 h 191"/>
                <a:gd name="T74" fmla="*/ 40 w 136"/>
                <a:gd name="T75" fmla="*/ 181 h 191"/>
                <a:gd name="T76" fmla="*/ 40 w 136"/>
                <a:gd name="T77" fmla="*/ 178 h 191"/>
                <a:gd name="T78" fmla="*/ 49 w 136"/>
                <a:gd name="T79" fmla="*/ 178 h 191"/>
                <a:gd name="T80" fmla="*/ 60 w 136"/>
                <a:gd name="T81" fmla="*/ 181 h 191"/>
                <a:gd name="T82" fmla="*/ 74 w 136"/>
                <a:gd name="T83" fmla="*/ 181 h 191"/>
                <a:gd name="T84" fmla="*/ 92 w 136"/>
                <a:gd name="T85" fmla="*/ 17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91">
                  <a:moveTo>
                    <a:pt x="92" y="178"/>
                  </a:moveTo>
                  <a:lnTo>
                    <a:pt x="92" y="178"/>
                  </a:lnTo>
                  <a:cubicBezTo>
                    <a:pt x="103" y="175"/>
                    <a:pt x="112" y="169"/>
                    <a:pt x="117" y="164"/>
                  </a:cubicBezTo>
                  <a:cubicBezTo>
                    <a:pt x="120" y="161"/>
                    <a:pt x="123" y="155"/>
                    <a:pt x="123" y="152"/>
                  </a:cubicBezTo>
                  <a:cubicBezTo>
                    <a:pt x="123" y="147"/>
                    <a:pt x="123" y="144"/>
                    <a:pt x="123" y="141"/>
                  </a:cubicBezTo>
                  <a:cubicBezTo>
                    <a:pt x="120" y="129"/>
                    <a:pt x="112" y="121"/>
                    <a:pt x="103" y="115"/>
                  </a:cubicBezTo>
                  <a:cubicBezTo>
                    <a:pt x="94" y="112"/>
                    <a:pt x="83" y="109"/>
                    <a:pt x="68" y="106"/>
                  </a:cubicBezTo>
                  <a:cubicBezTo>
                    <a:pt x="63" y="106"/>
                    <a:pt x="57" y="104"/>
                    <a:pt x="51" y="104"/>
                  </a:cubicBezTo>
                  <a:cubicBezTo>
                    <a:pt x="45" y="100"/>
                    <a:pt x="40" y="100"/>
                    <a:pt x="34" y="98"/>
                  </a:cubicBezTo>
                  <a:cubicBezTo>
                    <a:pt x="25" y="94"/>
                    <a:pt x="17" y="92"/>
                    <a:pt x="14" y="86"/>
                  </a:cubicBezTo>
                  <a:cubicBezTo>
                    <a:pt x="8" y="80"/>
                    <a:pt x="5" y="75"/>
                    <a:pt x="2" y="69"/>
                  </a:cubicBezTo>
                  <a:cubicBezTo>
                    <a:pt x="0" y="60"/>
                    <a:pt x="0" y="51"/>
                    <a:pt x="2" y="46"/>
                  </a:cubicBezTo>
                  <a:cubicBezTo>
                    <a:pt x="2" y="37"/>
                    <a:pt x="8" y="29"/>
                    <a:pt x="14" y="23"/>
                  </a:cubicBezTo>
                  <a:cubicBezTo>
                    <a:pt x="19" y="14"/>
                    <a:pt x="28" y="8"/>
                    <a:pt x="40" y="6"/>
                  </a:cubicBezTo>
                  <a:cubicBezTo>
                    <a:pt x="43" y="6"/>
                    <a:pt x="45" y="3"/>
                    <a:pt x="49" y="3"/>
                  </a:cubicBezTo>
                  <a:cubicBezTo>
                    <a:pt x="51" y="3"/>
                    <a:pt x="54" y="0"/>
                    <a:pt x="57" y="0"/>
                  </a:cubicBezTo>
                  <a:cubicBezTo>
                    <a:pt x="60" y="0"/>
                    <a:pt x="63" y="0"/>
                    <a:pt x="66" y="0"/>
                  </a:cubicBezTo>
                  <a:cubicBezTo>
                    <a:pt x="68" y="0"/>
                    <a:pt x="68" y="3"/>
                    <a:pt x="71" y="3"/>
                  </a:cubicBezTo>
                  <a:lnTo>
                    <a:pt x="71" y="6"/>
                  </a:lnTo>
                  <a:cubicBezTo>
                    <a:pt x="66" y="6"/>
                    <a:pt x="63" y="8"/>
                    <a:pt x="57" y="8"/>
                  </a:cubicBezTo>
                  <a:cubicBezTo>
                    <a:pt x="54" y="8"/>
                    <a:pt x="51" y="12"/>
                    <a:pt x="45" y="12"/>
                  </a:cubicBezTo>
                  <a:cubicBezTo>
                    <a:pt x="43" y="14"/>
                    <a:pt x="37" y="14"/>
                    <a:pt x="31" y="17"/>
                  </a:cubicBezTo>
                  <a:cubicBezTo>
                    <a:pt x="28" y="20"/>
                    <a:pt x="25" y="23"/>
                    <a:pt x="23" y="26"/>
                  </a:cubicBezTo>
                  <a:cubicBezTo>
                    <a:pt x="17" y="31"/>
                    <a:pt x="14" y="40"/>
                    <a:pt x="11" y="46"/>
                  </a:cubicBezTo>
                  <a:cubicBezTo>
                    <a:pt x="8" y="55"/>
                    <a:pt x="8" y="63"/>
                    <a:pt x="11" y="69"/>
                  </a:cubicBezTo>
                  <a:cubicBezTo>
                    <a:pt x="14" y="77"/>
                    <a:pt x="19" y="86"/>
                    <a:pt x="31" y="89"/>
                  </a:cubicBezTo>
                  <a:cubicBezTo>
                    <a:pt x="40" y="92"/>
                    <a:pt x="49" y="94"/>
                    <a:pt x="63" y="98"/>
                  </a:cubicBezTo>
                  <a:cubicBezTo>
                    <a:pt x="83" y="100"/>
                    <a:pt x="83" y="100"/>
                    <a:pt x="83" y="100"/>
                  </a:cubicBezTo>
                  <a:cubicBezTo>
                    <a:pt x="89" y="104"/>
                    <a:pt x="92" y="104"/>
                    <a:pt x="98" y="106"/>
                  </a:cubicBezTo>
                  <a:cubicBezTo>
                    <a:pt x="103" y="106"/>
                    <a:pt x="109" y="109"/>
                    <a:pt x="112" y="112"/>
                  </a:cubicBezTo>
                  <a:cubicBezTo>
                    <a:pt x="117" y="115"/>
                    <a:pt x="123" y="121"/>
                    <a:pt x="123" y="124"/>
                  </a:cubicBezTo>
                  <a:cubicBezTo>
                    <a:pt x="126" y="126"/>
                    <a:pt x="129" y="132"/>
                    <a:pt x="132" y="138"/>
                  </a:cubicBezTo>
                  <a:cubicBezTo>
                    <a:pt x="135" y="147"/>
                    <a:pt x="132" y="155"/>
                    <a:pt x="129" y="164"/>
                  </a:cubicBezTo>
                  <a:cubicBezTo>
                    <a:pt x="123" y="173"/>
                    <a:pt x="115" y="178"/>
                    <a:pt x="100" y="184"/>
                  </a:cubicBezTo>
                  <a:cubicBezTo>
                    <a:pt x="92" y="187"/>
                    <a:pt x="83" y="190"/>
                    <a:pt x="74" y="190"/>
                  </a:cubicBezTo>
                  <a:cubicBezTo>
                    <a:pt x="68" y="190"/>
                    <a:pt x="60" y="190"/>
                    <a:pt x="54" y="187"/>
                  </a:cubicBezTo>
                  <a:cubicBezTo>
                    <a:pt x="54" y="187"/>
                    <a:pt x="51" y="187"/>
                    <a:pt x="45" y="187"/>
                  </a:cubicBezTo>
                  <a:cubicBezTo>
                    <a:pt x="43" y="184"/>
                    <a:pt x="40" y="184"/>
                    <a:pt x="40" y="181"/>
                  </a:cubicBezTo>
                  <a:cubicBezTo>
                    <a:pt x="40" y="181"/>
                    <a:pt x="40" y="181"/>
                    <a:pt x="40" y="178"/>
                  </a:cubicBezTo>
                  <a:cubicBezTo>
                    <a:pt x="43" y="178"/>
                    <a:pt x="45" y="178"/>
                    <a:pt x="49" y="178"/>
                  </a:cubicBezTo>
                  <a:cubicBezTo>
                    <a:pt x="51" y="178"/>
                    <a:pt x="57" y="181"/>
                    <a:pt x="60" y="181"/>
                  </a:cubicBezTo>
                  <a:cubicBezTo>
                    <a:pt x="66" y="181"/>
                    <a:pt x="71" y="181"/>
                    <a:pt x="74" y="181"/>
                  </a:cubicBezTo>
                  <a:cubicBezTo>
                    <a:pt x="80" y="181"/>
                    <a:pt x="86" y="181"/>
                    <a:pt x="92" y="178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186" name="Freeform 137"/>
          <p:cNvSpPr>
            <a:spLocks noChangeArrowheads="1"/>
          </p:cNvSpPr>
          <p:nvPr/>
        </p:nvSpPr>
        <p:spPr bwMode="auto">
          <a:xfrm>
            <a:off x="5860533" y="6092072"/>
            <a:ext cx="2520854" cy="1041900"/>
          </a:xfrm>
          <a:custGeom>
            <a:avLst/>
            <a:gdLst>
              <a:gd name="T0" fmla="*/ 1655 w 1656"/>
              <a:gd name="T1" fmla="*/ 688 h 689"/>
              <a:gd name="T2" fmla="*/ 1655 w 1656"/>
              <a:gd name="T3" fmla="*/ 688 h 689"/>
              <a:gd name="T4" fmla="*/ 1211 w 1656"/>
              <a:gd name="T5" fmla="*/ 394 h 689"/>
              <a:gd name="T6" fmla="*/ 1166 w 1656"/>
              <a:gd name="T7" fmla="*/ 397 h 689"/>
              <a:gd name="T8" fmla="*/ 754 w 1656"/>
              <a:gd name="T9" fmla="*/ 0 h 689"/>
              <a:gd name="T10" fmla="*/ 354 w 1656"/>
              <a:gd name="T11" fmla="*/ 319 h 689"/>
              <a:gd name="T12" fmla="*/ 348 w 1656"/>
              <a:gd name="T13" fmla="*/ 319 h 689"/>
              <a:gd name="T14" fmla="*/ 0 w 1656"/>
              <a:gd name="T15" fmla="*/ 668 h 689"/>
              <a:gd name="T16" fmla="*/ 3 w 1656"/>
              <a:gd name="T17" fmla="*/ 688 h 689"/>
              <a:gd name="T18" fmla="*/ 1655 w 1656"/>
              <a:gd name="T19" fmla="*/ 688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56" h="689">
                <a:moveTo>
                  <a:pt x="1655" y="688"/>
                </a:moveTo>
                <a:lnTo>
                  <a:pt x="1655" y="688"/>
                </a:lnTo>
                <a:cubicBezTo>
                  <a:pt x="1597" y="521"/>
                  <a:pt x="1422" y="394"/>
                  <a:pt x="1211" y="394"/>
                </a:cubicBezTo>
                <a:cubicBezTo>
                  <a:pt x="1197" y="394"/>
                  <a:pt x="1180" y="394"/>
                  <a:pt x="1166" y="397"/>
                </a:cubicBezTo>
                <a:cubicBezTo>
                  <a:pt x="1157" y="176"/>
                  <a:pt x="975" y="0"/>
                  <a:pt x="754" y="0"/>
                </a:cubicBezTo>
                <a:cubicBezTo>
                  <a:pt x="559" y="0"/>
                  <a:pt x="394" y="136"/>
                  <a:pt x="354" y="319"/>
                </a:cubicBezTo>
                <a:cubicBezTo>
                  <a:pt x="351" y="319"/>
                  <a:pt x="348" y="319"/>
                  <a:pt x="348" y="319"/>
                </a:cubicBezTo>
                <a:cubicBezTo>
                  <a:pt x="156" y="319"/>
                  <a:pt x="0" y="478"/>
                  <a:pt x="0" y="668"/>
                </a:cubicBezTo>
                <a:cubicBezTo>
                  <a:pt x="0" y="673"/>
                  <a:pt x="3" y="679"/>
                  <a:pt x="3" y="688"/>
                </a:cubicBezTo>
                <a:lnTo>
                  <a:pt x="1655" y="688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87" name="Freeform 138"/>
          <p:cNvSpPr>
            <a:spLocks noChangeArrowheads="1"/>
          </p:cNvSpPr>
          <p:nvPr/>
        </p:nvSpPr>
        <p:spPr bwMode="auto">
          <a:xfrm>
            <a:off x="8260386" y="5030006"/>
            <a:ext cx="2520854" cy="1035178"/>
          </a:xfrm>
          <a:custGeom>
            <a:avLst/>
            <a:gdLst>
              <a:gd name="T0" fmla="*/ 1655 w 1656"/>
              <a:gd name="T1" fmla="*/ 684 h 685"/>
              <a:gd name="T2" fmla="*/ 1655 w 1656"/>
              <a:gd name="T3" fmla="*/ 684 h 685"/>
              <a:gd name="T4" fmla="*/ 1211 w 1656"/>
              <a:gd name="T5" fmla="*/ 394 h 685"/>
              <a:gd name="T6" fmla="*/ 1162 w 1656"/>
              <a:gd name="T7" fmla="*/ 394 h 685"/>
              <a:gd name="T8" fmla="*/ 751 w 1656"/>
              <a:gd name="T9" fmla="*/ 0 h 685"/>
              <a:gd name="T10" fmla="*/ 351 w 1656"/>
              <a:gd name="T11" fmla="*/ 319 h 685"/>
              <a:gd name="T12" fmla="*/ 346 w 1656"/>
              <a:gd name="T13" fmla="*/ 319 h 685"/>
              <a:gd name="T14" fmla="*/ 0 w 1656"/>
              <a:gd name="T15" fmla="*/ 665 h 685"/>
              <a:gd name="T16" fmla="*/ 0 w 1656"/>
              <a:gd name="T17" fmla="*/ 684 h 685"/>
              <a:gd name="T18" fmla="*/ 1655 w 1656"/>
              <a:gd name="T19" fmla="*/ 684 h 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56" h="685">
                <a:moveTo>
                  <a:pt x="1655" y="684"/>
                </a:moveTo>
                <a:lnTo>
                  <a:pt x="1655" y="684"/>
                </a:lnTo>
                <a:cubicBezTo>
                  <a:pt x="1594" y="515"/>
                  <a:pt x="1419" y="394"/>
                  <a:pt x="1211" y="394"/>
                </a:cubicBezTo>
                <a:cubicBezTo>
                  <a:pt x="1194" y="394"/>
                  <a:pt x="1177" y="394"/>
                  <a:pt x="1162" y="394"/>
                </a:cubicBezTo>
                <a:cubicBezTo>
                  <a:pt x="1154" y="175"/>
                  <a:pt x="973" y="0"/>
                  <a:pt x="751" y="0"/>
                </a:cubicBezTo>
                <a:cubicBezTo>
                  <a:pt x="556" y="0"/>
                  <a:pt x="391" y="135"/>
                  <a:pt x="351" y="319"/>
                </a:cubicBezTo>
                <a:cubicBezTo>
                  <a:pt x="348" y="319"/>
                  <a:pt x="348" y="319"/>
                  <a:pt x="346" y="319"/>
                </a:cubicBezTo>
                <a:cubicBezTo>
                  <a:pt x="153" y="319"/>
                  <a:pt x="0" y="474"/>
                  <a:pt x="0" y="665"/>
                </a:cubicBezTo>
                <a:cubicBezTo>
                  <a:pt x="0" y="670"/>
                  <a:pt x="0" y="676"/>
                  <a:pt x="0" y="684"/>
                </a:cubicBezTo>
                <a:lnTo>
                  <a:pt x="1655" y="684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88" name="Freeform 139"/>
          <p:cNvSpPr>
            <a:spLocks noChangeArrowheads="1"/>
          </p:cNvSpPr>
          <p:nvPr/>
        </p:nvSpPr>
        <p:spPr bwMode="auto">
          <a:xfrm>
            <a:off x="10586293" y="3967940"/>
            <a:ext cx="2514131" cy="1041900"/>
          </a:xfrm>
          <a:custGeom>
            <a:avLst/>
            <a:gdLst>
              <a:gd name="T0" fmla="*/ 1654 w 1655"/>
              <a:gd name="T1" fmla="*/ 687 h 688"/>
              <a:gd name="T2" fmla="*/ 1654 w 1655"/>
              <a:gd name="T3" fmla="*/ 687 h 688"/>
              <a:gd name="T4" fmla="*/ 1211 w 1655"/>
              <a:gd name="T5" fmla="*/ 394 h 688"/>
              <a:gd name="T6" fmla="*/ 1162 w 1655"/>
              <a:gd name="T7" fmla="*/ 397 h 688"/>
              <a:gd name="T8" fmla="*/ 754 w 1655"/>
              <a:gd name="T9" fmla="*/ 0 h 688"/>
              <a:gd name="T10" fmla="*/ 354 w 1655"/>
              <a:gd name="T11" fmla="*/ 319 h 688"/>
              <a:gd name="T12" fmla="*/ 345 w 1655"/>
              <a:gd name="T13" fmla="*/ 319 h 688"/>
              <a:gd name="T14" fmla="*/ 0 w 1655"/>
              <a:gd name="T15" fmla="*/ 667 h 688"/>
              <a:gd name="T16" fmla="*/ 0 w 1655"/>
              <a:gd name="T17" fmla="*/ 687 h 688"/>
              <a:gd name="T18" fmla="*/ 1654 w 1655"/>
              <a:gd name="T19" fmla="*/ 687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55" h="688">
                <a:moveTo>
                  <a:pt x="1654" y="687"/>
                </a:moveTo>
                <a:lnTo>
                  <a:pt x="1654" y="687"/>
                </a:lnTo>
                <a:cubicBezTo>
                  <a:pt x="1597" y="521"/>
                  <a:pt x="1418" y="394"/>
                  <a:pt x="1211" y="394"/>
                </a:cubicBezTo>
                <a:cubicBezTo>
                  <a:pt x="1194" y="394"/>
                  <a:pt x="1179" y="394"/>
                  <a:pt x="1162" y="397"/>
                </a:cubicBezTo>
                <a:cubicBezTo>
                  <a:pt x="1157" y="175"/>
                  <a:pt x="975" y="0"/>
                  <a:pt x="754" y="0"/>
                </a:cubicBezTo>
                <a:cubicBezTo>
                  <a:pt x="558" y="0"/>
                  <a:pt x="394" y="135"/>
                  <a:pt x="354" y="319"/>
                </a:cubicBezTo>
                <a:cubicBezTo>
                  <a:pt x="351" y="319"/>
                  <a:pt x="348" y="319"/>
                  <a:pt x="345" y="319"/>
                </a:cubicBezTo>
                <a:cubicBezTo>
                  <a:pt x="155" y="319"/>
                  <a:pt x="0" y="477"/>
                  <a:pt x="0" y="667"/>
                </a:cubicBezTo>
                <a:cubicBezTo>
                  <a:pt x="0" y="673"/>
                  <a:pt x="0" y="679"/>
                  <a:pt x="0" y="687"/>
                </a:cubicBezTo>
                <a:lnTo>
                  <a:pt x="1654" y="687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89" name="Freeform 140"/>
          <p:cNvSpPr>
            <a:spLocks noChangeArrowheads="1"/>
          </p:cNvSpPr>
          <p:nvPr/>
        </p:nvSpPr>
        <p:spPr bwMode="auto">
          <a:xfrm>
            <a:off x="5591642" y="5594649"/>
            <a:ext cx="1519235" cy="463814"/>
          </a:xfrm>
          <a:custGeom>
            <a:avLst/>
            <a:gdLst>
              <a:gd name="T0" fmla="*/ 866 w 999"/>
              <a:gd name="T1" fmla="*/ 308 h 309"/>
              <a:gd name="T2" fmla="*/ 866 w 999"/>
              <a:gd name="T3" fmla="*/ 308 h 309"/>
              <a:gd name="T4" fmla="*/ 860 w 999"/>
              <a:gd name="T5" fmla="*/ 308 h 309"/>
              <a:gd name="T6" fmla="*/ 843 w 999"/>
              <a:gd name="T7" fmla="*/ 276 h 309"/>
              <a:gd name="T8" fmla="*/ 872 w 999"/>
              <a:gd name="T9" fmla="*/ 170 h 309"/>
              <a:gd name="T10" fmla="*/ 904 w 999"/>
              <a:gd name="T11" fmla="*/ 152 h 309"/>
              <a:gd name="T12" fmla="*/ 921 w 999"/>
              <a:gd name="T13" fmla="*/ 184 h 309"/>
              <a:gd name="T14" fmla="*/ 892 w 999"/>
              <a:gd name="T15" fmla="*/ 288 h 309"/>
              <a:gd name="T16" fmla="*/ 866 w 999"/>
              <a:gd name="T17" fmla="*/ 308 h 309"/>
              <a:gd name="T18" fmla="*/ 29 w 999"/>
              <a:gd name="T19" fmla="*/ 270 h 309"/>
              <a:gd name="T20" fmla="*/ 29 w 999"/>
              <a:gd name="T21" fmla="*/ 270 h 309"/>
              <a:gd name="T22" fmla="*/ 5 w 999"/>
              <a:gd name="T23" fmla="*/ 256 h 309"/>
              <a:gd name="T24" fmla="*/ 17 w 999"/>
              <a:gd name="T25" fmla="*/ 222 h 309"/>
              <a:gd name="T26" fmla="*/ 118 w 999"/>
              <a:gd name="T27" fmla="*/ 173 h 309"/>
              <a:gd name="T28" fmla="*/ 153 w 999"/>
              <a:gd name="T29" fmla="*/ 187 h 309"/>
              <a:gd name="T30" fmla="*/ 138 w 999"/>
              <a:gd name="T31" fmla="*/ 222 h 309"/>
              <a:gd name="T32" fmla="*/ 43 w 999"/>
              <a:gd name="T33" fmla="*/ 264 h 309"/>
              <a:gd name="T34" fmla="*/ 29 w 999"/>
              <a:gd name="T35" fmla="*/ 270 h 309"/>
              <a:gd name="T36" fmla="*/ 768 w 999"/>
              <a:gd name="T37" fmla="*/ 264 h 309"/>
              <a:gd name="T38" fmla="*/ 768 w 999"/>
              <a:gd name="T39" fmla="*/ 264 h 309"/>
              <a:gd name="T40" fmla="*/ 756 w 999"/>
              <a:gd name="T41" fmla="*/ 264 h 309"/>
              <a:gd name="T42" fmla="*/ 656 w 999"/>
              <a:gd name="T43" fmla="*/ 227 h 309"/>
              <a:gd name="T44" fmla="*/ 638 w 999"/>
              <a:gd name="T45" fmla="*/ 195 h 309"/>
              <a:gd name="T46" fmla="*/ 670 w 999"/>
              <a:gd name="T47" fmla="*/ 178 h 309"/>
              <a:gd name="T48" fmla="*/ 777 w 999"/>
              <a:gd name="T49" fmla="*/ 216 h 309"/>
              <a:gd name="T50" fmla="*/ 791 w 999"/>
              <a:gd name="T51" fmla="*/ 250 h 309"/>
              <a:gd name="T52" fmla="*/ 768 w 999"/>
              <a:gd name="T53" fmla="*/ 264 h 309"/>
              <a:gd name="T54" fmla="*/ 558 w 999"/>
              <a:gd name="T55" fmla="*/ 201 h 309"/>
              <a:gd name="T56" fmla="*/ 558 w 999"/>
              <a:gd name="T57" fmla="*/ 201 h 309"/>
              <a:gd name="T58" fmla="*/ 552 w 999"/>
              <a:gd name="T59" fmla="*/ 201 h 309"/>
              <a:gd name="T60" fmla="*/ 449 w 999"/>
              <a:gd name="T61" fmla="*/ 184 h 309"/>
              <a:gd name="T62" fmla="*/ 426 w 999"/>
              <a:gd name="T63" fmla="*/ 156 h 309"/>
              <a:gd name="T64" fmla="*/ 452 w 999"/>
              <a:gd name="T65" fmla="*/ 132 h 309"/>
              <a:gd name="T66" fmla="*/ 564 w 999"/>
              <a:gd name="T67" fmla="*/ 150 h 309"/>
              <a:gd name="T68" fmla="*/ 584 w 999"/>
              <a:gd name="T69" fmla="*/ 181 h 309"/>
              <a:gd name="T70" fmla="*/ 558 w 999"/>
              <a:gd name="T71" fmla="*/ 201 h 309"/>
              <a:gd name="T72" fmla="*/ 233 w 999"/>
              <a:gd name="T73" fmla="*/ 193 h 309"/>
              <a:gd name="T74" fmla="*/ 233 w 999"/>
              <a:gd name="T75" fmla="*/ 193 h 309"/>
              <a:gd name="T76" fmla="*/ 207 w 999"/>
              <a:gd name="T77" fmla="*/ 173 h 309"/>
              <a:gd name="T78" fmla="*/ 227 w 999"/>
              <a:gd name="T79" fmla="*/ 144 h 309"/>
              <a:gd name="T80" fmla="*/ 339 w 999"/>
              <a:gd name="T81" fmla="*/ 130 h 309"/>
              <a:gd name="T82" fmla="*/ 365 w 999"/>
              <a:gd name="T83" fmla="*/ 156 h 309"/>
              <a:gd name="T84" fmla="*/ 342 w 999"/>
              <a:gd name="T85" fmla="*/ 181 h 309"/>
              <a:gd name="T86" fmla="*/ 239 w 999"/>
              <a:gd name="T87" fmla="*/ 193 h 309"/>
              <a:gd name="T88" fmla="*/ 233 w 999"/>
              <a:gd name="T89" fmla="*/ 193 h 309"/>
              <a:gd name="T90" fmla="*/ 938 w 999"/>
              <a:gd name="T91" fmla="*/ 101 h 309"/>
              <a:gd name="T92" fmla="*/ 938 w 999"/>
              <a:gd name="T93" fmla="*/ 101 h 309"/>
              <a:gd name="T94" fmla="*/ 926 w 999"/>
              <a:gd name="T95" fmla="*/ 98 h 309"/>
              <a:gd name="T96" fmla="*/ 915 w 999"/>
              <a:gd name="T97" fmla="*/ 64 h 309"/>
              <a:gd name="T98" fmla="*/ 952 w 999"/>
              <a:gd name="T99" fmla="*/ 12 h 309"/>
              <a:gd name="T100" fmla="*/ 986 w 999"/>
              <a:gd name="T101" fmla="*/ 9 h 309"/>
              <a:gd name="T102" fmla="*/ 990 w 999"/>
              <a:gd name="T103" fmla="*/ 46 h 309"/>
              <a:gd name="T104" fmla="*/ 961 w 999"/>
              <a:gd name="T105" fmla="*/ 89 h 309"/>
              <a:gd name="T106" fmla="*/ 938 w 999"/>
              <a:gd name="T107" fmla="*/ 101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99" h="309">
                <a:moveTo>
                  <a:pt x="866" y="308"/>
                </a:moveTo>
                <a:lnTo>
                  <a:pt x="866" y="308"/>
                </a:lnTo>
                <a:cubicBezTo>
                  <a:pt x="866" y="308"/>
                  <a:pt x="863" y="308"/>
                  <a:pt x="860" y="308"/>
                </a:cubicBezTo>
                <a:cubicBezTo>
                  <a:pt x="849" y="305"/>
                  <a:pt x="840" y="291"/>
                  <a:pt x="843" y="276"/>
                </a:cubicBezTo>
                <a:cubicBezTo>
                  <a:pt x="843" y="268"/>
                  <a:pt x="854" y="222"/>
                  <a:pt x="872" y="170"/>
                </a:cubicBezTo>
                <a:cubicBezTo>
                  <a:pt x="874" y="156"/>
                  <a:pt x="889" y="150"/>
                  <a:pt x="904" y="152"/>
                </a:cubicBezTo>
                <a:cubicBezTo>
                  <a:pt x="918" y="158"/>
                  <a:pt x="923" y="173"/>
                  <a:pt x="921" y="184"/>
                </a:cubicBezTo>
                <a:cubicBezTo>
                  <a:pt x="904" y="239"/>
                  <a:pt x="892" y="282"/>
                  <a:pt x="892" y="288"/>
                </a:cubicBezTo>
                <a:cubicBezTo>
                  <a:pt x="889" y="299"/>
                  <a:pt x="878" y="308"/>
                  <a:pt x="866" y="308"/>
                </a:cubicBezTo>
                <a:close/>
                <a:moveTo>
                  <a:pt x="29" y="270"/>
                </a:moveTo>
                <a:lnTo>
                  <a:pt x="29" y="270"/>
                </a:lnTo>
                <a:cubicBezTo>
                  <a:pt x="20" y="270"/>
                  <a:pt x="11" y="264"/>
                  <a:pt x="5" y="256"/>
                </a:cubicBezTo>
                <a:cubicBezTo>
                  <a:pt x="0" y="245"/>
                  <a:pt x="3" y="230"/>
                  <a:pt x="17" y="222"/>
                </a:cubicBezTo>
                <a:cubicBezTo>
                  <a:pt x="49" y="201"/>
                  <a:pt x="84" y="187"/>
                  <a:pt x="118" y="173"/>
                </a:cubicBezTo>
                <a:cubicBezTo>
                  <a:pt x="132" y="167"/>
                  <a:pt x="147" y="176"/>
                  <a:pt x="153" y="187"/>
                </a:cubicBezTo>
                <a:cubicBezTo>
                  <a:pt x="155" y="201"/>
                  <a:pt x="149" y="216"/>
                  <a:pt x="138" y="222"/>
                </a:cubicBezTo>
                <a:cubicBezTo>
                  <a:pt x="104" y="233"/>
                  <a:pt x="72" y="248"/>
                  <a:pt x="43" y="264"/>
                </a:cubicBezTo>
                <a:cubicBezTo>
                  <a:pt x="37" y="268"/>
                  <a:pt x="35" y="270"/>
                  <a:pt x="29" y="270"/>
                </a:cubicBezTo>
                <a:close/>
                <a:moveTo>
                  <a:pt x="768" y="264"/>
                </a:moveTo>
                <a:lnTo>
                  <a:pt x="768" y="264"/>
                </a:lnTo>
                <a:cubicBezTo>
                  <a:pt x="765" y="264"/>
                  <a:pt x="759" y="264"/>
                  <a:pt x="756" y="264"/>
                </a:cubicBezTo>
                <a:cubicBezTo>
                  <a:pt x="722" y="250"/>
                  <a:pt x="690" y="239"/>
                  <a:pt x="656" y="227"/>
                </a:cubicBezTo>
                <a:cubicBezTo>
                  <a:pt x="644" y="225"/>
                  <a:pt x="636" y="210"/>
                  <a:pt x="638" y="195"/>
                </a:cubicBezTo>
                <a:cubicBezTo>
                  <a:pt x="644" y="181"/>
                  <a:pt x="659" y="176"/>
                  <a:pt x="670" y="178"/>
                </a:cubicBezTo>
                <a:cubicBezTo>
                  <a:pt x="705" y="190"/>
                  <a:pt x="742" y="201"/>
                  <a:pt x="777" y="216"/>
                </a:cubicBezTo>
                <a:cubicBezTo>
                  <a:pt x="788" y="222"/>
                  <a:pt x="797" y="236"/>
                  <a:pt x="791" y="250"/>
                </a:cubicBezTo>
                <a:cubicBezTo>
                  <a:pt x="786" y="259"/>
                  <a:pt x="777" y="264"/>
                  <a:pt x="768" y="264"/>
                </a:cubicBezTo>
                <a:close/>
                <a:moveTo>
                  <a:pt x="558" y="201"/>
                </a:moveTo>
                <a:lnTo>
                  <a:pt x="558" y="201"/>
                </a:lnTo>
                <a:cubicBezTo>
                  <a:pt x="555" y="201"/>
                  <a:pt x="555" y="201"/>
                  <a:pt x="552" y="201"/>
                </a:cubicBezTo>
                <a:cubicBezTo>
                  <a:pt x="518" y="193"/>
                  <a:pt x="483" y="187"/>
                  <a:pt x="449" y="184"/>
                </a:cubicBezTo>
                <a:cubicBezTo>
                  <a:pt x="434" y="184"/>
                  <a:pt x="423" y="170"/>
                  <a:pt x="426" y="156"/>
                </a:cubicBezTo>
                <a:cubicBezTo>
                  <a:pt x="426" y="144"/>
                  <a:pt x="440" y="132"/>
                  <a:pt x="452" y="132"/>
                </a:cubicBezTo>
                <a:cubicBezTo>
                  <a:pt x="489" y="138"/>
                  <a:pt x="526" y="144"/>
                  <a:pt x="564" y="150"/>
                </a:cubicBezTo>
                <a:cubicBezTo>
                  <a:pt x="578" y="152"/>
                  <a:pt x="587" y="167"/>
                  <a:pt x="584" y="181"/>
                </a:cubicBezTo>
                <a:cubicBezTo>
                  <a:pt x="581" y="193"/>
                  <a:pt x="570" y="201"/>
                  <a:pt x="558" y="201"/>
                </a:cubicBezTo>
                <a:close/>
                <a:moveTo>
                  <a:pt x="233" y="193"/>
                </a:moveTo>
                <a:lnTo>
                  <a:pt x="233" y="193"/>
                </a:lnTo>
                <a:cubicBezTo>
                  <a:pt x="222" y="193"/>
                  <a:pt x="210" y="184"/>
                  <a:pt x="207" y="173"/>
                </a:cubicBezTo>
                <a:cubicBezTo>
                  <a:pt x="204" y="158"/>
                  <a:pt x="213" y="144"/>
                  <a:pt x="227" y="144"/>
                </a:cubicBezTo>
                <a:cubicBezTo>
                  <a:pt x="265" y="135"/>
                  <a:pt x="302" y="132"/>
                  <a:pt x="339" y="130"/>
                </a:cubicBezTo>
                <a:cubicBezTo>
                  <a:pt x="353" y="130"/>
                  <a:pt x="365" y="141"/>
                  <a:pt x="365" y="156"/>
                </a:cubicBezTo>
                <a:cubicBezTo>
                  <a:pt x="368" y="170"/>
                  <a:pt x="357" y="181"/>
                  <a:pt x="342" y="181"/>
                </a:cubicBezTo>
                <a:cubicBezTo>
                  <a:pt x="305" y="181"/>
                  <a:pt x="271" y="187"/>
                  <a:pt x="239" y="193"/>
                </a:cubicBezTo>
                <a:cubicBezTo>
                  <a:pt x="236" y="193"/>
                  <a:pt x="233" y="193"/>
                  <a:pt x="233" y="193"/>
                </a:cubicBezTo>
                <a:close/>
                <a:moveTo>
                  <a:pt x="938" y="101"/>
                </a:moveTo>
                <a:lnTo>
                  <a:pt x="938" y="101"/>
                </a:lnTo>
                <a:cubicBezTo>
                  <a:pt x="935" y="101"/>
                  <a:pt x="929" y="101"/>
                  <a:pt x="926" y="98"/>
                </a:cubicBezTo>
                <a:cubicBezTo>
                  <a:pt x="915" y="92"/>
                  <a:pt x="909" y="78"/>
                  <a:pt x="915" y="64"/>
                </a:cubicBezTo>
                <a:cubicBezTo>
                  <a:pt x="926" y="43"/>
                  <a:pt x="941" y="26"/>
                  <a:pt x="952" y="12"/>
                </a:cubicBezTo>
                <a:cubicBezTo>
                  <a:pt x="961" y="0"/>
                  <a:pt x="978" y="0"/>
                  <a:pt x="986" y="9"/>
                </a:cubicBezTo>
                <a:cubicBezTo>
                  <a:pt x="998" y="17"/>
                  <a:pt x="998" y="34"/>
                  <a:pt x="990" y="46"/>
                </a:cubicBezTo>
                <a:cubicBezTo>
                  <a:pt x="981" y="58"/>
                  <a:pt x="969" y="72"/>
                  <a:pt x="961" y="89"/>
                </a:cubicBezTo>
                <a:cubicBezTo>
                  <a:pt x="955" y="98"/>
                  <a:pt x="947" y="101"/>
                  <a:pt x="938" y="10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5618531" y="855683"/>
            <a:ext cx="4026644" cy="4745687"/>
            <a:chOff x="5618531" y="855683"/>
            <a:chExt cx="4026644" cy="4745687"/>
          </a:xfrm>
        </p:grpSpPr>
        <p:sp>
          <p:nvSpPr>
            <p:cNvPr id="191" name="Freeform 141"/>
            <p:cNvSpPr>
              <a:spLocks noChangeArrowheads="1"/>
            </p:cNvSpPr>
            <p:nvPr/>
          </p:nvSpPr>
          <p:spPr bwMode="auto">
            <a:xfrm>
              <a:off x="5618531" y="2845376"/>
              <a:ext cx="1566290" cy="887296"/>
            </a:xfrm>
            <a:custGeom>
              <a:avLst/>
              <a:gdLst>
                <a:gd name="T0" fmla="*/ 1016 w 1031"/>
                <a:gd name="T1" fmla="*/ 360 h 585"/>
                <a:gd name="T2" fmla="*/ 1016 w 1031"/>
                <a:gd name="T3" fmla="*/ 360 h 585"/>
                <a:gd name="T4" fmla="*/ 800 w 1031"/>
                <a:gd name="T5" fmla="*/ 46 h 585"/>
                <a:gd name="T6" fmla="*/ 49 w 1031"/>
                <a:gd name="T7" fmla="*/ 92 h 585"/>
                <a:gd name="T8" fmla="*/ 181 w 1031"/>
                <a:gd name="T9" fmla="*/ 187 h 585"/>
                <a:gd name="T10" fmla="*/ 196 w 1031"/>
                <a:gd name="T11" fmla="*/ 273 h 585"/>
                <a:gd name="T12" fmla="*/ 259 w 1031"/>
                <a:gd name="T13" fmla="*/ 337 h 585"/>
                <a:gd name="T14" fmla="*/ 967 w 1031"/>
                <a:gd name="T15" fmla="*/ 550 h 585"/>
                <a:gd name="T16" fmla="*/ 1016 w 1031"/>
                <a:gd name="T17" fmla="*/ 36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1" h="585">
                  <a:moveTo>
                    <a:pt x="1016" y="360"/>
                  </a:moveTo>
                  <a:lnTo>
                    <a:pt x="1016" y="360"/>
                  </a:lnTo>
                  <a:cubicBezTo>
                    <a:pt x="1016" y="360"/>
                    <a:pt x="1013" y="92"/>
                    <a:pt x="800" y="46"/>
                  </a:cubicBezTo>
                  <a:cubicBezTo>
                    <a:pt x="587" y="0"/>
                    <a:pt x="95" y="29"/>
                    <a:pt x="49" y="92"/>
                  </a:cubicBezTo>
                  <a:cubicBezTo>
                    <a:pt x="0" y="156"/>
                    <a:pt x="104" y="190"/>
                    <a:pt x="181" y="187"/>
                  </a:cubicBezTo>
                  <a:cubicBezTo>
                    <a:pt x="181" y="187"/>
                    <a:pt x="63" y="236"/>
                    <a:pt x="196" y="273"/>
                  </a:cubicBezTo>
                  <a:cubicBezTo>
                    <a:pt x="196" y="273"/>
                    <a:pt x="147" y="311"/>
                    <a:pt x="259" y="337"/>
                  </a:cubicBezTo>
                  <a:cubicBezTo>
                    <a:pt x="372" y="360"/>
                    <a:pt x="906" y="584"/>
                    <a:pt x="967" y="550"/>
                  </a:cubicBezTo>
                  <a:cubicBezTo>
                    <a:pt x="1030" y="512"/>
                    <a:pt x="1016" y="360"/>
                    <a:pt x="1016" y="36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2" name="Freeform 142"/>
            <p:cNvSpPr>
              <a:spLocks noChangeArrowheads="1"/>
            </p:cNvSpPr>
            <p:nvPr/>
          </p:nvSpPr>
          <p:spPr bwMode="auto">
            <a:xfrm>
              <a:off x="8105773" y="1964803"/>
              <a:ext cx="1384789" cy="1344387"/>
            </a:xfrm>
            <a:custGeom>
              <a:avLst/>
              <a:gdLst>
                <a:gd name="T0" fmla="*/ 133 w 913"/>
                <a:gd name="T1" fmla="*/ 745 h 887"/>
                <a:gd name="T2" fmla="*/ 133 w 913"/>
                <a:gd name="T3" fmla="*/ 745 h 887"/>
                <a:gd name="T4" fmla="*/ 165 w 913"/>
                <a:gd name="T5" fmla="*/ 365 h 887"/>
                <a:gd name="T6" fmla="*/ 841 w 913"/>
                <a:gd name="T7" fmla="*/ 32 h 887"/>
                <a:gd name="T8" fmla="*/ 772 w 913"/>
                <a:gd name="T9" fmla="*/ 181 h 887"/>
                <a:gd name="T10" fmla="*/ 800 w 913"/>
                <a:gd name="T11" fmla="*/ 262 h 887"/>
                <a:gd name="T12" fmla="*/ 777 w 913"/>
                <a:gd name="T13" fmla="*/ 348 h 887"/>
                <a:gd name="T14" fmla="*/ 268 w 913"/>
                <a:gd name="T15" fmla="*/ 886 h 887"/>
                <a:gd name="T16" fmla="*/ 133 w 913"/>
                <a:gd name="T17" fmla="*/ 745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3" h="887">
                  <a:moveTo>
                    <a:pt x="133" y="745"/>
                  </a:moveTo>
                  <a:lnTo>
                    <a:pt x="133" y="745"/>
                  </a:lnTo>
                  <a:cubicBezTo>
                    <a:pt x="133" y="745"/>
                    <a:pt x="0" y="509"/>
                    <a:pt x="165" y="365"/>
                  </a:cubicBezTo>
                  <a:cubicBezTo>
                    <a:pt x="326" y="219"/>
                    <a:pt x="766" y="0"/>
                    <a:pt x="841" y="32"/>
                  </a:cubicBezTo>
                  <a:cubicBezTo>
                    <a:pt x="912" y="60"/>
                    <a:pt x="841" y="144"/>
                    <a:pt x="772" y="181"/>
                  </a:cubicBezTo>
                  <a:cubicBezTo>
                    <a:pt x="772" y="181"/>
                    <a:pt x="895" y="164"/>
                    <a:pt x="800" y="262"/>
                  </a:cubicBezTo>
                  <a:cubicBezTo>
                    <a:pt x="800" y="262"/>
                    <a:pt x="861" y="271"/>
                    <a:pt x="777" y="348"/>
                  </a:cubicBezTo>
                  <a:cubicBezTo>
                    <a:pt x="694" y="426"/>
                    <a:pt x="337" y="886"/>
                    <a:pt x="268" y="886"/>
                  </a:cubicBezTo>
                  <a:cubicBezTo>
                    <a:pt x="196" y="883"/>
                    <a:pt x="133" y="745"/>
                    <a:pt x="133" y="745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3" name="Freeform 143"/>
            <p:cNvSpPr>
              <a:spLocks noChangeArrowheads="1"/>
            </p:cNvSpPr>
            <p:nvPr/>
          </p:nvSpPr>
          <p:spPr bwMode="auto">
            <a:xfrm>
              <a:off x="7063820" y="5298883"/>
              <a:ext cx="168057" cy="168048"/>
            </a:xfrm>
            <a:custGeom>
              <a:avLst/>
              <a:gdLst>
                <a:gd name="T0" fmla="*/ 0 w 113"/>
                <a:gd name="T1" fmla="*/ 57 h 115"/>
                <a:gd name="T2" fmla="*/ 54 w 113"/>
                <a:gd name="T3" fmla="*/ 114 h 115"/>
                <a:gd name="T4" fmla="*/ 112 w 113"/>
                <a:gd name="T5" fmla="*/ 57 h 115"/>
                <a:gd name="T6" fmla="*/ 57 w 113"/>
                <a:gd name="T7" fmla="*/ 0 h 115"/>
                <a:gd name="T8" fmla="*/ 0 w 113"/>
                <a:gd name="T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5">
                  <a:moveTo>
                    <a:pt x="0" y="57"/>
                  </a:moveTo>
                  <a:lnTo>
                    <a:pt x="54" y="114"/>
                  </a:lnTo>
                  <a:lnTo>
                    <a:pt x="112" y="57"/>
                  </a:lnTo>
                  <a:lnTo>
                    <a:pt x="57" y="0"/>
                  </a:lnTo>
                  <a:lnTo>
                    <a:pt x="0" y="57"/>
                  </a:ln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4" name="Freeform 144"/>
            <p:cNvSpPr>
              <a:spLocks noChangeArrowheads="1"/>
            </p:cNvSpPr>
            <p:nvPr/>
          </p:nvSpPr>
          <p:spPr bwMode="auto">
            <a:xfrm>
              <a:off x="7023487" y="5332493"/>
              <a:ext cx="242002" cy="268877"/>
            </a:xfrm>
            <a:custGeom>
              <a:avLst/>
              <a:gdLst>
                <a:gd name="T0" fmla="*/ 14 w 162"/>
                <a:gd name="T1" fmla="*/ 28 h 182"/>
                <a:gd name="T2" fmla="*/ 14 w 162"/>
                <a:gd name="T3" fmla="*/ 28 h 182"/>
                <a:gd name="T4" fmla="*/ 14 w 162"/>
                <a:gd name="T5" fmla="*/ 83 h 182"/>
                <a:gd name="T6" fmla="*/ 92 w 162"/>
                <a:gd name="T7" fmla="*/ 163 h 182"/>
                <a:gd name="T8" fmla="*/ 147 w 162"/>
                <a:gd name="T9" fmla="*/ 167 h 182"/>
                <a:gd name="T10" fmla="*/ 147 w 162"/>
                <a:gd name="T11" fmla="*/ 167 h 182"/>
                <a:gd name="T12" fmla="*/ 144 w 162"/>
                <a:gd name="T13" fmla="*/ 114 h 182"/>
                <a:gd name="T14" fmla="*/ 48 w 162"/>
                <a:gd name="T15" fmla="*/ 14 h 182"/>
                <a:gd name="T16" fmla="*/ 14 w 162"/>
                <a:gd name="T17" fmla="*/ 2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" h="182">
                  <a:moveTo>
                    <a:pt x="14" y="28"/>
                  </a:moveTo>
                  <a:lnTo>
                    <a:pt x="14" y="28"/>
                  </a:lnTo>
                  <a:cubicBezTo>
                    <a:pt x="0" y="43"/>
                    <a:pt x="0" y="66"/>
                    <a:pt x="14" y="83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106" y="181"/>
                    <a:pt x="132" y="181"/>
                    <a:pt x="147" y="167"/>
                  </a:cubicBezTo>
                  <a:lnTo>
                    <a:pt x="147" y="167"/>
                  </a:lnTo>
                  <a:cubicBezTo>
                    <a:pt x="161" y="155"/>
                    <a:pt x="158" y="129"/>
                    <a:pt x="144" y="1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34" y="0"/>
                    <a:pt x="29" y="14"/>
                    <a:pt x="14" y="2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5" name="Freeform 145"/>
            <p:cNvSpPr>
              <a:spLocks noChangeArrowheads="1"/>
            </p:cNvSpPr>
            <p:nvPr/>
          </p:nvSpPr>
          <p:spPr bwMode="auto">
            <a:xfrm>
              <a:off x="9053614" y="4774572"/>
              <a:ext cx="168057" cy="168048"/>
            </a:xfrm>
            <a:custGeom>
              <a:avLst/>
              <a:gdLst>
                <a:gd name="T0" fmla="*/ 57 w 113"/>
                <a:gd name="T1" fmla="*/ 112 h 113"/>
                <a:gd name="T2" fmla="*/ 112 w 113"/>
                <a:gd name="T3" fmla="*/ 55 h 113"/>
                <a:gd name="T4" fmla="*/ 55 w 113"/>
                <a:gd name="T5" fmla="*/ 0 h 113"/>
                <a:gd name="T6" fmla="*/ 0 w 113"/>
                <a:gd name="T7" fmla="*/ 58 h 113"/>
                <a:gd name="T8" fmla="*/ 57 w 113"/>
                <a:gd name="T9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57" y="112"/>
                  </a:moveTo>
                  <a:lnTo>
                    <a:pt x="112" y="55"/>
                  </a:lnTo>
                  <a:lnTo>
                    <a:pt x="55" y="0"/>
                  </a:lnTo>
                  <a:lnTo>
                    <a:pt x="0" y="58"/>
                  </a:lnTo>
                  <a:lnTo>
                    <a:pt x="57" y="112"/>
                  </a:ln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6" name="Freeform 146"/>
            <p:cNvSpPr>
              <a:spLocks noChangeArrowheads="1"/>
            </p:cNvSpPr>
            <p:nvPr/>
          </p:nvSpPr>
          <p:spPr bwMode="auto">
            <a:xfrm>
              <a:off x="9093948" y="4727519"/>
              <a:ext cx="268891" cy="248712"/>
            </a:xfrm>
            <a:custGeom>
              <a:avLst/>
              <a:gdLst>
                <a:gd name="T0" fmla="*/ 31 w 179"/>
                <a:gd name="T1" fmla="*/ 152 h 167"/>
                <a:gd name="T2" fmla="*/ 31 w 179"/>
                <a:gd name="T3" fmla="*/ 152 h 167"/>
                <a:gd name="T4" fmla="*/ 86 w 179"/>
                <a:gd name="T5" fmla="*/ 149 h 167"/>
                <a:gd name="T6" fmla="*/ 161 w 179"/>
                <a:gd name="T7" fmla="*/ 68 h 167"/>
                <a:gd name="T8" fmla="*/ 164 w 179"/>
                <a:gd name="T9" fmla="*/ 14 h 167"/>
                <a:gd name="T10" fmla="*/ 164 w 179"/>
                <a:gd name="T11" fmla="*/ 14 h 167"/>
                <a:gd name="T12" fmla="*/ 109 w 179"/>
                <a:gd name="T13" fmla="*/ 17 h 167"/>
                <a:gd name="T14" fmla="*/ 17 w 179"/>
                <a:gd name="T15" fmla="*/ 118 h 167"/>
                <a:gd name="T16" fmla="*/ 31 w 179"/>
                <a:gd name="T17" fmla="*/ 15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167">
                  <a:moveTo>
                    <a:pt x="31" y="152"/>
                  </a:moveTo>
                  <a:lnTo>
                    <a:pt x="31" y="152"/>
                  </a:lnTo>
                  <a:cubicBezTo>
                    <a:pt x="46" y="166"/>
                    <a:pt x="69" y="163"/>
                    <a:pt x="86" y="149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78" y="51"/>
                    <a:pt x="178" y="28"/>
                    <a:pt x="164" y="14"/>
                  </a:cubicBezTo>
                  <a:lnTo>
                    <a:pt x="164" y="14"/>
                  </a:lnTo>
                  <a:cubicBezTo>
                    <a:pt x="149" y="0"/>
                    <a:pt x="127" y="2"/>
                    <a:pt x="109" y="17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0" y="132"/>
                    <a:pt x="17" y="137"/>
                    <a:pt x="31" y="15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7" name="Freeform 147"/>
            <p:cNvSpPr>
              <a:spLocks noChangeArrowheads="1"/>
            </p:cNvSpPr>
            <p:nvPr/>
          </p:nvSpPr>
          <p:spPr bwMode="auto">
            <a:xfrm>
              <a:off x="7097432" y="4398144"/>
              <a:ext cx="2090628" cy="1041900"/>
            </a:xfrm>
            <a:custGeom>
              <a:avLst/>
              <a:gdLst>
                <a:gd name="T0" fmla="*/ 933 w 1377"/>
                <a:gd name="T1" fmla="*/ 26 h 686"/>
                <a:gd name="T2" fmla="*/ 933 w 1377"/>
                <a:gd name="T3" fmla="*/ 26 h 686"/>
                <a:gd name="T4" fmla="*/ 225 w 1377"/>
                <a:gd name="T5" fmla="*/ 167 h 686"/>
                <a:gd name="T6" fmla="*/ 87 w 1377"/>
                <a:gd name="T7" fmla="*/ 195 h 686"/>
                <a:gd name="T8" fmla="*/ 116 w 1377"/>
                <a:gd name="T9" fmla="*/ 331 h 686"/>
                <a:gd name="T10" fmla="*/ 113 w 1377"/>
                <a:gd name="T11" fmla="*/ 509 h 686"/>
                <a:gd name="T12" fmla="*/ 0 w 1377"/>
                <a:gd name="T13" fmla="*/ 621 h 686"/>
                <a:gd name="T14" fmla="*/ 58 w 1377"/>
                <a:gd name="T15" fmla="*/ 685 h 686"/>
                <a:gd name="T16" fmla="*/ 214 w 1377"/>
                <a:gd name="T17" fmla="*/ 532 h 686"/>
                <a:gd name="T18" fmla="*/ 309 w 1377"/>
                <a:gd name="T19" fmla="*/ 293 h 686"/>
                <a:gd name="T20" fmla="*/ 901 w 1377"/>
                <a:gd name="T21" fmla="*/ 175 h 686"/>
                <a:gd name="T22" fmla="*/ 1192 w 1377"/>
                <a:gd name="T23" fmla="*/ 213 h 686"/>
                <a:gd name="T24" fmla="*/ 1315 w 1377"/>
                <a:gd name="T25" fmla="*/ 339 h 686"/>
                <a:gd name="T26" fmla="*/ 1376 w 1377"/>
                <a:gd name="T27" fmla="*/ 276 h 686"/>
                <a:gd name="T28" fmla="*/ 1249 w 1377"/>
                <a:gd name="T29" fmla="*/ 146 h 686"/>
                <a:gd name="T30" fmla="*/ 1068 w 1377"/>
                <a:gd name="T31" fmla="*/ 0 h 686"/>
                <a:gd name="T32" fmla="*/ 933 w 1377"/>
                <a:gd name="T33" fmla="*/ 26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7" h="686">
                  <a:moveTo>
                    <a:pt x="933" y="26"/>
                  </a:moveTo>
                  <a:lnTo>
                    <a:pt x="933" y="26"/>
                  </a:lnTo>
                  <a:cubicBezTo>
                    <a:pt x="225" y="167"/>
                    <a:pt x="225" y="167"/>
                    <a:pt x="225" y="167"/>
                  </a:cubicBezTo>
                  <a:cubicBezTo>
                    <a:pt x="87" y="195"/>
                    <a:pt x="87" y="195"/>
                    <a:pt x="87" y="195"/>
                  </a:cubicBezTo>
                  <a:cubicBezTo>
                    <a:pt x="116" y="331"/>
                    <a:pt x="116" y="331"/>
                    <a:pt x="116" y="331"/>
                  </a:cubicBezTo>
                  <a:cubicBezTo>
                    <a:pt x="113" y="509"/>
                    <a:pt x="113" y="509"/>
                    <a:pt x="113" y="509"/>
                  </a:cubicBezTo>
                  <a:cubicBezTo>
                    <a:pt x="0" y="621"/>
                    <a:pt x="0" y="621"/>
                    <a:pt x="0" y="621"/>
                  </a:cubicBezTo>
                  <a:cubicBezTo>
                    <a:pt x="58" y="685"/>
                    <a:pt x="58" y="685"/>
                    <a:pt x="58" y="685"/>
                  </a:cubicBezTo>
                  <a:cubicBezTo>
                    <a:pt x="214" y="532"/>
                    <a:pt x="214" y="532"/>
                    <a:pt x="214" y="532"/>
                  </a:cubicBezTo>
                  <a:cubicBezTo>
                    <a:pt x="214" y="532"/>
                    <a:pt x="254" y="307"/>
                    <a:pt x="309" y="293"/>
                  </a:cubicBezTo>
                  <a:cubicBezTo>
                    <a:pt x="901" y="175"/>
                    <a:pt x="901" y="175"/>
                    <a:pt x="901" y="175"/>
                  </a:cubicBezTo>
                  <a:cubicBezTo>
                    <a:pt x="956" y="167"/>
                    <a:pt x="1192" y="213"/>
                    <a:pt x="1192" y="213"/>
                  </a:cubicBezTo>
                  <a:cubicBezTo>
                    <a:pt x="1315" y="339"/>
                    <a:pt x="1315" y="339"/>
                    <a:pt x="1315" y="339"/>
                  </a:cubicBezTo>
                  <a:cubicBezTo>
                    <a:pt x="1376" y="276"/>
                    <a:pt x="1376" y="276"/>
                    <a:pt x="1376" y="276"/>
                  </a:cubicBezTo>
                  <a:cubicBezTo>
                    <a:pt x="1249" y="146"/>
                    <a:pt x="1249" y="146"/>
                    <a:pt x="1249" y="146"/>
                  </a:cubicBezTo>
                  <a:cubicBezTo>
                    <a:pt x="1068" y="0"/>
                    <a:pt x="1068" y="0"/>
                    <a:pt x="1068" y="0"/>
                  </a:cubicBezTo>
                  <a:lnTo>
                    <a:pt x="933" y="26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8" name="Freeform 148"/>
            <p:cNvSpPr>
              <a:spLocks noChangeArrowheads="1"/>
            </p:cNvSpPr>
            <p:nvPr/>
          </p:nvSpPr>
          <p:spPr bwMode="auto">
            <a:xfrm>
              <a:off x="9483840" y="2468948"/>
              <a:ext cx="161335" cy="268877"/>
            </a:xfrm>
            <a:custGeom>
              <a:avLst/>
              <a:gdLst>
                <a:gd name="T0" fmla="*/ 69 w 110"/>
                <a:gd name="T1" fmla="*/ 3 h 182"/>
                <a:gd name="T2" fmla="*/ 69 w 110"/>
                <a:gd name="T3" fmla="*/ 3 h 182"/>
                <a:gd name="T4" fmla="*/ 20 w 110"/>
                <a:gd name="T5" fmla="*/ 40 h 182"/>
                <a:gd name="T6" fmla="*/ 0 w 110"/>
                <a:gd name="T7" fmla="*/ 167 h 182"/>
                <a:gd name="T8" fmla="*/ 83 w 110"/>
                <a:gd name="T9" fmla="*/ 181 h 182"/>
                <a:gd name="T10" fmla="*/ 106 w 110"/>
                <a:gd name="T11" fmla="*/ 55 h 182"/>
                <a:gd name="T12" fmla="*/ 69 w 110"/>
                <a:gd name="T13" fmla="*/ 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82">
                  <a:moveTo>
                    <a:pt x="69" y="3"/>
                  </a:moveTo>
                  <a:lnTo>
                    <a:pt x="69" y="3"/>
                  </a:lnTo>
                  <a:cubicBezTo>
                    <a:pt x="46" y="0"/>
                    <a:pt x="23" y="14"/>
                    <a:pt x="20" y="40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83" y="181"/>
                    <a:pt x="83" y="181"/>
                    <a:pt x="83" y="181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9" y="28"/>
                    <a:pt x="95" y="8"/>
                    <a:pt x="69" y="3"/>
                  </a:cubicBezTo>
                </a:path>
              </a:pathLst>
            </a:custGeom>
            <a:solidFill>
              <a:srgbClr val="FCDBB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99" name="Freeform 149"/>
            <p:cNvSpPr>
              <a:spLocks noChangeArrowheads="1"/>
            </p:cNvSpPr>
            <p:nvPr/>
          </p:nvSpPr>
          <p:spPr bwMode="auto">
            <a:xfrm>
              <a:off x="9470395" y="2583221"/>
              <a:ext cx="174779" cy="141161"/>
            </a:xfrm>
            <a:custGeom>
              <a:avLst/>
              <a:gdLst>
                <a:gd name="T0" fmla="*/ 118 w 119"/>
                <a:gd name="T1" fmla="*/ 20 h 98"/>
                <a:gd name="T2" fmla="*/ 15 w 119"/>
                <a:gd name="T3" fmla="*/ 0 h 98"/>
                <a:gd name="T4" fmla="*/ 0 w 119"/>
                <a:gd name="T5" fmla="*/ 77 h 98"/>
                <a:gd name="T6" fmla="*/ 104 w 119"/>
                <a:gd name="T7" fmla="*/ 97 h 98"/>
                <a:gd name="T8" fmla="*/ 118 w 119"/>
                <a:gd name="T9" fmla="*/ 2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98">
                  <a:moveTo>
                    <a:pt x="118" y="20"/>
                  </a:moveTo>
                  <a:lnTo>
                    <a:pt x="15" y="0"/>
                  </a:lnTo>
                  <a:lnTo>
                    <a:pt x="0" y="77"/>
                  </a:lnTo>
                  <a:lnTo>
                    <a:pt x="104" y="97"/>
                  </a:lnTo>
                  <a:lnTo>
                    <a:pt x="118" y="20"/>
                  </a:ln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0" name="Freeform 150"/>
            <p:cNvSpPr>
              <a:spLocks noChangeArrowheads="1"/>
            </p:cNvSpPr>
            <p:nvPr/>
          </p:nvSpPr>
          <p:spPr bwMode="auto">
            <a:xfrm>
              <a:off x="6391593" y="855683"/>
              <a:ext cx="2285574" cy="2339234"/>
            </a:xfrm>
            <a:custGeom>
              <a:avLst/>
              <a:gdLst>
                <a:gd name="T0" fmla="*/ 1338 w 1503"/>
                <a:gd name="T1" fmla="*/ 1102 h 1540"/>
                <a:gd name="T2" fmla="*/ 1338 w 1503"/>
                <a:gd name="T3" fmla="*/ 1102 h 1540"/>
                <a:gd name="T4" fmla="*/ 1347 w 1503"/>
                <a:gd name="T5" fmla="*/ 1056 h 1540"/>
                <a:gd name="T6" fmla="*/ 1260 w 1503"/>
                <a:gd name="T7" fmla="*/ 584 h 1540"/>
                <a:gd name="T8" fmla="*/ 1209 w 1503"/>
                <a:gd name="T9" fmla="*/ 0 h 1540"/>
                <a:gd name="T10" fmla="*/ 1048 w 1503"/>
                <a:gd name="T11" fmla="*/ 227 h 1540"/>
                <a:gd name="T12" fmla="*/ 334 w 1503"/>
                <a:gd name="T13" fmla="*/ 276 h 1540"/>
                <a:gd name="T14" fmla="*/ 84 w 1503"/>
                <a:gd name="T15" fmla="*/ 751 h 1540"/>
                <a:gd name="T16" fmla="*/ 299 w 1503"/>
                <a:gd name="T17" fmla="*/ 1476 h 1540"/>
                <a:gd name="T18" fmla="*/ 1186 w 1503"/>
                <a:gd name="T19" fmla="*/ 1237 h 1540"/>
                <a:gd name="T20" fmla="*/ 1338 w 1503"/>
                <a:gd name="T21" fmla="*/ 1102 h 1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3" h="1540">
                  <a:moveTo>
                    <a:pt x="1338" y="1102"/>
                  </a:moveTo>
                  <a:lnTo>
                    <a:pt x="1338" y="1102"/>
                  </a:lnTo>
                  <a:cubicBezTo>
                    <a:pt x="1338" y="1102"/>
                    <a:pt x="1355" y="1096"/>
                    <a:pt x="1347" y="1056"/>
                  </a:cubicBezTo>
                  <a:cubicBezTo>
                    <a:pt x="1338" y="1013"/>
                    <a:pt x="1260" y="584"/>
                    <a:pt x="1260" y="584"/>
                  </a:cubicBezTo>
                  <a:cubicBezTo>
                    <a:pt x="1260" y="584"/>
                    <a:pt x="1502" y="273"/>
                    <a:pt x="1209" y="0"/>
                  </a:cubicBezTo>
                  <a:cubicBezTo>
                    <a:pt x="1209" y="0"/>
                    <a:pt x="1232" y="221"/>
                    <a:pt x="1048" y="227"/>
                  </a:cubicBezTo>
                  <a:cubicBezTo>
                    <a:pt x="866" y="230"/>
                    <a:pt x="455" y="247"/>
                    <a:pt x="334" y="276"/>
                  </a:cubicBezTo>
                  <a:cubicBezTo>
                    <a:pt x="216" y="305"/>
                    <a:pt x="0" y="440"/>
                    <a:pt x="84" y="751"/>
                  </a:cubicBezTo>
                  <a:cubicBezTo>
                    <a:pt x="167" y="1062"/>
                    <a:pt x="271" y="1421"/>
                    <a:pt x="299" y="1476"/>
                  </a:cubicBezTo>
                  <a:cubicBezTo>
                    <a:pt x="337" y="1539"/>
                    <a:pt x="1186" y="1237"/>
                    <a:pt x="1186" y="1237"/>
                  </a:cubicBezTo>
                  <a:lnTo>
                    <a:pt x="1338" y="1102"/>
                  </a:lnTo>
                </a:path>
              </a:pathLst>
            </a:custGeom>
            <a:solidFill>
              <a:srgbClr val="614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1" name="Freeform 151"/>
            <p:cNvSpPr>
              <a:spLocks noChangeArrowheads="1"/>
            </p:cNvSpPr>
            <p:nvPr/>
          </p:nvSpPr>
          <p:spPr bwMode="auto">
            <a:xfrm>
              <a:off x="6720984" y="2717660"/>
              <a:ext cx="262169" cy="322653"/>
            </a:xfrm>
            <a:custGeom>
              <a:avLst/>
              <a:gdLst>
                <a:gd name="T0" fmla="*/ 173 w 177"/>
                <a:gd name="T1" fmla="*/ 141 h 214"/>
                <a:gd name="T2" fmla="*/ 173 w 177"/>
                <a:gd name="T3" fmla="*/ 141 h 214"/>
                <a:gd name="T4" fmla="*/ 136 w 177"/>
                <a:gd name="T5" fmla="*/ 195 h 214"/>
                <a:gd name="T6" fmla="*/ 78 w 177"/>
                <a:gd name="T7" fmla="*/ 207 h 214"/>
                <a:gd name="T8" fmla="*/ 23 w 177"/>
                <a:gd name="T9" fmla="*/ 170 h 214"/>
                <a:gd name="T10" fmla="*/ 3 w 177"/>
                <a:gd name="T11" fmla="*/ 69 h 214"/>
                <a:gd name="T12" fmla="*/ 40 w 177"/>
                <a:gd name="T13" fmla="*/ 14 h 214"/>
                <a:gd name="T14" fmla="*/ 98 w 177"/>
                <a:gd name="T15" fmla="*/ 3 h 214"/>
                <a:gd name="T16" fmla="*/ 153 w 177"/>
                <a:gd name="T17" fmla="*/ 40 h 214"/>
                <a:gd name="T18" fmla="*/ 173 w 177"/>
                <a:gd name="T19" fmla="*/ 14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214">
                  <a:moveTo>
                    <a:pt x="173" y="141"/>
                  </a:moveTo>
                  <a:lnTo>
                    <a:pt x="173" y="141"/>
                  </a:lnTo>
                  <a:cubicBezTo>
                    <a:pt x="176" y="167"/>
                    <a:pt x="162" y="189"/>
                    <a:pt x="136" y="195"/>
                  </a:cubicBezTo>
                  <a:cubicBezTo>
                    <a:pt x="78" y="207"/>
                    <a:pt x="78" y="207"/>
                    <a:pt x="78" y="207"/>
                  </a:cubicBezTo>
                  <a:cubicBezTo>
                    <a:pt x="52" y="213"/>
                    <a:pt x="29" y="195"/>
                    <a:pt x="23" y="1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0" y="43"/>
                    <a:pt x="14" y="20"/>
                    <a:pt x="40" y="14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124" y="0"/>
                    <a:pt x="147" y="14"/>
                    <a:pt x="153" y="40"/>
                  </a:cubicBezTo>
                  <a:lnTo>
                    <a:pt x="173" y="141"/>
                  </a:lnTo>
                </a:path>
              </a:pathLst>
            </a:custGeom>
            <a:solidFill>
              <a:srgbClr val="E8AB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2" name="Freeform 152"/>
            <p:cNvSpPr>
              <a:spLocks noChangeArrowheads="1"/>
            </p:cNvSpPr>
            <p:nvPr/>
          </p:nvSpPr>
          <p:spPr bwMode="auto">
            <a:xfrm>
              <a:off x="8246941" y="2415172"/>
              <a:ext cx="268891" cy="322653"/>
            </a:xfrm>
            <a:custGeom>
              <a:avLst/>
              <a:gdLst>
                <a:gd name="T0" fmla="*/ 173 w 180"/>
                <a:gd name="T1" fmla="*/ 144 h 214"/>
                <a:gd name="T2" fmla="*/ 173 w 180"/>
                <a:gd name="T3" fmla="*/ 144 h 214"/>
                <a:gd name="T4" fmla="*/ 138 w 180"/>
                <a:gd name="T5" fmla="*/ 199 h 214"/>
                <a:gd name="T6" fmla="*/ 81 w 180"/>
                <a:gd name="T7" fmla="*/ 210 h 214"/>
                <a:gd name="T8" fmla="*/ 26 w 180"/>
                <a:gd name="T9" fmla="*/ 173 h 214"/>
                <a:gd name="T10" fmla="*/ 6 w 180"/>
                <a:gd name="T11" fmla="*/ 72 h 214"/>
                <a:gd name="T12" fmla="*/ 43 w 180"/>
                <a:gd name="T13" fmla="*/ 17 h 214"/>
                <a:gd name="T14" fmla="*/ 101 w 180"/>
                <a:gd name="T15" fmla="*/ 6 h 214"/>
                <a:gd name="T16" fmla="*/ 153 w 180"/>
                <a:gd name="T17" fmla="*/ 43 h 214"/>
                <a:gd name="T18" fmla="*/ 173 w 180"/>
                <a:gd name="T19" fmla="*/ 14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14">
                  <a:moveTo>
                    <a:pt x="173" y="144"/>
                  </a:moveTo>
                  <a:lnTo>
                    <a:pt x="173" y="144"/>
                  </a:lnTo>
                  <a:cubicBezTo>
                    <a:pt x="179" y="170"/>
                    <a:pt x="161" y="193"/>
                    <a:pt x="138" y="199"/>
                  </a:cubicBezTo>
                  <a:cubicBezTo>
                    <a:pt x="81" y="210"/>
                    <a:pt x="81" y="210"/>
                    <a:pt x="81" y="210"/>
                  </a:cubicBezTo>
                  <a:cubicBezTo>
                    <a:pt x="55" y="213"/>
                    <a:pt x="32" y="199"/>
                    <a:pt x="26" y="1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0" y="46"/>
                    <a:pt x="18" y="23"/>
                    <a:pt x="43" y="1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24" y="0"/>
                    <a:pt x="150" y="17"/>
                    <a:pt x="153" y="43"/>
                  </a:cubicBezTo>
                  <a:lnTo>
                    <a:pt x="173" y="144"/>
                  </a:lnTo>
                </a:path>
              </a:pathLst>
            </a:custGeom>
            <a:solidFill>
              <a:srgbClr val="E8AB7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3" name="Freeform 153"/>
            <p:cNvSpPr>
              <a:spLocks noChangeArrowheads="1"/>
            </p:cNvSpPr>
            <p:nvPr/>
          </p:nvSpPr>
          <p:spPr bwMode="auto">
            <a:xfrm>
              <a:off x="6895763" y="2865542"/>
              <a:ext cx="1875515" cy="1861977"/>
            </a:xfrm>
            <a:custGeom>
              <a:avLst/>
              <a:gdLst>
                <a:gd name="T0" fmla="*/ 1016 w 1233"/>
                <a:gd name="T1" fmla="*/ 2 h 1226"/>
                <a:gd name="T2" fmla="*/ 1016 w 1233"/>
                <a:gd name="T3" fmla="*/ 2 h 1226"/>
                <a:gd name="T4" fmla="*/ 15 w 1233"/>
                <a:gd name="T5" fmla="*/ 198 h 1226"/>
                <a:gd name="T6" fmla="*/ 0 w 1233"/>
                <a:gd name="T7" fmla="*/ 201 h 1226"/>
                <a:gd name="T8" fmla="*/ 21 w 1233"/>
                <a:gd name="T9" fmla="*/ 307 h 1226"/>
                <a:gd name="T10" fmla="*/ 190 w 1233"/>
                <a:gd name="T11" fmla="*/ 1171 h 1226"/>
                <a:gd name="T12" fmla="*/ 196 w 1233"/>
                <a:gd name="T13" fmla="*/ 1208 h 1226"/>
                <a:gd name="T14" fmla="*/ 225 w 1233"/>
                <a:gd name="T15" fmla="*/ 1223 h 1226"/>
                <a:gd name="T16" fmla="*/ 1208 w 1233"/>
                <a:gd name="T17" fmla="*/ 1032 h 1226"/>
                <a:gd name="T18" fmla="*/ 1229 w 1233"/>
                <a:gd name="T19" fmla="*/ 1004 h 1226"/>
                <a:gd name="T20" fmla="*/ 1053 w 1233"/>
                <a:gd name="T21" fmla="*/ 106 h 1226"/>
                <a:gd name="T22" fmla="*/ 1053 w 1233"/>
                <a:gd name="T23" fmla="*/ 106 h 1226"/>
                <a:gd name="T24" fmla="*/ 1033 w 1233"/>
                <a:gd name="T25" fmla="*/ 0 h 1226"/>
                <a:gd name="T26" fmla="*/ 1016 w 1233"/>
                <a:gd name="T27" fmla="*/ 2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3" h="1226">
                  <a:moveTo>
                    <a:pt x="1016" y="2"/>
                  </a:moveTo>
                  <a:lnTo>
                    <a:pt x="1016" y="2"/>
                  </a:lnTo>
                  <a:cubicBezTo>
                    <a:pt x="1013" y="0"/>
                    <a:pt x="17" y="195"/>
                    <a:pt x="15" y="198"/>
                  </a:cubicBezTo>
                  <a:cubicBezTo>
                    <a:pt x="9" y="198"/>
                    <a:pt x="6" y="201"/>
                    <a:pt x="0" y="201"/>
                  </a:cubicBezTo>
                  <a:cubicBezTo>
                    <a:pt x="21" y="307"/>
                    <a:pt x="21" y="307"/>
                    <a:pt x="21" y="307"/>
                  </a:cubicBezTo>
                  <a:cubicBezTo>
                    <a:pt x="190" y="1171"/>
                    <a:pt x="190" y="1171"/>
                    <a:pt x="190" y="1171"/>
                  </a:cubicBezTo>
                  <a:cubicBezTo>
                    <a:pt x="196" y="1208"/>
                    <a:pt x="196" y="1208"/>
                    <a:pt x="196" y="1208"/>
                  </a:cubicBezTo>
                  <a:cubicBezTo>
                    <a:pt x="199" y="1220"/>
                    <a:pt x="210" y="1225"/>
                    <a:pt x="225" y="1223"/>
                  </a:cubicBezTo>
                  <a:cubicBezTo>
                    <a:pt x="1208" y="1032"/>
                    <a:pt x="1208" y="1032"/>
                    <a:pt x="1208" y="1032"/>
                  </a:cubicBezTo>
                  <a:cubicBezTo>
                    <a:pt x="1223" y="1030"/>
                    <a:pt x="1232" y="1018"/>
                    <a:pt x="1229" y="1004"/>
                  </a:cubicBezTo>
                  <a:cubicBezTo>
                    <a:pt x="1053" y="106"/>
                    <a:pt x="1053" y="106"/>
                    <a:pt x="1053" y="106"/>
                  </a:cubicBezTo>
                  <a:lnTo>
                    <a:pt x="1053" y="106"/>
                  </a:lnTo>
                  <a:cubicBezTo>
                    <a:pt x="1033" y="0"/>
                    <a:pt x="1033" y="0"/>
                    <a:pt x="1033" y="0"/>
                  </a:cubicBezTo>
                  <a:cubicBezTo>
                    <a:pt x="1024" y="0"/>
                    <a:pt x="1024" y="0"/>
                    <a:pt x="1016" y="2"/>
                  </a:cubicBez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4" name="Freeform 154"/>
            <p:cNvSpPr>
              <a:spLocks noChangeArrowheads="1"/>
            </p:cNvSpPr>
            <p:nvPr/>
          </p:nvSpPr>
          <p:spPr bwMode="auto">
            <a:xfrm>
              <a:off x="7729326" y="3470517"/>
              <a:ext cx="262169" cy="672194"/>
            </a:xfrm>
            <a:custGeom>
              <a:avLst/>
              <a:gdLst>
                <a:gd name="T0" fmla="*/ 175 w 176"/>
                <a:gd name="T1" fmla="*/ 382 h 444"/>
                <a:gd name="T2" fmla="*/ 121 w 176"/>
                <a:gd name="T3" fmla="*/ 443 h 444"/>
                <a:gd name="T4" fmla="*/ 46 w 176"/>
                <a:gd name="T5" fmla="*/ 408 h 444"/>
                <a:gd name="T6" fmla="*/ 0 w 176"/>
                <a:gd name="T7" fmla="*/ 14 h 444"/>
                <a:gd name="T8" fmla="*/ 75 w 176"/>
                <a:gd name="T9" fmla="*/ 0 h 444"/>
                <a:gd name="T10" fmla="*/ 175 w 176"/>
                <a:gd name="T11" fmla="*/ 38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444">
                  <a:moveTo>
                    <a:pt x="175" y="382"/>
                  </a:moveTo>
                  <a:lnTo>
                    <a:pt x="121" y="443"/>
                  </a:lnTo>
                  <a:lnTo>
                    <a:pt x="46" y="408"/>
                  </a:lnTo>
                  <a:lnTo>
                    <a:pt x="0" y="14"/>
                  </a:lnTo>
                  <a:lnTo>
                    <a:pt x="75" y="0"/>
                  </a:lnTo>
                  <a:lnTo>
                    <a:pt x="175" y="382"/>
                  </a:lnTo>
                </a:path>
              </a:pathLst>
            </a:custGeom>
            <a:solidFill>
              <a:srgbClr val="EF74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5" name="Freeform 155"/>
            <p:cNvSpPr>
              <a:spLocks noChangeArrowheads="1"/>
            </p:cNvSpPr>
            <p:nvPr/>
          </p:nvSpPr>
          <p:spPr bwMode="auto">
            <a:xfrm>
              <a:off x="6250425" y="4579636"/>
              <a:ext cx="141168" cy="141161"/>
            </a:xfrm>
            <a:custGeom>
              <a:avLst/>
              <a:gdLst>
                <a:gd name="T0" fmla="*/ 0 w 95"/>
                <a:gd name="T1" fmla="*/ 6 h 97"/>
                <a:gd name="T2" fmla="*/ 0 w 95"/>
                <a:gd name="T3" fmla="*/ 6 h 97"/>
                <a:gd name="T4" fmla="*/ 2 w 95"/>
                <a:gd name="T5" fmla="*/ 52 h 97"/>
                <a:gd name="T6" fmla="*/ 51 w 95"/>
                <a:gd name="T7" fmla="*/ 93 h 97"/>
                <a:gd name="T8" fmla="*/ 92 w 95"/>
                <a:gd name="T9" fmla="*/ 44 h 97"/>
                <a:gd name="T10" fmla="*/ 88 w 95"/>
                <a:gd name="T11" fmla="*/ 0 h 97"/>
                <a:gd name="T12" fmla="*/ 0 w 95"/>
                <a:gd name="T13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97">
                  <a:moveTo>
                    <a:pt x="0" y="6"/>
                  </a:moveTo>
                  <a:lnTo>
                    <a:pt x="0" y="6"/>
                  </a:lnTo>
                  <a:cubicBezTo>
                    <a:pt x="2" y="52"/>
                    <a:pt x="2" y="52"/>
                    <a:pt x="2" y="52"/>
                  </a:cubicBezTo>
                  <a:cubicBezTo>
                    <a:pt x="5" y="75"/>
                    <a:pt x="28" y="96"/>
                    <a:pt x="51" y="93"/>
                  </a:cubicBezTo>
                  <a:cubicBezTo>
                    <a:pt x="74" y="93"/>
                    <a:pt x="94" y="69"/>
                    <a:pt x="92" y="44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6"/>
                  </a:lnTo>
                </a:path>
              </a:pathLst>
            </a:custGeom>
            <a:solidFill>
              <a:srgbClr val="FCDBB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6" name="Freeform 156"/>
            <p:cNvSpPr>
              <a:spLocks noChangeArrowheads="1"/>
            </p:cNvSpPr>
            <p:nvPr/>
          </p:nvSpPr>
          <p:spPr bwMode="auto">
            <a:xfrm>
              <a:off x="6230258" y="4505695"/>
              <a:ext cx="154612" cy="94107"/>
            </a:xfrm>
            <a:custGeom>
              <a:avLst/>
              <a:gdLst>
                <a:gd name="T0" fmla="*/ 100 w 105"/>
                <a:gd name="T1" fmla="*/ 0 h 68"/>
                <a:gd name="T2" fmla="*/ 0 w 105"/>
                <a:gd name="T3" fmla="*/ 6 h 68"/>
                <a:gd name="T4" fmla="*/ 6 w 105"/>
                <a:gd name="T5" fmla="*/ 67 h 68"/>
                <a:gd name="T6" fmla="*/ 104 w 105"/>
                <a:gd name="T7" fmla="*/ 58 h 68"/>
                <a:gd name="T8" fmla="*/ 100 w 10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68">
                  <a:moveTo>
                    <a:pt x="100" y="0"/>
                  </a:moveTo>
                  <a:lnTo>
                    <a:pt x="0" y="6"/>
                  </a:lnTo>
                  <a:lnTo>
                    <a:pt x="6" y="67"/>
                  </a:lnTo>
                  <a:lnTo>
                    <a:pt x="104" y="58"/>
                  </a:lnTo>
                  <a:lnTo>
                    <a:pt x="100" y="0"/>
                  </a:ln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7" name="Freeform 157"/>
            <p:cNvSpPr>
              <a:spLocks noChangeArrowheads="1"/>
            </p:cNvSpPr>
            <p:nvPr/>
          </p:nvSpPr>
          <p:spPr bwMode="auto">
            <a:xfrm>
              <a:off x="6210091" y="2603387"/>
              <a:ext cx="3435083" cy="2124132"/>
            </a:xfrm>
            <a:custGeom>
              <a:avLst/>
              <a:gdLst>
                <a:gd name="T0" fmla="*/ 2146 w 2256"/>
                <a:gd name="T1" fmla="*/ 0 h 1396"/>
                <a:gd name="T2" fmla="*/ 2146 w 2256"/>
                <a:gd name="T3" fmla="*/ 0 h 1396"/>
                <a:gd name="T4" fmla="*/ 1973 w 2256"/>
                <a:gd name="T5" fmla="*/ 290 h 1396"/>
                <a:gd name="T6" fmla="*/ 1809 w 2256"/>
                <a:gd name="T7" fmla="*/ 256 h 1396"/>
                <a:gd name="T8" fmla="*/ 1484 w 2256"/>
                <a:gd name="T9" fmla="*/ 170 h 1396"/>
                <a:gd name="T10" fmla="*/ 1484 w 2256"/>
                <a:gd name="T11" fmla="*/ 170 h 1396"/>
                <a:gd name="T12" fmla="*/ 1467 w 2256"/>
                <a:gd name="T13" fmla="*/ 172 h 1396"/>
                <a:gd name="T14" fmla="*/ 1401 w 2256"/>
                <a:gd name="T15" fmla="*/ 184 h 1396"/>
                <a:gd name="T16" fmla="*/ 1101 w 2256"/>
                <a:gd name="T17" fmla="*/ 941 h 1396"/>
                <a:gd name="T18" fmla="*/ 532 w 2256"/>
                <a:gd name="T19" fmla="*/ 354 h 1396"/>
                <a:gd name="T20" fmla="*/ 466 w 2256"/>
                <a:gd name="T21" fmla="*/ 368 h 1396"/>
                <a:gd name="T22" fmla="*/ 451 w 2256"/>
                <a:gd name="T23" fmla="*/ 374 h 1396"/>
                <a:gd name="T24" fmla="*/ 451 w 2256"/>
                <a:gd name="T25" fmla="*/ 371 h 1396"/>
                <a:gd name="T26" fmla="*/ 34 w 2256"/>
                <a:gd name="T27" fmla="*/ 762 h 1396"/>
                <a:gd name="T28" fmla="*/ 17 w 2256"/>
                <a:gd name="T29" fmla="*/ 1289 h 1396"/>
                <a:gd name="T30" fmla="*/ 126 w 2256"/>
                <a:gd name="T31" fmla="*/ 1286 h 1396"/>
                <a:gd name="T32" fmla="*/ 144 w 2256"/>
                <a:gd name="T33" fmla="*/ 788 h 1396"/>
                <a:gd name="T34" fmla="*/ 474 w 2256"/>
                <a:gd name="T35" fmla="*/ 492 h 1396"/>
                <a:gd name="T36" fmla="*/ 647 w 2256"/>
                <a:gd name="T37" fmla="*/ 1378 h 1396"/>
                <a:gd name="T38" fmla="*/ 676 w 2256"/>
                <a:gd name="T39" fmla="*/ 1393 h 1396"/>
                <a:gd name="T40" fmla="*/ 1659 w 2256"/>
                <a:gd name="T41" fmla="*/ 1202 h 1396"/>
                <a:gd name="T42" fmla="*/ 1680 w 2256"/>
                <a:gd name="T43" fmla="*/ 1174 h 1396"/>
                <a:gd name="T44" fmla="*/ 1504 w 2256"/>
                <a:gd name="T45" fmla="*/ 285 h 1396"/>
                <a:gd name="T46" fmla="*/ 1746 w 2256"/>
                <a:gd name="T47" fmla="*/ 348 h 1396"/>
                <a:gd name="T48" fmla="*/ 1973 w 2256"/>
                <a:gd name="T49" fmla="*/ 406 h 1396"/>
                <a:gd name="T50" fmla="*/ 2013 w 2256"/>
                <a:gd name="T51" fmla="*/ 394 h 1396"/>
                <a:gd name="T52" fmla="*/ 2255 w 2256"/>
                <a:gd name="T53" fmla="*/ 29 h 1396"/>
                <a:gd name="T54" fmla="*/ 2146 w 2256"/>
                <a:gd name="T55" fmla="*/ 0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56" h="1396">
                  <a:moveTo>
                    <a:pt x="2146" y="0"/>
                  </a:moveTo>
                  <a:lnTo>
                    <a:pt x="2146" y="0"/>
                  </a:lnTo>
                  <a:cubicBezTo>
                    <a:pt x="2108" y="158"/>
                    <a:pt x="2045" y="262"/>
                    <a:pt x="1973" y="290"/>
                  </a:cubicBezTo>
                  <a:cubicBezTo>
                    <a:pt x="1913" y="314"/>
                    <a:pt x="1852" y="285"/>
                    <a:pt x="1809" y="256"/>
                  </a:cubicBezTo>
                  <a:cubicBezTo>
                    <a:pt x="1709" y="184"/>
                    <a:pt x="1524" y="172"/>
                    <a:pt x="1484" y="170"/>
                  </a:cubicBezTo>
                  <a:lnTo>
                    <a:pt x="1484" y="170"/>
                  </a:lnTo>
                  <a:cubicBezTo>
                    <a:pt x="1473" y="170"/>
                    <a:pt x="1475" y="170"/>
                    <a:pt x="1467" y="172"/>
                  </a:cubicBezTo>
                  <a:cubicBezTo>
                    <a:pt x="1467" y="172"/>
                    <a:pt x="1441" y="176"/>
                    <a:pt x="1401" y="184"/>
                  </a:cubicBezTo>
                  <a:cubicBezTo>
                    <a:pt x="1101" y="941"/>
                    <a:pt x="1101" y="941"/>
                    <a:pt x="1101" y="941"/>
                  </a:cubicBezTo>
                  <a:cubicBezTo>
                    <a:pt x="532" y="354"/>
                    <a:pt x="532" y="354"/>
                    <a:pt x="532" y="354"/>
                  </a:cubicBezTo>
                  <a:cubicBezTo>
                    <a:pt x="489" y="363"/>
                    <a:pt x="466" y="368"/>
                    <a:pt x="466" y="368"/>
                  </a:cubicBezTo>
                  <a:cubicBezTo>
                    <a:pt x="460" y="368"/>
                    <a:pt x="457" y="371"/>
                    <a:pt x="451" y="374"/>
                  </a:cubicBezTo>
                  <a:cubicBezTo>
                    <a:pt x="451" y="371"/>
                    <a:pt x="451" y="371"/>
                    <a:pt x="451" y="371"/>
                  </a:cubicBezTo>
                  <a:cubicBezTo>
                    <a:pt x="385" y="412"/>
                    <a:pt x="71" y="607"/>
                    <a:pt x="34" y="762"/>
                  </a:cubicBezTo>
                  <a:cubicBezTo>
                    <a:pt x="0" y="909"/>
                    <a:pt x="14" y="1275"/>
                    <a:pt x="17" y="1289"/>
                  </a:cubicBezTo>
                  <a:cubicBezTo>
                    <a:pt x="126" y="1286"/>
                    <a:pt x="126" y="1286"/>
                    <a:pt x="126" y="1286"/>
                  </a:cubicBezTo>
                  <a:cubicBezTo>
                    <a:pt x="126" y="1283"/>
                    <a:pt x="112" y="921"/>
                    <a:pt x="144" y="788"/>
                  </a:cubicBezTo>
                  <a:cubicBezTo>
                    <a:pt x="161" y="713"/>
                    <a:pt x="333" y="581"/>
                    <a:pt x="474" y="492"/>
                  </a:cubicBezTo>
                  <a:cubicBezTo>
                    <a:pt x="647" y="1378"/>
                    <a:pt x="647" y="1378"/>
                    <a:pt x="647" y="1378"/>
                  </a:cubicBezTo>
                  <a:cubicBezTo>
                    <a:pt x="650" y="1390"/>
                    <a:pt x="661" y="1395"/>
                    <a:pt x="676" y="1393"/>
                  </a:cubicBezTo>
                  <a:cubicBezTo>
                    <a:pt x="1659" y="1202"/>
                    <a:pt x="1659" y="1202"/>
                    <a:pt x="1659" y="1202"/>
                  </a:cubicBezTo>
                  <a:cubicBezTo>
                    <a:pt x="1674" y="1200"/>
                    <a:pt x="1683" y="1188"/>
                    <a:pt x="1680" y="1174"/>
                  </a:cubicBezTo>
                  <a:cubicBezTo>
                    <a:pt x="1504" y="285"/>
                    <a:pt x="1504" y="285"/>
                    <a:pt x="1504" y="285"/>
                  </a:cubicBezTo>
                  <a:cubicBezTo>
                    <a:pt x="1567" y="290"/>
                    <a:pt x="1689" y="308"/>
                    <a:pt x="1746" y="348"/>
                  </a:cubicBezTo>
                  <a:cubicBezTo>
                    <a:pt x="1824" y="400"/>
                    <a:pt x="1901" y="420"/>
                    <a:pt x="1973" y="406"/>
                  </a:cubicBezTo>
                  <a:cubicBezTo>
                    <a:pt x="1985" y="403"/>
                    <a:pt x="1999" y="400"/>
                    <a:pt x="2013" y="394"/>
                  </a:cubicBezTo>
                  <a:cubicBezTo>
                    <a:pt x="2125" y="351"/>
                    <a:pt x="2206" y="227"/>
                    <a:pt x="2255" y="29"/>
                  </a:cubicBezTo>
                  <a:lnTo>
                    <a:pt x="214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8" name="Freeform 158"/>
            <p:cNvSpPr>
              <a:spLocks noChangeArrowheads="1"/>
            </p:cNvSpPr>
            <p:nvPr/>
          </p:nvSpPr>
          <p:spPr bwMode="auto">
            <a:xfrm>
              <a:off x="6236980" y="4498973"/>
              <a:ext cx="53778" cy="53775"/>
            </a:xfrm>
            <a:custGeom>
              <a:avLst/>
              <a:gdLst>
                <a:gd name="T0" fmla="*/ 37 w 41"/>
                <a:gd name="T1" fmla="*/ 17 h 41"/>
                <a:gd name="T2" fmla="*/ 37 w 41"/>
                <a:gd name="T3" fmla="*/ 17 h 41"/>
                <a:gd name="T4" fmla="*/ 23 w 41"/>
                <a:gd name="T5" fmla="*/ 37 h 41"/>
                <a:gd name="T6" fmla="*/ 0 w 41"/>
                <a:gd name="T7" fmla="*/ 23 h 41"/>
                <a:gd name="T8" fmla="*/ 14 w 41"/>
                <a:gd name="T9" fmla="*/ 2 h 41"/>
                <a:gd name="T10" fmla="*/ 37 w 41"/>
                <a:gd name="T11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7" y="17"/>
                  </a:moveTo>
                  <a:lnTo>
                    <a:pt x="37" y="17"/>
                  </a:lnTo>
                  <a:cubicBezTo>
                    <a:pt x="40" y="26"/>
                    <a:pt x="31" y="37"/>
                    <a:pt x="23" y="37"/>
                  </a:cubicBezTo>
                  <a:cubicBezTo>
                    <a:pt x="11" y="40"/>
                    <a:pt x="3" y="34"/>
                    <a:pt x="0" y="23"/>
                  </a:cubicBezTo>
                  <a:cubicBezTo>
                    <a:pt x="0" y="14"/>
                    <a:pt x="5" y="6"/>
                    <a:pt x="14" y="2"/>
                  </a:cubicBezTo>
                  <a:cubicBezTo>
                    <a:pt x="26" y="0"/>
                    <a:pt x="34" y="6"/>
                    <a:pt x="37" y="17"/>
                  </a:cubicBezTo>
                </a:path>
              </a:pathLst>
            </a:custGeom>
            <a:solidFill>
              <a:srgbClr val="61626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09" name="Freeform 159"/>
            <p:cNvSpPr>
              <a:spLocks noChangeArrowheads="1"/>
            </p:cNvSpPr>
            <p:nvPr/>
          </p:nvSpPr>
          <p:spPr bwMode="auto">
            <a:xfrm>
              <a:off x="6236980" y="4425032"/>
              <a:ext cx="53778" cy="53775"/>
            </a:xfrm>
            <a:custGeom>
              <a:avLst/>
              <a:gdLst>
                <a:gd name="T0" fmla="*/ 40 w 41"/>
                <a:gd name="T1" fmla="*/ 17 h 41"/>
                <a:gd name="T2" fmla="*/ 40 w 41"/>
                <a:gd name="T3" fmla="*/ 17 h 41"/>
                <a:gd name="T4" fmla="*/ 23 w 41"/>
                <a:gd name="T5" fmla="*/ 40 h 41"/>
                <a:gd name="T6" fmla="*/ 3 w 41"/>
                <a:gd name="T7" fmla="*/ 23 h 41"/>
                <a:gd name="T8" fmla="*/ 17 w 41"/>
                <a:gd name="T9" fmla="*/ 3 h 41"/>
                <a:gd name="T10" fmla="*/ 40 w 41"/>
                <a:gd name="T11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0" y="17"/>
                  </a:moveTo>
                  <a:lnTo>
                    <a:pt x="40" y="17"/>
                  </a:lnTo>
                  <a:cubicBezTo>
                    <a:pt x="40" y="26"/>
                    <a:pt x="34" y="37"/>
                    <a:pt x="23" y="40"/>
                  </a:cubicBezTo>
                  <a:cubicBezTo>
                    <a:pt x="14" y="40"/>
                    <a:pt x="5" y="34"/>
                    <a:pt x="3" y="23"/>
                  </a:cubicBezTo>
                  <a:cubicBezTo>
                    <a:pt x="0" y="14"/>
                    <a:pt x="9" y="6"/>
                    <a:pt x="17" y="3"/>
                  </a:cubicBezTo>
                  <a:cubicBezTo>
                    <a:pt x="29" y="0"/>
                    <a:pt x="37" y="8"/>
                    <a:pt x="40" y="17"/>
                  </a:cubicBezTo>
                </a:path>
              </a:pathLst>
            </a:custGeom>
            <a:solidFill>
              <a:srgbClr val="61626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0" name="Freeform 160"/>
            <p:cNvSpPr>
              <a:spLocks noChangeArrowheads="1"/>
            </p:cNvSpPr>
            <p:nvPr/>
          </p:nvSpPr>
          <p:spPr bwMode="auto">
            <a:xfrm>
              <a:off x="7010042" y="3147864"/>
              <a:ext cx="867174" cy="887296"/>
            </a:xfrm>
            <a:custGeom>
              <a:avLst/>
              <a:gdLst>
                <a:gd name="T0" fmla="*/ 573 w 574"/>
                <a:gd name="T1" fmla="*/ 587 h 588"/>
                <a:gd name="T2" fmla="*/ 251 w 574"/>
                <a:gd name="T3" fmla="*/ 440 h 588"/>
                <a:gd name="T4" fmla="*/ 216 w 574"/>
                <a:gd name="T5" fmla="*/ 342 h 588"/>
                <a:gd name="T6" fmla="*/ 69 w 574"/>
                <a:gd name="T7" fmla="*/ 236 h 588"/>
                <a:gd name="T8" fmla="*/ 0 w 574"/>
                <a:gd name="T9" fmla="*/ 0 h 588"/>
                <a:gd name="T10" fmla="*/ 573 w 574"/>
                <a:gd name="T11" fmla="*/ 587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588">
                  <a:moveTo>
                    <a:pt x="573" y="587"/>
                  </a:moveTo>
                  <a:lnTo>
                    <a:pt x="251" y="440"/>
                  </a:lnTo>
                  <a:lnTo>
                    <a:pt x="216" y="342"/>
                  </a:lnTo>
                  <a:lnTo>
                    <a:pt x="69" y="236"/>
                  </a:lnTo>
                  <a:lnTo>
                    <a:pt x="0" y="0"/>
                  </a:lnTo>
                  <a:lnTo>
                    <a:pt x="573" y="587"/>
                  </a:lnTo>
                </a:path>
              </a:pathLst>
            </a:custGeom>
            <a:solidFill>
              <a:srgbClr val="32333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1" name="Freeform 161"/>
            <p:cNvSpPr>
              <a:spLocks noChangeArrowheads="1"/>
            </p:cNvSpPr>
            <p:nvPr/>
          </p:nvSpPr>
          <p:spPr bwMode="auto">
            <a:xfrm>
              <a:off x="7883938" y="2885708"/>
              <a:ext cx="504171" cy="1149451"/>
            </a:xfrm>
            <a:custGeom>
              <a:avLst/>
              <a:gdLst>
                <a:gd name="T0" fmla="*/ 0 w 337"/>
                <a:gd name="T1" fmla="*/ 757 h 758"/>
                <a:gd name="T2" fmla="*/ 244 w 337"/>
                <a:gd name="T3" fmla="*/ 498 h 758"/>
                <a:gd name="T4" fmla="*/ 238 w 337"/>
                <a:gd name="T5" fmla="*/ 397 h 758"/>
                <a:gd name="T6" fmla="*/ 336 w 337"/>
                <a:gd name="T7" fmla="*/ 242 h 758"/>
                <a:gd name="T8" fmla="*/ 299 w 337"/>
                <a:gd name="T9" fmla="*/ 0 h 758"/>
                <a:gd name="T10" fmla="*/ 0 w 337"/>
                <a:gd name="T11" fmla="*/ 757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7" h="758">
                  <a:moveTo>
                    <a:pt x="0" y="757"/>
                  </a:moveTo>
                  <a:lnTo>
                    <a:pt x="244" y="498"/>
                  </a:lnTo>
                  <a:lnTo>
                    <a:pt x="238" y="397"/>
                  </a:lnTo>
                  <a:lnTo>
                    <a:pt x="336" y="242"/>
                  </a:lnTo>
                  <a:lnTo>
                    <a:pt x="299" y="0"/>
                  </a:lnTo>
                  <a:lnTo>
                    <a:pt x="0" y="757"/>
                  </a:lnTo>
                </a:path>
              </a:pathLst>
            </a:custGeom>
            <a:solidFill>
              <a:srgbClr val="32333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2" name="Freeform 162"/>
            <p:cNvSpPr>
              <a:spLocks noChangeArrowheads="1"/>
            </p:cNvSpPr>
            <p:nvPr/>
          </p:nvSpPr>
          <p:spPr bwMode="auto">
            <a:xfrm>
              <a:off x="6734429" y="1830364"/>
              <a:ext cx="1774681" cy="1835089"/>
            </a:xfrm>
            <a:custGeom>
              <a:avLst/>
              <a:gdLst>
                <a:gd name="T0" fmla="*/ 1159 w 1169"/>
                <a:gd name="T1" fmla="*/ 932 h 1209"/>
                <a:gd name="T2" fmla="*/ 1159 w 1169"/>
                <a:gd name="T3" fmla="*/ 932 h 1209"/>
                <a:gd name="T4" fmla="*/ 1070 w 1169"/>
                <a:gd name="T5" fmla="*/ 1044 h 1209"/>
                <a:gd name="T6" fmla="*/ 299 w 1169"/>
                <a:gd name="T7" fmla="*/ 1196 h 1209"/>
                <a:gd name="T8" fmla="*/ 175 w 1169"/>
                <a:gd name="T9" fmla="*/ 1125 h 1209"/>
                <a:gd name="T10" fmla="*/ 8 w 1169"/>
                <a:gd name="T11" fmla="*/ 276 h 1209"/>
                <a:gd name="T12" fmla="*/ 98 w 1169"/>
                <a:gd name="T13" fmla="*/ 164 h 1209"/>
                <a:gd name="T14" fmla="*/ 868 w 1169"/>
                <a:gd name="T15" fmla="*/ 11 h 1209"/>
                <a:gd name="T16" fmla="*/ 992 w 1169"/>
                <a:gd name="T17" fmla="*/ 83 h 1209"/>
                <a:gd name="T18" fmla="*/ 1159 w 1169"/>
                <a:gd name="T19" fmla="*/ 932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9" h="1209">
                  <a:moveTo>
                    <a:pt x="1159" y="932"/>
                  </a:moveTo>
                  <a:lnTo>
                    <a:pt x="1159" y="932"/>
                  </a:lnTo>
                  <a:cubicBezTo>
                    <a:pt x="1168" y="984"/>
                    <a:pt x="1130" y="1033"/>
                    <a:pt x="1070" y="1044"/>
                  </a:cubicBezTo>
                  <a:cubicBezTo>
                    <a:pt x="299" y="1196"/>
                    <a:pt x="299" y="1196"/>
                    <a:pt x="299" y="1196"/>
                  </a:cubicBezTo>
                  <a:cubicBezTo>
                    <a:pt x="239" y="1208"/>
                    <a:pt x="184" y="1176"/>
                    <a:pt x="175" y="1125"/>
                  </a:cubicBezTo>
                  <a:cubicBezTo>
                    <a:pt x="8" y="276"/>
                    <a:pt x="8" y="276"/>
                    <a:pt x="8" y="276"/>
                  </a:cubicBezTo>
                  <a:cubicBezTo>
                    <a:pt x="0" y="224"/>
                    <a:pt x="37" y="175"/>
                    <a:pt x="98" y="164"/>
                  </a:cubicBezTo>
                  <a:cubicBezTo>
                    <a:pt x="868" y="11"/>
                    <a:pt x="868" y="11"/>
                    <a:pt x="868" y="11"/>
                  </a:cubicBezTo>
                  <a:cubicBezTo>
                    <a:pt x="926" y="0"/>
                    <a:pt x="984" y="31"/>
                    <a:pt x="992" y="83"/>
                  </a:cubicBezTo>
                  <a:lnTo>
                    <a:pt x="1159" y="932"/>
                  </a:lnTo>
                </a:path>
              </a:pathLst>
            </a:custGeom>
            <a:solidFill>
              <a:srgbClr val="FCDBB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3" name="Freeform 163"/>
            <p:cNvSpPr>
              <a:spLocks noChangeArrowheads="1"/>
            </p:cNvSpPr>
            <p:nvPr/>
          </p:nvSpPr>
          <p:spPr bwMode="auto">
            <a:xfrm>
              <a:off x="7110876" y="2858820"/>
              <a:ext cx="161335" cy="168048"/>
            </a:xfrm>
            <a:custGeom>
              <a:avLst/>
              <a:gdLst>
                <a:gd name="T0" fmla="*/ 106 w 111"/>
                <a:gd name="T1" fmla="*/ 46 h 113"/>
                <a:gd name="T2" fmla="*/ 106 w 111"/>
                <a:gd name="T3" fmla="*/ 46 h 113"/>
                <a:gd name="T4" fmla="*/ 63 w 111"/>
                <a:gd name="T5" fmla="*/ 106 h 113"/>
                <a:gd name="T6" fmla="*/ 6 w 111"/>
                <a:gd name="T7" fmla="*/ 66 h 113"/>
                <a:gd name="T8" fmla="*/ 46 w 111"/>
                <a:gd name="T9" fmla="*/ 6 h 113"/>
                <a:gd name="T10" fmla="*/ 106 w 111"/>
                <a:gd name="T11" fmla="*/ 4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13">
                  <a:moveTo>
                    <a:pt x="106" y="46"/>
                  </a:moveTo>
                  <a:lnTo>
                    <a:pt x="106" y="46"/>
                  </a:lnTo>
                  <a:cubicBezTo>
                    <a:pt x="110" y="75"/>
                    <a:pt x="92" y="100"/>
                    <a:pt x="63" y="106"/>
                  </a:cubicBezTo>
                  <a:cubicBezTo>
                    <a:pt x="37" y="112"/>
                    <a:pt x="9" y="95"/>
                    <a:pt x="6" y="66"/>
                  </a:cubicBezTo>
                  <a:cubicBezTo>
                    <a:pt x="0" y="37"/>
                    <a:pt x="18" y="12"/>
                    <a:pt x="46" y="6"/>
                  </a:cubicBezTo>
                  <a:cubicBezTo>
                    <a:pt x="72" y="0"/>
                    <a:pt x="101" y="17"/>
                    <a:pt x="106" y="46"/>
                  </a:cubicBezTo>
                </a:path>
              </a:pathLst>
            </a:custGeom>
            <a:solidFill>
              <a:srgbClr val="130A0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4" name="Freeform 164"/>
            <p:cNvSpPr>
              <a:spLocks noChangeArrowheads="1"/>
            </p:cNvSpPr>
            <p:nvPr/>
          </p:nvSpPr>
          <p:spPr bwMode="auto">
            <a:xfrm>
              <a:off x="7144488" y="2905874"/>
              <a:ext cx="40334" cy="40332"/>
            </a:xfrm>
            <a:custGeom>
              <a:avLst/>
              <a:gdLst>
                <a:gd name="T0" fmla="*/ 26 w 30"/>
                <a:gd name="T1" fmla="*/ 14 h 29"/>
                <a:gd name="T2" fmla="*/ 26 w 30"/>
                <a:gd name="T3" fmla="*/ 14 h 29"/>
                <a:gd name="T4" fmla="*/ 15 w 30"/>
                <a:gd name="T5" fmla="*/ 28 h 29"/>
                <a:gd name="T6" fmla="*/ 0 w 30"/>
                <a:gd name="T7" fmla="*/ 17 h 29"/>
                <a:gd name="T8" fmla="*/ 12 w 30"/>
                <a:gd name="T9" fmla="*/ 2 h 29"/>
                <a:gd name="T10" fmla="*/ 26 w 30"/>
                <a:gd name="T1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29">
                  <a:moveTo>
                    <a:pt x="26" y="14"/>
                  </a:moveTo>
                  <a:lnTo>
                    <a:pt x="26" y="14"/>
                  </a:lnTo>
                  <a:cubicBezTo>
                    <a:pt x="29" y="20"/>
                    <a:pt x="23" y="25"/>
                    <a:pt x="15" y="28"/>
                  </a:cubicBezTo>
                  <a:cubicBezTo>
                    <a:pt x="9" y="28"/>
                    <a:pt x="3" y="25"/>
                    <a:pt x="0" y="17"/>
                  </a:cubicBezTo>
                  <a:cubicBezTo>
                    <a:pt x="0" y="11"/>
                    <a:pt x="3" y="2"/>
                    <a:pt x="12" y="2"/>
                  </a:cubicBezTo>
                  <a:cubicBezTo>
                    <a:pt x="17" y="0"/>
                    <a:pt x="26" y="5"/>
                    <a:pt x="26" y="14"/>
                  </a:cubicBez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5" name="Freeform 165"/>
            <p:cNvSpPr>
              <a:spLocks noChangeArrowheads="1"/>
            </p:cNvSpPr>
            <p:nvPr/>
          </p:nvSpPr>
          <p:spPr bwMode="auto">
            <a:xfrm>
              <a:off x="8018384" y="2684050"/>
              <a:ext cx="168057" cy="161326"/>
            </a:xfrm>
            <a:custGeom>
              <a:avLst/>
              <a:gdLst>
                <a:gd name="T0" fmla="*/ 106 w 113"/>
                <a:gd name="T1" fmla="*/ 43 h 110"/>
                <a:gd name="T2" fmla="*/ 106 w 113"/>
                <a:gd name="T3" fmla="*/ 43 h 110"/>
                <a:gd name="T4" fmla="*/ 66 w 113"/>
                <a:gd name="T5" fmla="*/ 103 h 110"/>
                <a:gd name="T6" fmla="*/ 6 w 113"/>
                <a:gd name="T7" fmla="*/ 63 h 110"/>
                <a:gd name="T8" fmla="*/ 46 w 113"/>
                <a:gd name="T9" fmla="*/ 3 h 110"/>
                <a:gd name="T10" fmla="*/ 106 w 113"/>
                <a:gd name="T11" fmla="*/ 4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110">
                  <a:moveTo>
                    <a:pt x="106" y="43"/>
                  </a:moveTo>
                  <a:lnTo>
                    <a:pt x="106" y="43"/>
                  </a:lnTo>
                  <a:cubicBezTo>
                    <a:pt x="112" y="72"/>
                    <a:pt x="95" y="98"/>
                    <a:pt x="66" y="103"/>
                  </a:cubicBezTo>
                  <a:cubicBezTo>
                    <a:pt x="40" y="109"/>
                    <a:pt x="11" y="92"/>
                    <a:pt x="6" y="63"/>
                  </a:cubicBezTo>
                  <a:cubicBezTo>
                    <a:pt x="0" y="37"/>
                    <a:pt x="20" y="9"/>
                    <a:pt x="46" y="3"/>
                  </a:cubicBezTo>
                  <a:cubicBezTo>
                    <a:pt x="74" y="0"/>
                    <a:pt x="100" y="17"/>
                    <a:pt x="106" y="43"/>
                  </a:cubicBezTo>
                </a:path>
              </a:pathLst>
            </a:custGeom>
            <a:solidFill>
              <a:srgbClr val="130A0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6" name="Freeform 166"/>
            <p:cNvSpPr>
              <a:spLocks noChangeArrowheads="1"/>
            </p:cNvSpPr>
            <p:nvPr/>
          </p:nvSpPr>
          <p:spPr bwMode="auto">
            <a:xfrm>
              <a:off x="7514213" y="3107532"/>
              <a:ext cx="383170" cy="241990"/>
            </a:xfrm>
            <a:custGeom>
              <a:avLst/>
              <a:gdLst>
                <a:gd name="T0" fmla="*/ 245 w 254"/>
                <a:gd name="T1" fmla="*/ 5 h 165"/>
                <a:gd name="T2" fmla="*/ 245 w 254"/>
                <a:gd name="T3" fmla="*/ 5 h 165"/>
                <a:gd name="T4" fmla="*/ 230 w 254"/>
                <a:gd name="T5" fmla="*/ 0 h 165"/>
                <a:gd name="T6" fmla="*/ 17 w 254"/>
                <a:gd name="T7" fmla="*/ 43 h 165"/>
                <a:gd name="T8" fmla="*/ 3 w 254"/>
                <a:gd name="T9" fmla="*/ 52 h 165"/>
                <a:gd name="T10" fmla="*/ 6 w 254"/>
                <a:gd name="T11" fmla="*/ 72 h 165"/>
                <a:gd name="T12" fmla="*/ 155 w 254"/>
                <a:gd name="T13" fmla="*/ 149 h 165"/>
                <a:gd name="T14" fmla="*/ 251 w 254"/>
                <a:gd name="T15" fmla="*/ 20 h 165"/>
                <a:gd name="T16" fmla="*/ 245 w 254"/>
                <a:gd name="T17" fmla="*/ 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165">
                  <a:moveTo>
                    <a:pt x="245" y="5"/>
                  </a:moveTo>
                  <a:lnTo>
                    <a:pt x="245" y="5"/>
                  </a:lnTo>
                  <a:cubicBezTo>
                    <a:pt x="241" y="0"/>
                    <a:pt x="236" y="0"/>
                    <a:pt x="230" y="0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1" y="43"/>
                    <a:pt x="6" y="46"/>
                    <a:pt x="3" y="52"/>
                  </a:cubicBezTo>
                  <a:cubicBezTo>
                    <a:pt x="0" y="60"/>
                    <a:pt x="3" y="66"/>
                    <a:pt x="6" y="72"/>
                  </a:cubicBezTo>
                  <a:cubicBezTo>
                    <a:pt x="9" y="75"/>
                    <a:pt x="78" y="164"/>
                    <a:pt x="155" y="149"/>
                  </a:cubicBezTo>
                  <a:cubicBezTo>
                    <a:pt x="233" y="135"/>
                    <a:pt x="251" y="26"/>
                    <a:pt x="251" y="20"/>
                  </a:cubicBezTo>
                  <a:cubicBezTo>
                    <a:pt x="253" y="15"/>
                    <a:pt x="251" y="9"/>
                    <a:pt x="245" y="5"/>
                  </a:cubicBezTo>
                </a:path>
              </a:pathLst>
            </a:custGeom>
            <a:solidFill>
              <a:srgbClr val="F47E5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7" name="Freeform 167"/>
            <p:cNvSpPr>
              <a:spLocks noChangeArrowheads="1"/>
            </p:cNvSpPr>
            <p:nvPr/>
          </p:nvSpPr>
          <p:spPr bwMode="auto">
            <a:xfrm>
              <a:off x="7151210" y="1863974"/>
              <a:ext cx="631894" cy="342819"/>
            </a:xfrm>
            <a:custGeom>
              <a:avLst/>
              <a:gdLst>
                <a:gd name="T0" fmla="*/ 420 w 421"/>
                <a:gd name="T1" fmla="*/ 0 h 231"/>
                <a:gd name="T2" fmla="*/ 0 w 421"/>
                <a:gd name="T3" fmla="*/ 83 h 231"/>
                <a:gd name="T4" fmla="*/ 248 w 421"/>
                <a:gd name="T5" fmla="*/ 230 h 231"/>
                <a:gd name="T6" fmla="*/ 420 w 421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1" h="231">
                  <a:moveTo>
                    <a:pt x="420" y="0"/>
                  </a:moveTo>
                  <a:lnTo>
                    <a:pt x="0" y="83"/>
                  </a:lnTo>
                  <a:lnTo>
                    <a:pt x="248" y="230"/>
                  </a:lnTo>
                  <a:lnTo>
                    <a:pt x="420" y="0"/>
                  </a:lnTo>
                </a:path>
              </a:pathLst>
            </a:custGeom>
            <a:solidFill>
              <a:srgbClr val="614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8" name="Freeform 168"/>
            <p:cNvSpPr>
              <a:spLocks noChangeArrowheads="1"/>
            </p:cNvSpPr>
            <p:nvPr/>
          </p:nvSpPr>
          <p:spPr bwMode="auto">
            <a:xfrm>
              <a:off x="8058717" y="2731103"/>
              <a:ext cx="40334" cy="40332"/>
            </a:xfrm>
            <a:custGeom>
              <a:avLst/>
              <a:gdLst>
                <a:gd name="T0" fmla="*/ 26 w 29"/>
                <a:gd name="T1" fmla="*/ 12 h 30"/>
                <a:gd name="T2" fmla="*/ 26 w 29"/>
                <a:gd name="T3" fmla="*/ 12 h 30"/>
                <a:gd name="T4" fmla="*/ 17 w 29"/>
                <a:gd name="T5" fmla="*/ 27 h 30"/>
                <a:gd name="T6" fmla="*/ 0 w 29"/>
                <a:gd name="T7" fmla="*/ 17 h 30"/>
                <a:gd name="T8" fmla="*/ 11 w 29"/>
                <a:gd name="T9" fmla="*/ 0 h 30"/>
                <a:gd name="T10" fmla="*/ 26 w 29"/>
                <a:gd name="T11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0">
                  <a:moveTo>
                    <a:pt x="26" y="12"/>
                  </a:moveTo>
                  <a:lnTo>
                    <a:pt x="26" y="12"/>
                  </a:lnTo>
                  <a:cubicBezTo>
                    <a:pt x="28" y="17"/>
                    <a:pt x="23" y="27"/>
                    <a:pt x="17" y="27"/>
                  </a:cubicBezTo>
                  <a:cubicBezTo>
                    <a:pt x="8" y="29"/>
                    <a:pt x="2" y="23"/>
                    <a:pt x="0" y="17"/>
                  </a:cubicBezTo>
                  <a:cubicBezTo>
                    <a:pt x="0" y="9"/>
                    <a:pt x="2" y="3"/>
                    <a:pt x="11" y="0"/>
                  </a:cubicBezTo>
                  <a:cubicBezTo>
                    <a:pt x="17" y="0"/>
                    <a:pt x="26" y="3"/>
                    <a:pt x="26" y="12"/>
                  </a:cubicBezTo>
                </a:path>
              </a:pathLst>
            </a:custGeom>
            <a:solidFill>
              <a:srgbClr val="EFEEE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19" name="Freeform 169"/>
            <p:cNvSpPr>
              <a:spLocks noChangeArrowheads="1"/>
            </p:cNvSpPr>
            <p:nvPr/>
          </p:nvSpPr>
          <p:spPr bwMode="auto">
            <a:xfrm>
              <a:off x="9571229" y="2643718"/>
              <a:ext cx="53778" cy="53775"/>
            </a:xfrm>
            <a:custGeom>
              <a:avLst/>
              <a:gdLst>
                <a:gd name="T0" fmla="*/ 37 w 40"/>
                <a:gd name="T1" fmla="*/ 17 h 41"/>
                <a:gd name="T2" fmla="*/ 37 w 40"/>
                <a:gd name="T3" fmla="*/ 17 h 41"/>
                <a:gd name="T4" fmla="*/ 22 w 40"/>
                <a:gd name="T5" fmla="*/ 37 h 41"/>
                <a:gd name="T6" fmla="*/ 2 w 40"/>
                <a:gd name="T7" fmla="*/ 23 h 41"/>
                <a:gd name="T8" fmla="*/ 17 w 40"/>
                <a:gd name="T9" fmla="*/ 3 h 41"/>
                <a:gd name="T10" fmla="*/ 37 w 40"/>
                <a:gd name="T11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1">
                  <a:moveTo>
                    <a:pt x="37" y="17"/>
                  </a:moveTo>
                  <a:lnTo>
                    <a:pt x="37" y="17"/>
                  </a:lnTo>
                  <a:cubicBezTo>
                    <a:pt x="39" y="26"/>
                    <a:pt x="34" y="37"/>
                    <a:pt x="22" y="37"/>
                  </a:cubicBezTo>
                  <a:cubicBezTo>
                    <a:pt x="14" y="40"/>
                    <a:pt x="2" y="34"/>
                    <a:pt x="2" y="23"/>
                  </a:cubicBezTo>
                  <a:cubicBezTo>
                    <a:pt x="0" y="14"/>
                    <a:pt x="5" y="3"/>
                    <a:pt x="17" y="3"/>
                  </a:cubicBezTo>
                  <a:cubicBezTo>
                    <a:pt x="25" y="0"/>
                    <a:pt x="37" y="6"/>
                    <a:pt x="37" y="17"/>
                  </a:cubicBezTo>
                </a:path>
              </a:pathLst>
            </a:custGeom>
            <a:solidFill>
              <a:srgbClr val="61626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20" name="Freeform 170"/>
            <p:cNvSpPr>
              <a:spLocks noChangeArrowheads="1"/>
            </p:cNvSpPr>
            <p:nvPr/>
          </p:nvSpPr>
          <p:spPr bwMode="auto">
            <a:xfrm>
              <a:off x="9544340" y="2717660"/>
              <a:ext cx="53778" cy="53775"/>
            </a:xfrm>
            <a:custGeom>
              <a:avLst/>
              <a:gdLst>
                <a:gd name="T0" fmla="*/ 40 w 41"/>
                <a:gd name="T1" fmla="*/ 14 h 41"/>
                <a:gd name="T2" fmla="*/ 40 w 41"/>
                <a:gd name="T3" fmla="*/ 14 h 41"/>
                <a:gd name="T4" fmla="*/ 26 w 41"/>
                <a:gd name="T5" fmla="*/ 37 h 41"/>
                <a:gd name="T6" fmla="*/ 3 w 41"/>
                <a:gd name="T7" fmla="*/ 23 h 41"/>
                <a:gd name="T8" fmla="*/ 18 w 41"/>
                <a:gd name="T9" fmla="*/ 0 h 41"/>
                <a:gd name="T10" fmla="*/ 40 w 41"/>
                <a:gd name="T11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40" y="14"/>
                  </a:moveTo>
                  <a:lnTo>
                    <a:pt x="40" y="14"/>
                  </a:lnTo>
                  <a:cubicBezTo>
                    <a:pt x="40" y="25"/>
                    <a:pt x="35" y="35"/>
                    <a:pt x="26" y="37"/>
                  </a:cubicBezTo>
                  <a:cubicBezTo>
                    <a:pt x="14" y="40"/>
                    <a:pt x="6" y="31"/>
                    <a:pt x="3" y="23"/>
                  </a:cubicBezTo>
                  <a:cubicBezTo>
                    <a:pt x="0" y="11"/>
                    <a:pt x="9" y="3"/>
                    <a:pt x="18" y="0"/>
                  </a:cubicBezTo>
                  <a:cubicBezTo>
                    <a:pt x="29" y="0"/>
                    <a:pt x="38" y="6"/>
                    <a:pt x="40" y="14"/>
                  </a:cubicBezTo>
                </a:path>
              </a:pathLst>
            </a:custGeom>
            <a:solidFill>
              <a:srgbClr val="61626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221" name="Freeform 734"/>
          <p:cNvSpPr>
            <a:spLocks noChangeArrowheads="1"/>
          </p:cNvSpPr>
          <p:nvPr/>
        </p:nvSpPr>
        <p:spPr bwMode="auto">
          <a:xfrm rot="16200000">
            <a:off x="11286975" y="5067210"/>
            <a:ext cx="1321819" cy="1769805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cs typeface="+mn-ea"/>
              <a:sym typeface="+mn-lt"/>
            </a:endParaRPr>
          </a:p>
        </p:txBody>
      </p:sp>
      <p:grpSp>
        <p:nvGrpSpPr>
          <p:cNvPr id="222" name="Group 221"/>
          <p:cNvGrpSpPr/>
          <p:nvPr/>
        </p:nvGrpSpPr>
        <p:grpSpPr>
          <a:xfrm>
            <a:off x="11341351" y="7726163"/>
            <a:ext cx="1660402" cy="1189783"/>
            <a:chOff x="11341351" y="7726163"/>
            <a:chExt cx="1660402" cy="1189783"/>
          </a:xfrm>
        </p:grpSpPr>
        <p:grpSp>
          <p:nvGrpSpPr>
            <p:cNvPr id="223" name="Group 222"/>
            <p:cNvGrpSpPr/>
            <p:nvPr/>
          </p:nvGrpSpPr>
          <p:grpSpPr>
            <a:xfrm>
              <a:off x="11341351" y="7726163"/>
              <a:ext cx="1660402" cy="1189783"/>
              <a:chOff x="11341351" y="8141025"/>
              <a:chExt cx="1660402" cy="1189783"/>
            </a:xfrm>
          </p:grpSpPr>
          <p:sp>
            <p:nvSpPr>
              <p:cNvPr id="225" name="Freeform 298"/>
              <p:cNvSpPr>
                <a:spLocks noChangeArrowheads="1"/>
              </p:cNvSpPr>
              <p:nvPr/>
            </p:nvSpPr>
            <p:spPr bwMode="auto">
              <a:xfrm>
                <a:off x="11341351" y="8141025"/>
                <a:ext cx="1189843" cy="1189783"/>
              </a:xfrm>
              <a:custGeom>
                <a:avLst/>
                <a:gdLst>
                  <a:gd name="T0" fmla="*/ 785 w 786"/>
                  <a:gd name="T1" fmla="*/ 391 h 784"/>
                  <a:gd name="T2" fmla="*/ 785 w 786"/>
                  <a:gd name="T3" fmla="*/ 391 h 784"/>
                  <a:gd name="T4" fmla="*/ 394 w 786"/>
                  <a:gd name="T5" fmla="*/ 783 h 784"/>
                  <a:gd name="T6" fmla="*/ 0 w 786"/>
                  <a:gd name="T7" fmla="*/ 391 h 784"/>
                  <a:gd name="T8" fmla="*/ 394 w 786"/>
                  <a:gd name="T9" fmla="*/ 0 h 784"/>
                  <a:gd name="T10" fmla="*/ 785 w 786"/>
                  <a:gd name="T11" fmla="*/ 391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784">
                    <a:moveTo>
                      <a:pt x="785" y="391"/>
                    </a:moveTo>
                    <a:lnTo>
                      <a:pt x="785" y="391"/>
                    </a:lnTo>
                    <a:cubicBezTo>
                      <a:pt x="785" y="607"/>
                      <a:pt x="610" y="783"/>
                      <a:pt x="394" y="783"/>
                    </a:cubicBezTo>
                    <a:cubicBezTo>
                      <a:pt x="176" y="783"/>
                      <a:pt x="0" y="607"/>
                      <a:pt x="0" y="391"/>
                    </a:cubicBezTo>
                    <a:cubicBezTo>
                      <a:pt x="0" y="176"/>
                      <a:pt x="176" y="0"/>
                      <a:pt x="394" y="0"/>
                    </a:cubicBezTo>
                    <a:cubicBezTo>
                      <a:pt x="610" y="0"/>
                      <a:pt x="785" y="176"/>
                      <a:pt x="785" y="391"/>
                    </a:cubicBezTo>
                  </a:path>
                </a:pathLst>
              </a:custGeom>
              <a:solidFill>
                <a:srgbClr val="32576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26" name="Freeform 299"/>
              <p:cNvSpPr>
                <a:spLocks noChangeArrowheads="1"/>
              </p:cNvSpPr>
              <p:nvPr/>
            </p:nvSpPr>
            <p:spPr bwMode="auto">
              <a:xfrm>
                <a:off x="11583353" y="8383015"/>
                <a:ext cx="712561" cy="705803"/>
              </a:xfrm>
              <a:custGeom>
                <a:avLst/>
                <a:gdLst>
                  <a:gd name="T0" fmla="*/ 236 w 471"/>
                  <a:gd name="T1" fmla="*/ 466 h 467"/>
                  <a:gd name="T2" fmla="*/ 236 w 471"/>
                  <a:gd name="T3" fmla="*/ 466 h 467"/>
                  <a:gd name="T4" fmla="*/ 0 w 471"/>
                  <a:gd name="T5" fmla="*/ 232 h 467"/>
                  <a:gd name="T6" fmla="*/ 236 w 471"/>
                  <a:gd name="T7" fmla="*/ 0 h 467"/>
                  <a:gd name="T8" fmla="*/ 470 w 471"/>
                  <a:gd name="T9" fmla="*/ 232 h 467"/>
                  <a:gd name="T10" fmla="*/ 236 w 471"/>
                  <a:gd name="T11" fmla="*/ 46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467">
                    <a:moveTo>
                      <a:pt x="236" y="466"/>
                    </a:moveTo>
                    <a:lnTo>
                      <a:pt x="236" y="466"/>
                    </a:lnTo>
                    <a:cubicBezTo>
                      <a:pt x="107" y="466"/>
                      <a:pt x="0" y="362"/>
                      <a:pt x="0" y="232"/>
                    </a:cubicBezTo>
                    <a:cubicBezTo>
                      <a:pt x="0" y="103"/>
                      <a:pt x="107" y="0"/>
                      <a:pt x="236" y="0"/>
                    </a:cubicBezTo>
                    <a:cubicBezTo>
                      <a:pt x="363" y="0"/>
                      <a:pt x="470" y="103"/>
                      <a:pt x="470" y="232"/>
                    </a:cubicBezTo>
                    <a:cubicBezTo>
                      <a:pt x="470" y="362"/>
                      <a:pt x="363" y="466"/>
                      <a:pt x="236" y="4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227" name="Freeform 734"/>
              <p:cNvSpPr>
                <a:spLocks noChangeArrowheads="1"/>
              </p:cNvSpPr>
              <p:nvPr/>
            </p:nvSpPr>
            <p:spPr bwMode="auto">
              <a:xfrm>
                <a:off x="12605139" y="8497288"/>
                <a:ext cx="396614" cy="53103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11459907" y="7927764"/>
              <a:ext cx="925127" cy="707868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id-ID" sz="40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60" name="图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277" y="323850"/>
            <a:ext cx="1361982" cy="128701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0044" y="403437"/>
            <a:ext cx="1717606" cy="148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9419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5" grpId="0"/>
      <p:bldP spid="186" grpId="0" animBg="1"/>
      <p:bldP spid="187" grpId="0" animBg="1"/>
      <p:bldP spid="188" grpId="0" animBg="1"/>
      <p:bldP spid="189" grpId="0" animBg="1"/>
      <p:bldP spid="2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7329215" y="3196268"/>
            <a:ext cx="3247435" cy="1008215"/>
          </a:xfrm>
          <a:custGeom>
            <a:avLst/>
            <a:gdLst>
              <a:gd name="connsiteX0" fmla="*/ 0 w 3247435"/>
              <a:gd name="connsiteY0" fmla="*/ 100822 h 1008215"/>
              <a:gd name="connsiteX1" fmla="*/ 100822 w 3247435"/>
              <a:gd name="connsiteY1" fmla="*/ 0 h 1008215"/>
              <a:gd name="connsiteX2" fmla="*/ 3146614 w 3247435"/>
              <a:gd name="connsiteY2" fmla="*/ 0 h 1008215"/>
              <a:gd name="connsiteX3" fmla="*/ 3247436 w 3247435"/>
              <a:gd name="connsiteY3" fmla="*/ 100822 h 1008215"/>
              <a:gd name="connsiteX4" fmla="*/ 3247435 w 3247435"/>
              <a:gd name="connsiteY4" fmla="*/ 907394 h 1008215"/>
              <a:gd name="connsiteX5" fmla="*/ 3146613 w 3247435"/>
              <a:gd name="connsiteY5" fmla="*/ 1008216 h 1008215"/>
              <a:gd name="connsiteX6" fmla="*/ 100822 w 3247435"/>
              <a:gd name="connsiteY6" fmla="*/ 1008215 h 1008215"/>
              <a:gd name="connsiteX7" fmla="*/ 0 w 3247435"/>
              <a:gd name="connsiteY7" fmla="*/ 907393 h 1008215"/>
              <a:gd name="connsiteX8" fmla="*/ 0 w 3247435"/>
              <a:gd name="connsiteY8" fmla="*/ 100822 h 100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7435" h="1008215">
                <a:moveTo>
                  <a:pt x="0" y="100822"/>
                </a:moveTo>
                <a:cubicBezTo>
                  <a:pt x="0" y="45140"/>
                  <a:pt x="45140" y="0"/>
                  <a:pt x="100822" y="0"/>
                </a:cubicBezTo>
                <a:lnTo>
                  <a:pt x="3146614" y="0"/>
                </a:lnTo>
                <a:cubicBezTo>
                  <a:pt x="3202296" y="0"/>
                  <a:pt x="3247436" y="45140"/>
                  <a:pt x="3247436" y="100822"/>
                </a:cubicBezTo>
                <a:cubicBezTo>
                  <a:pt x="3247436" y="369679"/>
                  <a:pt x="3247435" y="638537"/>
                  <a:pt x="3247435" y="907394"/>
                </a:cubicBezTo>
                <a:cubicBezTo>
                  <a:pt x="3247435" y="963076"/>
                  <a:pt x="3202295" y="1008216"/>
                  <a:pt x="3146613" y="1008216"/>
                </a:cubicBezTo>
                <a:lnTo>
                  <a:pt x="100822" y="1008215"/>
                </a:lnTo>
                <a:cubicBezTo>
                  <a:pt x="45140" y="1008215"/>
                  <a:pt x="0" y="963075"/>
                  <a:pt x="0" y="907393"/>
                </a:cubicBezTo>
                <a:lnTo>
                  <a:pt x="0" y="100822"/>
                </a:lnTo>
                <a:close/>
              </a:path>
            </a:pathLst>
          </a:custGeom>
          <a:solidFill>
            <a:schemeClr val="accent1"/>
          </a:solidFill>
          <a:ln w="28575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250" tIns="60010" rIns="75250" bIns="6001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b="0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WEB</a:t>
            </a:r>
            <a:r>
              <a:rPr lang="zh-CN" altLang="en-US" sz="4400" b="0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端</a:t>
            </a:r>
            <a:endParaRPr lang="en-US" sz="4400" b="0" i="0" kern="12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9715500" y="4536030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kern="12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管理员</a:t>
            </a:r>
            <a:endParaRPr lang="en-US" kern="12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grpSp>
        <p:nvGrpSpPr>
          <p:cNvPr id="577" name="Group 6"/>
          <p:cNvGrpSpPr/>
          <p:nvPr/>
        </p:nvGrpSpPr>
        <p:grpSpPr>
          <a:xfrm>
            <a:off x="4893159" y="850503"/>
            <a:ext cx="15060325" cy="2554527"/>
            <a:chOff x="6285433" y="546934"/>
            <a:chExt cx="12359700" cy="2554527"/>
          </a:xfrm>
        </p:grpSpPr>
        <p:sp>
          <p:nvSpPr>
            <p:cNvPr id="578" name="TextBox 7"/>
            <p:cNvSpPr txBox="1"/>
            <p:nvPr/>
          </p:nvSpPr>
          <p:spPr>
            <a:xfrm>
              <a:off x="6285433" y="546934"/>
              <a:ext cx="12359700" cy="2554527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zh-CN" altLang="en-US" sz="8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社会实践活动管理系统的功能展示</a:t>
              </a:r>
              <a:endParaRPr lang="id-ID" sz="8000" b="1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79" name="Rectangle 8"/>
            <p:cNvSpPr/>
            <p:nvPr/>
          </p:nvSpPr>
          <p:spPr>
            <a:xfrm>
              <a:off x="11412311" y="19753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cxnSp>
        <p:nvCxnSpPr>
          <p:cNvPr id="139" name="直接连接符 138"/>
          <p:cNvCxnSpPr/>
          <p:nvPr/>
        </p:nvCxnSpPr>
        <p:spPr>
          <a:xfrm>
            <a:off x="8895782" y="4204483"/>
            <a:ext cx="0" cy="71028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直接连接符 581"/>
          <p:cNvCxnSpPr/>
          <p:nvPr/>
        </p:nvCxnSpPr>
        <p:spPr>
          <a:xfrm flipH="1">
            <a:off x="8895782" y="4894744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直接连接符 582"/>
          <p:cNvCxnSpPr/>
          <p:nvPr/>
        </p:nvCxnSpPr>
        <p:spPr>
          <a:xfrm flipH="1">
            <a:off x="12313448" y="4914770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接连接符 583"/>
          <p:cNvCxnSpPr/>
          <p:nvPr/>
        </p:nvCxnSpPr>
        <p:spPr>
          <a:xfrm>
            <a:off x="13132598" y="4938366"/>
            <a:ext cx="0" cy="71028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直接连接符 584"/>
          <p:cNvCxnSpPr/>
          <p:nvPr/>
        </p:nvCxnSpPr>
        <p:spPr>
          <a:xfrm flipH="1">
            <a:off x="13132598" y="5648653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6" name="任意多边形 585"/>
          <p:cNvSpPr/>
          <p:nvPr/>
        </p:nvSpPr>
        <p:spPr>
          <a:xfrm>
            <a:off x="13951749" y="5269913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开发维护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587" name="直接连接符 586"/>
          <p:cNvCxnSpPr/>
          <p:nvPr/>
        </p:nvCxnSpPr>
        <p:spPr>
          <a:xfrm>
            <a:off x="13133166" y="5707959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直接连接符 587"/>
          <p:cNvCxnSpPr/>
          <p:nvPr/>
        </p:nvCxnSpPr>
        <p:spPr>
          <a:xfrm flipH="1">
            <a:off x="13132031" y="6705600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" name="任意多边形 588"/>
          <p:cNvSpPr/>
          <p:nvPr/>
        </p:nvSpPr>
        <p:spPr>
          <a:xfrm>
            <a:off x="13951749" y="6326860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监管审核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590" name="直接连接符 589"/>
          <p:cNvCxnSpPr/>
          <p:nvPr/>
        </p:nvCxnSpPr>
        <p:spPr>
          <a:xfrm>
            <a:off x="13121832" y="6734399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直接连接符 590"/>
          <p:cNvCxnSpPr/>
          <p:nvPr/>
        </p:nvCxnSpPr>
        <p:spPr>
          <a:xfrm flipH="1">
            <a:off x="13132031" y="7732040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任意多边形 591"/>
          <p:cNvSpPr/>
          <p:nvPr/>
        </p:nvSpPr>
        <p:spPr>
          <a:xfrm>
            <a:off x="13951749" y="7353300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权限分配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593" name="直接连接符 592"/>
          <p:cNvCxnSpPr/>
          <p:nvPr/>
        </p:nvCxnSpPr>
        <p:spPr>
          <a:xfrm>
            <a:off x="8895214" y="4894744"/>
            <a:ext cx="0" cy="472550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" name="任意多边形 593"/>
          <p:cNvSpPr/>
          <p:nvPr/>
        </p:nvSpPr>
        <p:spPr>
          <a:xfrm>
            <a:off x="9715500" y="9241510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kern="12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教  师</a:t>
            </a:r>
            <a:endParaRPr lang="en-US" kern="12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595" name="直接连接符 594"/>
          <p:cNvCxnSpPr/>
          <p:nvPr/>
        </p:nvCxnSpPr>
        <p:spPr>
          <a:xfrm flipH="1">
            <a:off x="8895782" y="9600224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直接连接符 595"/>
          <p:cNvCxnSpPr/>
          <p:nvPr/>
        </p:nvCxnSpPr>
        <p:spPr>
          <a:xfrm flipH="1">
            <a:off x="12313448" y="9620250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直接连接符 596"/>
          <p:cNvCxnSpPr/>
          <p:nvPr/>
        </p:nvCxnSpPr>
        <p:spPr>
          <a:xfrm>
            <a:off x="13132598" y="9629959"/>
            <a:ext cx="0" cy="71028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接连接符 597"/>
          <p:cNvCxnSpPr/>
          <p:nvPr/>
        </p:nvCxnSpPr>
        <p:spPr>
          <a:xfrm flipH="1">
            <a:off x="13132598" y="10340246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9" name="任意多边形 598"/>
          <p:cNvSpPr/>
          <p:nvPr/>
        </p:nvSpPr>
        <p:spPr>
          <a:xfrm>
            <a:off x="13951749" y="9961506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权限分配</a:t>
            </a:r>
            <a:endParaRPr lang="en-US" altLang="zh-CN" sz="28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600" name="直接连接符 599"/>
          <p:cNvCxnSpPr/>
          <p:nvPr/>
        </p:nvCxnSpPr>
        <p:spPr>
          <a:xfrm>
            <a:off x="13133166" y="10399552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直接连接符 600"/>
          <p:cNvCxnSpPr/>
          <p:nvPr/>
        </p:nvCxnSpPr>
        <p:spPr>
          <a:xfrm flipH="1">
            <a:off x="13132031" y="11397193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任意多边形 601"/>
          <p:cNvSpPr/>
          <p:nvPr/>
        </p:nvSpPr>
        <p:spPr>
          <a:xfrm>
            <a:off x="13951749" y="11018453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内容审核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603" name="直接连接符 602"/>
          <p:cNvCxnSpPr/>
          <p:nvPr/>
        </p:nvCxnSpPr>
        <p:spPr>
          <a:xfrm>
            <a:off x="13121832" y="11425992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直接连接符 603"/>
          <p:cNvCxnSpPr/>
          <p:nvPr/>
        </p:nvCxnSpPr>
        <p:spPr>
          <a:xfrm flipH="1">
            <a:off x="13132031" y="12423633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5" name="任意多边形 604"/>
          <p:cNvSpPr/>
          <p:nvPr/>
        </p:nvSpPr>
        <p:spPr>
          <a:xfrm>
            <a:off x="13951749" y="12044893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信息发布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606" name="直接连接符 605"/>
          <p:cNvCxnSpPr/>
          <p:nvPr/>
        </p:nvCxnSpPr>
        <p:spPr>
          <a:xfrm>
            <a:off x="8895214" y="9600224"/>
            <a:ext cx="0" cy="472550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54067"/>
      </p:ext>
    </p:extLst>
  </p:cSld>
  <p:clrMapOvr>
    <a:masterClrMapping/>
  </p:clrMapOvr>
  <p:transition spd="med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586" grpId="0" animBg="1"/>
      <p:bldP spid="589" grpId="0" animBg="1"/>
      <p:bldP spid="592" grpId="0" animBg="1"/>
      <p:bldP spid="594" grpId="0" animBg="1"/>
      <p:bldP spid="599" grpId="0" animBg="1"/>
      <p:bldP spid="602" grpId="0" animBg="1"/>
      <p:bldP spid="60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6" name="直接连接符 605"/>
          <p:cNvCxnSpPr/>
          <p:nvPr/>
        </p:nvCxnSpPr>
        <p:spPr>
          <a:xfrm>
            <a:off x="8895214" y="0"/>
            <a:ext cx="0" cy="19812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8895214" y="1981200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>
            <a:off x="9714932" y="1602460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kern="12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用   户</a:t>
            </a:r>
            <a:endParaRPr lang="en-US" kern="12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12312880" y="1981200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3132030" y="1990909"/>
            <a:ext cx="0" cy="71028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13132030" y="2701196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 39"/>
          <p:cNvSpPr/>
          <p:nvPr/>
        </p:nvSpPr>
        <p:spPr>
          <a:xfrm>
            <a:off x="13951181" y="2322456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上传</a:t>
            </a:r>
            <a:endParaRPr lang="en-US" altLang="zh-CN" sz="28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3132598" y="2760502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13131463" y="3758143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任意多边形 42"/>
          <p:cNvSpPr/>
          <p:nvPr/>
        </p:nvSpPr>
        <p:spPr>
          <a:xfrm>
            <a:off x="13951181" y="3379403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下载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3121264" y="3786942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13131463" y="4784583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 45"/>
          <p:cNvSpPr/>
          <p:nvPr/>
        </p:nvSpPr>
        <p:spPr>
          <a:xfrm>
            <a:off x="13951181" y="4405843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修改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3121264" y="4784583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13131463" y="5782224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多边形 48"/>
          <p:cNvSpPr/>
          <p:nvPr/>
        </p:nvSpPr>
        <p:spPr>
          <a:xfrm>
            <a:off x="13951181" y="5403484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查看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7328647" y="8089340"/>
            <a:ext cx="3247435" cy="1008215"/>
          </a:xfrm>
          <a:custGeom>
            <a:avLst/>
            <a:gdLst>
              <a:gd name="connsiteX0" fmla="*/ 0 w 3247435"/>
              <a:gd name="connsiteY0" fmla="*/ 100822 h 1008215"/>
              <a:gd name="connsiteX1" fmla="*/ 100822 w 3247435"/>
              <a:gd name="connsiteY1" fmla="*/ 0 h 1008215"/>
              <a:gd name="connsiteX2" fmla="*/ 3146614 w 3247435"/>
              <a:gd name="connsiteY2" fmla="*/ 0 h 1008215"/>
              <a:gd name="connsiteX3" fmla="*/ 3247436 w 3247435"/>
              <a:gd name="connsiteY3" fmla="*/ 100822 h 1008215"/>
              <a:gd name="connsiteX4" fmla="*/ 3247435 w 3247435"/>
              <a:gd name="connsiteY4" fmla="*/ 907394 h 1008215"/>
              <a:gd name="connsiteX5" fmla="*/ 3146613 w 3247435"/>
              <a:gd name="connsiteY5" fmla="*/ 1008216 h 1008215"/>
              <a:gd name="connsiteX6" fmla="*/ 100822 w 3247435"/>
              <a:gd name="connsiteY6" fmla="*/ 1008215 h 1008215"/>
              <a:gd name="connsiteX7" fmla="*/ 0 w 3247435"/>
              <a:gd name="connsiteY7" fmla="*/ 907393 h 1008215"/>
              <a:gd name="connsiteX8" fmla="*/ 0 w 3247435"/>
              <a:gd name="connsiteY8" fmla="*/ 100822 h 100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7435" h="1008215">
                <a:moveTo>
                  <a:pt x="0" y="100822"/>
                </a:moveTo>
                <a:cubicBezTo>
                  <a:pt x="0" y="45140"/>
                  <a:pt x="45140" y="0"/>
                  <a:pt x="100822" y="0"/>
                </a:cubicBezTo>
                <a:lnTo>
                  <a:pt x="3146614" y="0"/>
                </a:lnTo>
                <a:cubicBezTo>
                  <a:pt x="3202296" y="0"/>
                  <a:pt x="3247436" y="45140"/>
                  <a:pt x="3247436" y="100822"/>
                </a:cubicBezTo>
                <a:cubicBezTo>
                  <a:pt x="3247436" y="369679"/>
                  <a:pt x="3247435" y="638537"/>
                  <a:pt x="3247435" y="907394"/>
                </a:cubicBezTo>
                <a:cubicBezTo>
                  <a:pt x="3247435" y="963076"/>
                  <a:pt x="3202295" y="1008216"/>
                  <a:pt x="3146613" y="1008216"/>
                </a:cubicBezTo>
                <a:lnTo>
                  <a:pt x="100822" y="1008215"/>
                </a:lnTo>
                <a:cubicBezTo>
                  <a:pt x="45140" y="1008215"/>
                  <a:pt x="0" y="963075"/>
                  <a:pt x="0" y="907393"/>
                </a:cubicBezTo>
                <a:lnTo>
                  <a:pt x="0" y="100822"/>
                </a:lnTo>
                <a:close/>
              </a:path>
            </a:pathLst>
          </a:custGeom>
          <a:solidFill>
            <a:schemeClr val="accent3"/>
          </a:solidFill>
          <a:ln w="28575" cmpd="sng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250" tIns="60010" rIns="75250" bIns="6001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4400" b="0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移动端</a:t>
            </a:r>
            <a:endParaRPr lang="en-US" sz="4400" b="0" i="0" kern="12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9714932" y="9429102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kern="12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管理员</a:t>
            </a:r>
            <a:endParaRPr lang="en-US" kern="12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8895214" y="9097555"/>
            <a:ext cx="0" cy="71028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8895214" y="9787816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12312880" y="9807842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3132030" y="9831438"/>
            <a:ext cx="0" cy="71028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13132030" y="10541725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任意多边形 56"/>
          <p:cNvSpPr/>
          <p:nvPr/>
        </p:nvSpPr>
        <p:spPr>
          <a:xfrm>
            <a:off x="13951181" y="10162985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开发维护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3132598" y="10601031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3131463" y="11598672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任意多边形 59"/>
          <p:cNvSpPr/>
          <p:nvPr/>
        </p:nvSpPr>
        <p:spPr>
          <a:xfrm>
            <a:off x="13951181" y="11219932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监管审核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13121264" y="11627471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13131463" y="12625112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任意多边形 62"/>
          <p:cNvSpPr/>
          <p:nvPr/>
        </p:nvSpPr>
        <p:spPr>
          <a:xfrm>
            <a:off x="13951181" y="12246372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权限分配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8894646" y="9787816"/>
            <a:ext cx="0" cy="472550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933240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43" grpId="0" animBg="1"/>
      <p:bldP spid="46" grpId="0" animBg="1"/>
      <p:bldP spid="49" grpId="0" animBg="1"/>
      <p:bldP spid="50" grpId="0" animBg="1"/>
      <p:bldP spid="51" grpId="0" animBg="1"/>
      <p:bldP spid="57" grpId="0" animBg="1"/>
      <p:bldP spid="60" grpId="0" animBg="1"/>
      <p:bldP spid="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6" name="直接连接符 605"/>
          <p:cNvCxnSpPr/>
          <p:nvPr/>
        </p:nvCxnSpPr>
        <p:spPr>
          <a:xfrm>
            <a:off x="8895214" y="0"/>
            <a:ext cx="0" cy="198120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8895214" y="1981200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>
            <a:off x="9714932" y="1602460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kern="1200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用   户</a:t>
            </a:r>
            <a:endParaRPr lang="en-US" kern="1200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11028246" y="2283740"/>
            <a:ext cx="0" cy="106906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7829550" y="3333750"/>
            <a:ext cx="3198696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7838731" y="3333750"/>
            <a:ext cx="0" cy="106906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任意多边形 66"/>
          <p:cNvSpPr/>
          <p:nvPr/>
        </p:nvSpPr>
        <p:spPr>
          <a:xfrm>
            <a:off x="6681272" y="4307561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7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教  师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68" name="直接连接符 67"/>
          <p:cNvCxnSpPr/>
          <p:nvPr/>
        </p:nvCxnSpPr>
        <p:spPr>
          <a:xfrm flipH="1">
            <a:off x="9264880" y="4695663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10084030" y="4719259"/>
            <a:ext cx="0" cy="71028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10084030" y="5429546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任意多边形 70"/>
          <p:cNvSpPr/>
          <p:nvPr/>
        </p:nvSpPr>
        <p:spPr>
          <a:xfrm>
            <a:off x="10903181" y="5050806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上传通知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10084598" y="5488852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10083463" y="6486493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任意多边形 73"/>
          <p:cNvSpPr/>
          <p:nvPr/>
        </p:nvSpPr>
        <p:spPr>
          <a:xfrm>
            <a:off x="10903181" y="6107753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修改信息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10073264" y="6515292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>
            <a:off x="10083463" y="7512933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 76"/>
          <p:cNvSpPr/>
          <p:nvPr/>
        </p:nvSpPr>
        <p:spPr>
          <a:xfrm>
            <a:off x="10903181" y="7134193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查看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10891279" y="3333750"/>
            <a:ext cx="4682892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15574171" y="3352800"/>
            <a:ext cx="0" cy="106906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任意多边形 79"/>
          <p:cNvSpPr/>
          <p:nvPr/>
        </p:nvSpPr>
        <p:spPr>
          <a:xfrm>
            <a:off x="14319711" y="4307561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7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学  生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H="1">
            <a:off x="16903319" y="4695663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17722469" y="4719259"/>
            <a:ext cx="0" cy="710287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17722469" y="5429546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任意多边形 83"/>
          <p:cNvSpPr/>
          <p:nvPr/>
        </p:nvSpPr>
        <p:spPr>
          <a:xfrm>
            <a:off x="18541620" y="5050806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上传动态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85" name="直接连接符 84"/>
          <p:cNvCxnSpPr/>
          <p:nvPr/>
        </p:nvCxnSpPr>
        <p:spPr>
          <a:xfrm>
            <a:off x="17723037" y="5488852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17721902" y="6486493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任意多边形 86"/>
          <p:cNvSpPr/>
          <p:nvPr/>
        </p:nvSpPr>
        <p:spPr>
          <a:xfrm>
            <a:off x="18541620" y="6107753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修改信息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17711703" y="6515292"/>
            <a:ext cx="0" cy="997641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>
            <a:off x="17721902" y="7512933"/>
            <a:ext cx="819718" cy="0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任意多边形 89"/>
          <p:cNvSpPr/>
          <p:nvPr/>
        </p:nvSpPr>
        <p:spPr>
          <a:xfrm>
            <a:off x="18541620" y="7134193"/>
            <a:ext cx="2597948" cy="757480"/>
          </a:xfrm>
          <a:custGeom>
            <a:avLst/>
            <a:gdLst>
              <a:gd name="connsiteX0" fmla="*/ 0 w 2597948"/>
              <a:gd name="connsiteY0" fmla="*/ 75748 h 757480"/>
              <a:gd name="connsiteX1" fmla="*/ 75748 w 2597948"/>
              <a:gd name="connsiteY1" fmla="*/ 0 h 757480"/>
              <a:gd name="connsiteX2" fmla="*/ 2522200 w 2597948"/>
              <a:gd name="connsiteY2" fmla="*/ 0 h 757480"/>
              <a:gd name="connsiteX3" fmla="*/ 2597948 w 2597948"/>
              <a:gd name="connsiteY3" fmla="*/ 75748 h 757480"/>
              <a:gd name="connsiteX4" fmla="*/ 2597948 w 2597948"/>
              <a:gd name="connsiteY4" fmla="*/ 681732 h 757480"/>
              <a:gd name="connsiteX5" fmla="*/ 2522200 w 2597948"/>
              <a:gd name="connsiteY5" fmla="*/ 757480 h 757480"/>
              <a:gd name="connsiteX6" fmla="*/ 75748 w 2597948"/>
              <a:gd name="connsiteY6" fmla="*/ 757480 h 757480"/>
              <a:gd name="connsiteX7" fmla="*/ 0 w 2597948"/>
              <a:gd name="connsiteY7" fmla="*/ 681732 h 757480"/>
              <a:gd name="connsiteX8" fmla="*/ 0 w 2597948"/>
              <a:gd name="connsiteY8" fmla="*/ 75748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7948" h="757480">
                <a:moveTo>
                  <a:pt x="0" y="75748"/>
                </a:moveTo>
                <a:cubicBezTo>
                  <a:pt x="0" y="33914"/>
                  <a:pt x="33914" y="0"/>
                  <a:pt x="75748" y="0"/>
                </a:cubicBezTo>
                <a:lnTo>
                  <a:pt x="2522200" y="0"/>
                </a:lnTo>
                <a:cubicBezTo>
                  <a:pt x="2564034" y="0"/>
                  <a:pt x="2597948" y="33914"/>
                  <a:pt x="2597948" y="75748"/>
                </a:cubicBezTo>
                <a:lnTo>
                  <a:pt x="2597948" y="681732"/>
                </a:lnTo>
                <a:cubicBezTo>
                  <a:pt x="2597948" y="723566"/>
                  <a:pt x="2564034" y="757480"/>
                  <a:pt x="2522200" y="757480"/>
                </a:cubicBezTo>
                <a:lnTo>
                  <a:pt x="75748" y="757480"/>
                </a:lnTo>
                <a:cubicBezTo>
                  <a:pt x="33914" y="757480"/>
                  <a:pt x="0" y="723566"/>
                  <a:pt x="0" y="681732"/>
                </a:cubicBezTo>
                <a:lnTo>
                  <a:pt x="0" y="75748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286" tIns="47586" rIns="60286" bIns="4758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kern="1200" dirty="0" smtClean="0">
                <a:solidFill>
                  <a:schemeClr val="accent6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查看</a:t>
            </a:r>
            <a:endParaRPr lang="en-US" sz="2800" kern="1200" dirty="0">
              <a:solidFill>
                <a:schemeClr val="accent6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015259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67" grpId="0" animBg="1"/>
      <p:bldP spid="71" grpId="0" animBg="1"/>
      <p:bldP spid="74" grpId="0" animBg="1"/>
      <p:bldP spid="77" grpId="0" animBg="1"/>
      <p:bldP spid="80" grpId="0" animBg="1"/>
      <p:bldP spid="84" grpId="0" animBg="1"/>
      <p:bldP spid="87" grpId="0" animBg="1"/>
      <p:bldP spid="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4556300" y="895181"/>
            <a:ext cx="15060325" cy="1475192"/>
            <a:chOff x="6008980" y="591612"/>
            <a:chExt cx="12359700" cy="1475192"/>
          </a:xfrm>
        </p:grpSpPr>
        <p:sp>
          <p:nvSpPr>
            <p:cNvPr id="34" name="TextBox 7"/>
            <p:cNvSpPr txBox="1"/>
            <p:nvPr/>
          </p:nvSpPr>
          <p:spPr>
            <a:xfrm>
              <a:off x="6008980" y="591612"/>
              <a:ext cx="12359700" cy="1323421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zh-CN" altLang="en-US" sz="8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管理员活动</a:t>
              </a:r>
              <a:endParaRPr lang="id-ID" sz="8000" b="1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7" name="Rectangle 8"/>
            <p:cNvSpPr/>
            <p:nvPr/>
          </p:nvSpPr>
          <p:spPr>
            <a:xfrm>
              <a:off x="11412311" y="19753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6665404" y="2813525"/>
            <a:ext cx="1985555" cy="92746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/>
              <a:t>开始</a:t>
            </a:r>
            <a:endParaRPr lang="zh-CN" altLang="en-US" sz="4400" dirty="0"/>
          </a:p>
        </p:txBody>
      </p:sp>
      <p:sp>
        <p:nvSpPr>
          <p:cNvPr id="5" name="矩形 4"/>
          <p:cNvSpPr/>
          <p:nvPr/>
        </p:nvSpPr>
        <p:spPr>
          <a:xfrm>
            <a:off x="6558289" y="4204930"/>
            <a:ext cx="2168435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管理员登陆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10024734" y="4218319"/>
            <a:ext cx="2168435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查看新信息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6916400" y="6065659"/>
            <a:ext cx="2168435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调整信息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0024736" y="10179335"/>
            <a:ext cx="2168435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发布公告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6404149" y="10179335"/>
            <a:ext cx="2573382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发布活动信息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13793342" y="6152556"/>
            <a:ext cx="1648265" cy="76991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10284820" y="11896214"/>
            <a:ext cx="1648265" cy="76991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6834048" y="11871679"/>
            <a:ext cx="1648265" cy="76991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3458339" y="6083883"/>
            <a:ext cx="1648265" cy="76991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</a:t>
            </a:r>
            <a:endParaRPr lang="zh-CN" altLang="en-US" dirty="0"/>
          </a:p>
        </p:txBody>
      </p:sp>
      <p:sp>
        <p:nvSpPr>
          <p:cNvPr id="6" name="菱形 5"/>
          <p:cNvSpPr/>
          <p:nvPr/>
        </p:nvSpPr>
        <p:spPr>
          <a:xfrm>
            <a:off x="6326796" y="5606153"/>
            <a:ext cx="2704016" cy="156466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是否有新活动</a:t>
            </a:r>
            <a:endParaRPr lang="zh-CN" altLang="en-US" sz="2800" dirty="0"/>
          </a:p>
        </p:txBody>
      </p:sp>
      <p:sp>
        <p:nvSpPr>
          <p:cNvPr id="48" name="菱形 47"/>
          <p:cNvSpPr/>
          <p:nvPr/>
        </p:nvSpPr>
        <p:spPr>
          <a:xfrm>
            <a:off x="6395133" y="7860356"/>
            <a:ext cx="2704016" cy="156466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是否符合要求</a:t>
            </a:r>
            <a:endParaRPr lang="zh-CN" altLang="en-US" sz="2800" dirty="0"/>
          </a:p>
        </p:txBody>
      </p:sp>
      <p:sp>
        <p:nvSpPr>
          <p:cNvPr id="49" name="菱形 48"/>
          <p:cNvSpPr/>
          <p:nvPr/>
        </p:nvSpPr>
        <p:spPr>
          <a:xfrm>
            <a:off x="9835321" y="5686510"/>
            <a:ext cx="2704016" cy="156466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是否有新公告</a:t>
            </a:r>
            <a:endParaRPr lang="zh-CN" altLang="en-US" sz="2800" dirty="0"/>
          </a:p>
        </p:txBody>
      </p:sp>
      <p:sp>
        <p:nvSpPr>
          <p:cNvPr id="50" name="菱形 49"/>
          <p:cNvSpPr/>
          <p:nvPr/>
        </p:nvSpPr>
        <p:spPr>
          <a:xfrm>
            <a:off x="9756942" y="7909163"/>
            <a:ext cx="2845533" cy="156466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是否符合发布要求</a:t>
            </a:r>
            <a:endParaRPr lang="zh-CN" altLang="en-US" sz="2800" dirty="0"/>
          </a:p>
        </p:txBody>
      </p:sp>
      <p:sp>
        <p:nvSpPr>
          <p:cNvPr id="51" name="菱形 50"/>
          <p:cNvSpPr/>
          <p:nvPr/>
        </p:nvSpPr>
        <p:spPr>
          <a:xfrm>
            <a:off x="13383903" y="3905646"/>
            <a:ext cx="2536540" cy="156466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信息是否失效</a:t>
            </a:r>
            <a:endParaRPr lang="zh-CN" altLang="en-US" sz="2800" dirty="0"/>
          </a:p>
        </p:txBody>
      </p:sp>
      <p:sp>
        <p:nvSpPr>
          <p:cNvPr id="52" name="菱形 51"/>
          <p:cNvSpPr/>
          <p:nvPr/>
        </p:nvSpPr>
        <p:spPr>
          <a:xfrm>
            <a:off x="16553823" y="3897555"/>
            <a:ext cx="2893590" cy="156466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是否需要调整信息</a:t>
            </a:r>
            <a:endParaRPr lang="zh-CN" altLang="en-US" sz="2800" dirty="0"/>
          </a:p>
        </p:txBody>
      </p:sp>
      <p:cxnSp>
        <p:nvCxnSpPr>
          <p:cNvPr id="8" name="直接连接符 7"/>
          <p:cNvCxnSpPr>
            <a:stCxn id="2" idx="2"/>
            <a:endCxn id="5" idx="0"/>
          </p:cNvCxnSpPr>
          <p:nvPr/>
        </p:nvCxnSpPr>
        <p:spPr>
          <a:xfrm flipH="1">
            <a:off x="7642507" y="3740988"/>
            <a:ext cx="15675" cy="4639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5" idx="3"/>
            <a:endCxn id="39" idx="1"/>
          </p:cNvCxnSpPr>
          <p:nvPr/>
        </p:nvCxnSpPr>
        <p:spPr>
          <a:xfrm>
            <a:off x="8726724" y="4662130"/>
            <a:ext cx="1298010" cy="133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2193169" y="4675519"/>
            <a:ext cx="12496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51" idx="3"/>
            <a:endCxn id="52" idx="1"/>
          </p:cNvCxnSpPr>
          <p:nvPr/>
        </p:nvCxnSpPr>
        <p:spPr>
          <a:xfrm flipV="1">
            <a:off x="15920443" y="4679885"/>
            <a:ext cx="633380" cy="80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2" idx="2"/>
            <a:endCxn id="40" idx="0"/>
          </p:cNvCxnSpPr>
          <p:nvPr/>
        </p:nvCxnSpPr>
        <p:spPr>
          <a:xfrm>
            <a:off x="18000618" y="5462215"/>
            <a:ext cx="0" cy="60344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43" idx="3"/>
            <a:endCxn id="40" idx="1"/>
          </p:cNvCxnSpPr>
          <p:nvPr/>
        </p:nvCxnSpPr>
        <p:spPr>
          <a:xfrm flipV="1">
            <a:off x="15441607" y="6522859"/>
            <a:ext cx="1474793" cy="146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endCxn id="43" idx="0"/>
          </p:cNvCxnSpPr>
          <p:nvPr/>
        </p:nvCxnSpPr>
        <p:spPr>
          <a:xfrm flipH="1">
            <a:off x="14617475" y="5457849"/>
            <a:ext cx="1372" cy="6947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39" idx="2"/>
            <a:endCxn id="49" idx="0"/>
          </p:cNvCxnSpPr>
          <p:nvPr/>
        </p:nvCxnSpPr>
        <p:spPr>
          <a:xfrm>
            <a:off x="11108952" y="5132719"/>
            <a:ext cx="78377" cy="5537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39" idx="2"/>
            <a:endCxn id="6" idx="0"/>
          </p:cNvCxnSpPr>
          <p:nvPr/>
        </p:nvCxnSpPr>
        <p:spPr>
          <a:xfrm flipH="1">
            <a:off x="7678804" y="5132719"/>
            <a:ext cx="3430148" cy="4734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49" idx="3"/>
            <a:endCxn id="43" idx="1"/>
          </p:cNvCxnSpPr>
          <p:nvPr/>
        </p:nvCxnSpPr>
        <p:spPr>
          <a:xfrm>
            <a:off x="12539337" y="6468840"/>
            <a:ext cx="1254005" cy="686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43" idx="2"/>
            <a:endCxn id="50" idx="3"/>
          </p:cNvCxnSpPr>
          <p:nvPr/>
        </p:nvCxnSpPr>
        <p:spPr>
          <a:xfrm flipH="1">
            <a:off x="12602475" y="6922469"/>
            <a:ext cx="2015000" cy="176902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49" idx="2"/>
            <a:endCxn id="50" idx="0"/>
          </p:cNvCxnSpPr>
          <p:nvPr/>
        </p:nvCxnSpPr>
        <p:spPr>
          <a:xfrm flipH="1">
            <a:off x="11179709" y="7251170"/>
            <a:ext cx="7620" cy="65799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>
            <a:off x="7739521" y="7197592"/>
            <a:ext cx="7620" cy="65799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endCxn id="42" idx="0"/>
          </p:cNvCxnSpPr>
          <p:nvPr/>
        </p:nvCxnSpPr>
        <p:spPr>
          <a:xfrm flipH="1">
            <a:off x="7690840" y="9389406"/>
            <a:ext cx="48681" cy="7899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endCxn id="41" idx="0"/>
          </p:cNvCxnSpPr>
          <p:nvPr/>
        </p:nvCxnSpPr>
        <p:spPr>
          <a:xfrm flipH="1">
            <a:off x="11108954" y="9473823"/>
            <a:ext cx="70756" cy="7055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45" idx="0"/>
          </p:cNvCxnSpPr>
          <p:nvPr/>
        </p:nvCxnSpPr>
        <p:spPr>
          <a:xfrm flipH="1">
            <a:off x="7658181" y="11087743"/>
            <a:ext cx="14289" cy="78393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endCxn id="44" idx="0"/>
          </p:cNvCxnSpPr>
          <p:nvPr/>
        </p:nvCxnSpPr>
        <p:spPr>
          <a:xfrm flipH="1">
            <a:off x="11108953" y="11081750"/>
            <a:ext cx="28045" cy="8144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endCxn id="46" idx="3"/>
          </p:cNvCxnSpPr>
          <p:nvPr/>
        </p:nvCxnSpPr>
        <p:spPr>
          <a:xfrm flipH="1">
            <a:off x="5106604" y="6435135"/>
            <a:ext cx="1288530" cy="337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48" idx="1"/>
            <a:endCxn id="46" idx="2"/>
          </p:cNvCxnSpPr>
          <p:nvPr/>
        </p:nvCxnSpPr>
        <p:spPr>
          <a:xfrm flipH="1" flipV="1">
            <a:off x="4282472" y="6853796"/>
            <a:ext cx="2112661" cy="17888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4572782" y="5597225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是</a:t>
            </a:r>
          </a:p>
        </p:txBody>
      </p:sp>
      <p:sp>
        <p:nvSpPr>
          <p:cNvPr id="106" name="矩形 105"/>
          <p:cNvSpPr/>
          <p:nvPr/>
        </p:nvSpPr>
        <p:spPr>
          <a:xfrm>
            <a:off x="11143452" y="7375968"/>
            <a:ext cx="51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是 </a:t>
            </a:r>
            <a:endParaRPr lang="zh-CN" altLang="en-US" sz="2400" dirty="0"/>
          </a:p>
        </p:txBody>
      </p:sp>
      <p:sp>
        <p:nvSpPr>
          <p:cNvPr id="107" name="矩形 106"/>
          <p:cNvSpPr/>
          <p:nvPr/>
        </p:nvSpPr>
        <p:spPr>
          <a:xfrm>
            <a:off x="7694973" y="7296980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是</a:t>
            </a:r>
          </a:p>
        </p:txBody>
      </p:sp>
      <p:sp>
        <p:nvSpPr>
          <p:cNvPr id="108" name="矩形 107"/>
          <p:cNvSpPr/>
          <p:nvPr/>
        </p:nvSpPr>
        <p:spPr>
          <a:xfrm>
            <a:off x="11122975" y="9595746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是</a:t>
            </a:r>
          </a:p>
        </p:txBody>
      </p:sp>
      <p:sp>
        <p:nvSpPr>
          <p:cNvPr id="109" name="矩形 108"/>
          <p:cNvSpPr/>
          <p:nvPr/>
        </p:nvSpPr>
        <p:spPr>
          <a:xfrm>
            <a:off x="7658180" y="9595746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是</a:t>
            </a:r>
          </a:p>
        </p:txBody>
      </p:sp>
      <p:sp>
        <p:nvSpPr>
          <p:cNvPr id="110" name="矩形 109"/>
          <p:cNvSpPr/>
          <p:nvPr/>
        </p:nvSpPr>
        <p:spPr>
          <a:xfrm>
            <a:off x="15957628" y="4247248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否</a:t>
            </a:r>
            <a:endParaRPr lang="zh-CN" altLang="en-US" sz="2400" dirty="0"/>
          </a:p>
        </p:txBody>
      </p:sp>
      <p:sp>
        <p:nvSpPr>
          <p:cNvPr id="114" name="矩形 113"/>
          <p:cNvSpPr/>
          <p:nvPr/>
        </p:nvSpPr>
        <p:spPr>
          <a:xfrm>
            <a:off x="13662350" y="7692382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否</a:t>
            </a:r>
            <a:endParaRPr lang="zh-CN" altLang="en-US" sz="2400" dirty="0"/>
          </a:p>
        </p:txBody>
      </p:sp>
      <p:sp>
        <p:nvSpPr>
          <p:cNvPr id="115" name="矩形 114"/>
          <p:cNvSpPr/>
          <p:nvPr/>
        </p:nvSpPr>
        <p:spPr>
          <a:xfrm>
            <a:off x="12842700" y="6017652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否</a:t>
            </a:r>
            <a:endParaRPr lang="zh-CN" altLang="en-US" sz="2400" dirty="0"/>
          </a:p>
        </p:txBody>
      </p:sp>
      <p:sp>
        <p:nvSpPr>
          <p:cNvPr id="116" name="矩形 115"/>
          <p:cNvSpPr/>
          <p:nvPr/>
        </p:nvSpPr>
        <p:spPr>
          <a:xfrm>
            <a:off x="5495325" y="6037053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否</a:t>
            </a:r>
            <a:endParaRPr lang="zh-CN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5043950" y="7758645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否</a:t>
            </a:r>
            <a:endParaRPr lang="zh-CN" altLang="en-US" sz="2400" dirty="0"/>
          </a:p>
        </p:txBody>
      </p:sp>
      <p:grpSp>
        <p:nvGrpSpPr>
          <p:cNvPr id="119" name="Group 37"/>
          <p:cNvGrpSpPr/>
          <p:nvPr/>
        </p:nvGrpSpPr>
        <p:grpSpPr>
          <a:xfrm>
            <a:off x="15670325" y="7815908"/>
            <a:ext cx="3650645" cy="4879043"/>
            <a:chOff x="10161589" y="1197665"/>
            <a:chExt cx="8764949" cy="11714249"/>
          </a:xfrm>
        </p:grpSpPr>
        <p:sp>
          <p:nvSpPr>
            <p:cNvPr id="120" name="Freeform 2"/>
            <p:cNvSpPr>
              <a:spLocks noChangeArrowheads="1"/>
            </p:cNvSpPr>
            <p:nvPr/>
          </p:nvSpPr>
          <p:spPr bwMode="auto">
            <a:xfrm>
              <a:off x="15591540" y="2585770"/>
              <a:ext cx="1375475" cy="1688579"/>
            </a:xfrm>
            <a:custGeom>
              <a:avLst/>
              <a:gdLst>
                <a:gd name="T0" fmla="*/ 1434 w 1439"/>
                <a:gd name="T1" fmla="*/ 0 h 1766"/>
                <a:gd name="T2" fmla="*/ 1438 w 1439"/>
                <a:gd name="T3" fmla="*/ 1190 h 1766"/>
                <a:gd name="T4" fmla="*/ 1310 w 1439"/>
                <a:gd name="T5" fmla="*/ 1765 h 1766"/>
                <a:gd name="T6" fmla="*/ 319 w 1439"/>
                <a:gd name="T7" fmla="*/ 1765 h 1766"/>
                <a:gd name="T8" fmla="*/ 0 w 1439"/>
                <a:gd name="T9" fmla="*/ 1159 h 1766"/>
                <a:gd name="T10" fmla="*/ 0 w 1439"/>
                <a:gd name="T11" fmla="*/ 150 h 1766"/>
                <a:gd name="T12" fmla="*/ 1434 w 1439"/>
                <a:gd name="T13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9" h="1766">
                  <a:moveTo>
                    <a:pt x="1434" y="0"/>
                  </a:moveTo>
                  <a:lnTo>
                    <a:pt x="1438" y="1190"/>
                  </a:lnTo>
                  <a:lnTo>
                    <a:pt x="1310" y="1765"/>
                  </a:lnTo>
                  <a:lnTo>
                    <a:pt x="319" y="1765"/>
                  </a:lnTo>
                  <a:lnTo>
                    <a:pt x="0" y="1159"/>
                  </a:lnTo>
                  <a:lnTo>
                    <a:pt x="0" y="150"/>
                  </a:lnTo>
                  <a:lnTo>
                    <a:pt x="1434" y="0"/>
                  </a:lnTo>
                </a:path>
              </a:pathLst>
            </a:custGeom>
            <a:solidFill>
              <a:srgbClr val="FED1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1" name="Freeform 3"/>
            <p:cNvSpPr>
              <a:spLocks noChangeArrowheads="1"/>
            </p:cNvSpPr>
            <p:nvPr/>
          </p:nvSpPr>
          <p:spPr bwMode="auto">
            <a:xfrm>
              <a:off x="16416825" y="10867845"/>
              <a:ext cx="448616" cy="448595"/>
            </a:xfrm>
            <a:custGeom>
              <a:avLst/>
              <a:gdLst>
                <a:gd name="T0" fmla="*/ 0 w 474"/>
                <a:gd name="T1" fmla="*/ 235 h 470"/>
                <a:gd name="T2" fmla="*/ 0 w 474"/>
                <a:gd name="T3" fmla="*/ 235 h 470"/>
                <a:gd name="T4" fmla="*/ 234 w 474"/>
                <a:gd name="T5" fmla="*/ 469 h 470"/>
                <a:gd name="T6" fmla="*/ 473 w 474"/>
                <a:gd name="T7" fmla="*/ 235 h 470"/>
                <a:gd name="T8" fmla="*/ 234 w 474"/>
                <a:gd name="T9" fmla="*/ 0 h 470"/>
                <a:gd name="T10" fmla="*/ 0 w 474"/>
                <a:gd name="T11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4" h="470">
                  <a:moveTo>
                    <a:pt x="0" y="235"/>
                  </a:moveTo>
                  <a:lnTo>
                    <a:pt x="0" y="235"/>
                  </a:lnTo>
                  <a:cubicBezTo>
                    <a:pt x="0" y="363"/>
                    <a:pt x="105" y="469"/>
                    <a:pt x="234" y="469"/>
                  </a:cubicBezTo>
                  <a:cubicBezTo>
                    <a:pt x="367" y="469"/>
                    <a:pt x="473" y="363"/>
                    <a:pt x="473" y="235"/>
                  </a:cubicBezTo>
                  <a:cubicBezTo>
                    <a:pt x="473" y="106"/>
                    <a:pt x="367" y="0"/>
                    <a:pt x="234" y="0"/>
                  </a:cubicBezTo>
                  <a:cubicBezTo>
                    <a:pt x="105" y="0"/>
                    <a:pt x="0" y="106"/>
                    <a:pt x="0" y="235"/>
                  </a:cubicBezTo>
                </a:path>
              </a:pathLst>
            </a:custGeom>
            <a:solidFill>
              <a:srgbClr val="5A5B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2" name="Freeform 4"/>
            <p:cNvSpPr>
              <a:spLocks noChangeArrowheads="1"/>
            </p:cNvSpPr>
            <p:nvPr/>
          </p:nvSpPr>
          <p:spPr bwMode="auto">
            <a:xfrm>
              <a:off x="15405322" y="9086162"/>
              <a:ext cx="2590125" cy="2547680"/>
            </a:xfrm>
            <a:custGeom>
              <a:avLst/>
              <a:gdLst>
                <a:gd name="T0" fmla="*/ 306 w 2705"/>
                <a:gd name="T1" fmla="*/ 2053 h 2660"/>
                <a:gd name="T2" fmla="*/ 306 w 2705"/>
                <a:gd name="T3" fmla="*/ 2053 h 2660"/>
                <a:gd name="T4" fmla="*/ 341 w 2705"/>
                <a:gd name="T5" fmla="*/ 2057 h 2660"/>
                <a:gd name="T6" fmla="*/ 903 w 2705"/>
                <a:gd name="T7" fmla="*/ 1765 h 2660"/>
                <a:gd name="T8" fmla="*/ 903 w 2705"/>
                <a:gd name="T9" fmla="*/ 1177 h 2660"/>
                <a:gd name="T10" fmla="*/ 1027 w 2705"/>
                <a:gd name="T11" fmla="*/ 1177 h 2660"/>
                <a:gd name="T12" fmla="*/ 1027 w 2705"/>
                <a:gd name="T13" fmla="*/ 734 h 2660"/>
                <a:gd name="T14" fmla="*/ 903 w 2705"/>
                <a:gd name="T15" fmla="*/ 734 h 2660"/>
                <a:gd name="T16" fmla="*/ 903 w 2705"/>
                <a:gd name="T17" fmla="*/ 0 h 2660"/>
                <a:gd name="T18" fmla="*/ 1620 w 2705"/>
                <a:gd name="T19" fmla="*/ 0 h 2660"/>
                <a:gd name="T20" fmla="*/ 1620 w 2705"/>
                <a:gd name="T21" fmla="*/ 734 h 2660"/>
                <a:gd name="T22" fmla="*/ 1474 w 2705"/>
                <a:gd name="T23" fmla="*/ 734 h 2660"/>
                <a:gd name="T24" fmla="*/ 1474 w 2705"/>
                <a:gd name="T25" fmla="*/ 1177 h 2660"/>
                <a:gd name="T26" fmla="*/ 1620 w 2705"/>
                <a:gd name="T27" fmla="*/ 1177 h 2660"/>
                <a:gd name="T28" fmla="*/ 1620 w 2705"/>
                <a:gd name="T29" fmla="*/ 1730 h 2660"/>
                <a:gd name="T30" fmla="*/ 2350 w 2705"/>
                <a:gd name="T31" fmla="*/ 2062 h 2660"/>
                <a:gd name="T32" fmla="*/ 2399 w 2705"/>
                <a:gd name="T33" fmla="*/ 2053 h 2660"/>
                <a:gd name="T34" fmla="*/ 2704 w 2705"/>
                <a:gd name="T35" fmla="*/ 2354 h 2660"/>
                <a:gd name="T36" fmla="*/ 2399 w 2705"/>
                <a:gd name="T37" fmla="*/ 2659 h 2660"/>
                <a:gd name="T38" fmla="*/ 2093 w 2705"/>
                <a:gd name="T39" fmla="*/ 2354 h 2660"/>
                <a:gd name="T40" fmla="*/ 2097 w 2705"/>
                <a:gd name="T41" fmla="*/ 2336 h 2660"/>
                <a:gd name="T42" fmla="*/ 1288 w 2705"/>
                <a:gd name="T43" fmla="*/ 1969 h 2660"/>
                <a:gd name="T44" fmla="*/ 602 w 2705"/>
                <a:gd name="T45" fmla="*/ 2318 h 2660"/>
                <a:gd name="T46" fmla="*/ 611 w 2705"/>
                <a:gd name="T47" fmla="*/ 2354 h 2660"/>
                <a:gd name="T48" fmla="*/ 306 w 2705"/>
                <a:gd name="T49" fmla="*/ 2659 h 2660"/>
                <a:gd name="T50" fmla="*/ 0 w 2705"/>
                <a:gd name="T51" fmla="*/ 2354 h 2660"/>
                <a:gd name="T52" fmla="*/ 306 w 2705"/>
                <a:gd name="T53" fmla="*/ 2053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05" h="2660">
                  <a:moveTo>
                    <a:pt x="306" y="2053"/>
                  </a:moveTo>
                  <a:lnTo>
                    <a:pt x="306" y="2053"/>
                  </a:lnTo>
                  <a:cubicBezTo>
                    <a:pt x="319" y="2053"/>
                    <a:pt x="328" y="2057"/>
                    <a:pt x="341" y="2057"/>
                  </a:cubicBezTo>
                  <a:cubicBezTo>
                    <a:pt x="903" y="1765"/>
                    <a:pt x="903" y="1765"/>
                    <a:pt x="903" y="1765"/>
                  </a:cubicBezTo>
                  <a:cubicBezTo>
                    <a:pt x="903" y="1177"/>
                    <a:pt x="903" y="1177"/>
                    <a:pt x="903" y="1177"/>
                  </a:cubicBezTo>
                  <a:cubicBezTo>
                    <a:pt x="1027" y="1177"/>
                    <a:pt x="1027" y="1177"/>
                    <a:pt x="1027" y="1177"/>
                  </a:cubicBezTo>
                  <a:cubicBezTo>
                    <a:pt x="1027" y="734"/>
                    <a:pt x="1027" y="734"/>
                    <a:pt x="1027" y="734"/>
                  </a:cubicBezTo>
                  <a:cubicBezTo>
                    <a:pt x="903" y="734"/>
                    <a:pt x="903" y="734"/>
                    <a:pt x="903" y="734"/>
                  </a:cubicBezTo>
                  <a:cubicBezTo>
                    <a:pt x="903" y="0"/>
                    <a:pt x="903" y="0"/>
                    <a:pt x="903" y="0"/>
                  </a:cubicBezTo>
                  <a:cubicBezTo>
                    <a:pt x="1620" y="0"/>
                    <a:pt x="1620" y="0"/>
                    <a:pt x="1620" y="0"/>
                  </a:cubicBezTo>
                  <a:cubicBezTo>
                    <a:pt x="1620" y="734"/>
                    <a:pt x="1620" y="734"/>
                    <a:pt x="1620" y="734"/>
                  </a:cubicBezTo>
                  <a:cubicBezTo>
                    <a:pt x="1474" y="734"/>
                    <a:pt x="1474" y="734"/>
                    <a:pt x="1474" y="734"/>
                  </a:cubicBezTo>
                  <a:cubicBezTo>
                    <a:pt x="1474" y="1177"/>
                    <a:pt x="1474" y="1177"/>
                    <a:pt x="1474" y="1177"/>
                  </a:cubicBezTo>
                  <a:cubicBezTo>
                    <a:pt x="1620" y="1177"/>
                    <a:pt x="1620" y="1177"/>
                    <a:pt x="1620" y="1177"/>
                  </a:cubicBezTo>
                  <a:cubicBezTo>
                    <a:pt x="1620" y="1730"/>
                    <a:pt x="1620" y="1730"/>
                    <a:pt x="1620" y="1730"/>
                  </a:cubicBezTo>
                  <a:cubicBezTo>
                    <a:pt x="2350" y="2062"/>
                    <a:pt x="2350" y="2062"/>
                    <a:pt x="2350" y="2062"/>
                  </a:cubicBezTo>
                  <a:cubicBezTo>
                    <a:pt x="2363" y="2057"/>
                    <a:pt x="2381" y="2053"/>
                    <a:pt x="2399" y="2053"/>
                  </a:cubicBezTo>
                  <a:cubicBezTo>
                    <a:pt x="2567" y="2053"/>
                    <a:pt x="2704" y="2186"/>
                    <a:pt x="2704" y="2354"/>
                  </a:cubicBezTo>
                  <a:cubicBezTo>
                    <a:pt x="2704" y="2522"/>
                    <a:pt x="2567" y="2659"/>
                    <a:pt x="2399" y="2659"/>
                  </a:cubicBezTo>
                  <a:cubicBezTo>
                    <a:pt x="2231" y="2659"/>
                    <a:pt x="2093" y="2522"/>
                    <a:pt x="2093" y="2354"/>
                  </a:cubicBezTo>
                  <a:cubicBezTo>
                    <a:pt x="2093" y="2349"/>
                    <a:pt x="2097" y="2341"/>
                    <a:pt x="2097" y="2336"/>
                  </a:cubicBezTo>
                  <a:cubicBezTo>
                    <a:pt x="1288" y="1969"/>
                    <a:pt x="1288" y="1969"/>
                    <a:pt x="1288" y="1969"/>
                  </a:cubicBezTo>
                  <a:cubicBezTo>
                    <a:pt x="602" y="2318"/>
                    <a:pt x="602" y="2318"/>
                    <a:pt x="602" y="2318"/>
                  </a:cubicBezTo>
                  <a:cubicBezTo>
                    <a:pt x="607" y="2332"/>
                    <a:pt x="611" y="2341"/>
                    <a:pt x="611" y="2354"/>
                  </a:cubicBezTo>
                  <a:cubicBezTo>
                    <a:pt x="611" y="2522"/>
                    <a:pt x="474" y="2659"/>
                    <a:pt x="306" y="2659"/>
                  </a:cubicBezTo>
                  <a:cubicBezTo>
                    <a:pt x="137" y="2659"/>
                    <a:pt x="0" y="2522"/>
                    <a:pt x="0" y="2354"/>
                  </a:cubicBezTo>
                  <a:cubicBezTo>
                    <a:pt x="0" y="2186"/>
                    <a:pt x="137" y="2053"/>
                    <a:pt x="306" y="2053"/>
                  </a:cubicBezTo>
                </a:path>
              </a:pathLst>
            </a:custGeom>
            <a:solidFill>
              <a:srgbClr val="4140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3" name="Freeform 5"/>
            <p:cNvSpPr>
              <a:spLocks noChangeArrowheads="1"/>
            </p:cNvSpPr>
            <p:nvPr/>
          </p:nvSpPr>
          <p:spPr bwMode="auto">
            <a:xfrm>
              <a:off x="16251768" y="3813057"/>
              <a:ext cx="677157" cy="1100327"/>
            </a:xfrm>
            <a:custGeom>
              <a:avLst/>
              <a:gdLst>
                <a:gd name="T0" fmla="*/ 708 w 709"/>
                <a:gd name="T1" fmla="*/ 1150 h 1151"/>
                <a:gd name="T2" fmla="*/ 0 w 709"/>
                <a:gd name="T3" fmla="*/ 1150 h 1151"/>
                <a:gd name="T4" fmla="*/ 0 w 709"/>
                <a:gd name="T5" fmla="*/ 0 h 1151"/>
                <a:gd name="T6" fmla="*/ 708 w 709"/>
                <a:gd name="T7" fmla="*/ 0 h 1151"/>
                <a:gd name="T8" fmla="*/ 708 w 709"/>
                <a:gd name="T9" fmla="*/ 115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1151">
                  <a:moveTo>
                    <a:pt x="708" y="1150"/>
                  </a:moveTo>
                  <a:lnTo>
                    <a:pt x="0" y="1150"/>
                  </a:lnTo>
                  <a:lnTo>
                    <a:pt x="0" y="0"/>
                  </a:lnTo>
                  <a:lnTo>
                    <a:pt x="708" y="0"/>
                  </a:lnTo>
                  <a:lnTo>
                    <a:pt x="708" y="1150"/>
                  </a:lnTo>
                </a:path>
              </a:pathLst>
            </a:custGeom>
            <a:solidFill>
              <a:srgbClr val="FED1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4" name="Freeform 6"/>
            <p:cNvSpPr>
              <a:spLocks noChangeArrowheads="1"/>
            </p:cNvSpPr>
            <p:nvPr/>
          </p:nvSpPr>
          <p:spPr bwMode="auto">
            <a:xfrm>
              <a:off x="15100601" y="1938270"/>
              <a:ext cx="2348888" cy="1845164"/>
            </a:xfrm>
            <a:custGeom>
              <a:avLst/>
              <a:gdLst>
                <a:gd name="T0" fmla="*/ 496 w 2452"/>
                <a:gd name="T1" fmla="*/ 894 h 1926"/>
                <a:gd name="T2" fmla="*/ 496 w 2452"/>
                <a:gd name="T3" fmla="*/ 894 h 1926"/>
                <a:gd name="T4" fmla="*/ 1447 w 2452"/>
                <a:gd name="T5" fmla="*/ 863 h 1926"/>
                <a:gd name="T6" fmla="*/ 1704 w 2452"/>
                <a:gd name="T7" fmla="*/ 1044 h 1926"/>
                <a:gd name="T8" fmla="*/ 1952 w 2452"/>
                <a:gd name="T9" fmla="*/ 1792 h 1926"/>
                <a:gd name="T10" fmla="*/ 2098 w 2452"/>
                <a:gd name="T11" fmla="*/ 1925 h 1926"/>
                <a:gd name="T12" fmla="*/ 2306 w 2452"/>
                <a:gd name="T13" fmla="*/ 1305 h 1926"/>
                <a:gd name="T14" fmla="*/ 1757 w 2452"/>
                <a:gd name="T15" fmla="*/ 341 h 1926"/>
                <a:gd name="T16" fmla="*/ 916 w 2452"/>
                <a:gd name="T17" fmla="*/ 173 h 1926"/>
                <a:gd name="T18" fmla="*/ 496 w 2452"/>
                <a:gd name="T19" fmla="*/ 894 h 1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2" h="1926">
                  <a:moveTo>
                    <a:pt x="496" y="894"/>
                  </a:moveTo>
                  <a:lnTo>
                    <a:pt x="496" y="894"/>
                  </a:lnTo>
                  <a:cubicBezTo>
                    <a:pt x="1447" y="863"/>
                    <a:pt x="1447" y="863"/>
                    <a:pt x="1447" y="863"/>
                  </a:cubicBezTo>
                  <a:cubicBezTo>
                    <a:pt x="1562" y="863"/>
                    <a:pt x="1664" y="934"/>
                    <a:pt x="1704" y="1044"/>
                  </a:cubicBezTo>
                  <a:cubicBezTo>
                    <a:pt x="1952" y="1792"/>
                    <a:pt x="1952" y="1792"/>
                    <a:pt x="1952" y="1792"/>
                  </a:cubicBezTo>
                  <a:cubicBezTo>
                    <a:pt x="2098" y="1925"/>
                    <a:pt x="2098" y="1925"/>
                    <a:pt x="2098" y="1925"/>
                  </a:cubicBezTo>
                  <a:cubicBezTo>
                    <a:pt x="2306" y="1305"/>
                    <a:pt x="2306" y="1305"/>
                    <a:pt x="2306" y="1305"/>
                  </a:cubicBezTo>
                  <a:cubicBezTo>
                    <a:pt x="2451" y="491"/>
                    <a:pt x="1757" y="341"/>
                    <a:pt x="1757" y="341"/>
                  </a:cubicBezTo>
                  <a:cubicBezTo>
                    <a:pt x="1491" y="0"/>
                    <a:pt x="916" y="173"/>
                    <a:pt x="916" y="173"/>
                  </a:cubicBezTo>
                  <a:cubicBezTo>
                    <a:pt x="916" y="173"/>
                    <a:pt x="0" y="389"/>
                    <a:pt x="496" y="894"/>
                  </a:cubicBezTo>
                </a:path>
              </a:pathLst>
            </a:custGeom>
            <a:solidFill>
              <a:srgbClr val="6744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5" name="Freeform 7"/>
            <p:cNvSpPr>
              <a:spLocks noChangeArrowheads="1"/>
            </p:cNvSpPr>
            <p:nvPr/>
          </p:nvSpPr>
          <p:spPr bwMode="auto">
            <a:xfrm>
              <a:off x="16776565" y="3436407"/>
              <a:ext cx="423223" cy="427435"/>
            </a:xfrm>
            <a:custGeom>
              <a:avLst/>
              <a:gdLst>
                <a:gd name="T0" fmla="*/ 446 w 447"/>
                <a:gd name="T1" fmla="*/ 221 h 448"/>
                <a:gd name="T2" fmla="*/ 446 w 447"/>
                <a:gd name="T3" fmla="*/ 221 h 448"/>
                <a:gd name="T4" fmla="*/ 225 w 447"/>
                <a:gd name="T5" fmla="*/ 447 h 448"/>
                <a:gd name="T6" fmla="*/ 0 w 447"/>
                <a:gd name="T7" fmla="*/ 221 h 448"/>
                <a:gd name="T8" fmla="*/ 225 w 447"/>
                <a:gd name="T9" fmla="*/ 0 h 448"/>
                <a:gd name="T10" fmla="*/ 446 w 447"/>
                <a:gd name="T11" fmla="*/ 22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448">
                  <a:moveTo>
                    <a:pt x="446" y="221"/>
                  </a:moveTo>
                  <a:lnTo>
                    <a:pt x="446" y="221"/>
                  </a:lnTo>
                  <a:cubicBezTo>
                    <a:pt x="446" y="345"/>
                    <a:pt x="349" y="447"/>
                    <a:pt x="225" y="447"/>
                  </a:cubicBezTo>
                  <a:cubicBezTo>
                    <a:pt x="101" y="447"/>
                    <a:pt x="0" y="345"/>
                    <a:pt x="0" y="221"/>
                  </a:cubicBezTo>
                  <a:cubicBezTo>
                    <a:pt x="0" y="97"/>
                    <a:pt x="101" y="0"/>
                    <a:pt x="225" y="0"/>
                  </a:cubicBezTo>
                  <a:cubicBezTo>
                    <a:pt x="349" y="0"/>
                    <a:pt x="446" y="97"/>
                    <a:pt x="446" y="221"/>
                  </a:cubicBezTo>
                </a:path>
              </a:pathLst>
            </a:custGeom>
            <a:solidFill>
              <a:srgbClr val="FED1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6" name="Freeform 8"/>
            <p:cNvSpPr>
              <a:spLocks noChangeArrowheads="1"/>
            </p:cNvSpPr>
            <p:nvPr/>
          </p:nvSpPr>
          <p:spPr bwMode="auto">
            <a:xfrm>
              <a:off x="14905919" y="4858368"/>
              <a:ext cx="3643950" cy="4693317"/>
            </a:xfrm>
            <a:custGeom>
              <a:avLst/>
              <a:gdLst>
                <a:gd name="T0" fmla="*/ 2894 w 3801"/>
                <a:gd name="T1" fmla="*/ 2699 h 4895"/>
                <a:gd name="T2" fmla="*/ 2894 w 3801"/>
                <a:gd name="T3" fmla="*/ 2699 h 4895"/>
                <a:gd name="T4" fmla="*/ 3137 w 3801"/>
                <a:gd name="T5" fmla="*/ 447 h 4895"/>
                <a:gd name="T6" fmla="*/ 3632 w 3801"/>
                <a:gd name="T7" fmla="*/ 0 h 4895"/>
                <a:gd name="T8" fmla="*/ 3800 w 3801"/>
                <a:gd name="T9" fmla="*/ 0 h 4895"/>
                <a:gd name="T10" fmla="*/ 3336 w 3801"/>
                <a:gd name="T11" fmla="*/ 4283 h 4895"/>
                <a:gd name="T12" fmla="*/ 2659 w 3801"/>
                <a:gd name="T13" fmla="*/ 4894 h 4895"/>
                <a:gd name="T14" fmla="*/ 2654 w 3801"/>
                <a:gd name="T15" fmla="*/ 4894 h 4895"/>
                <a:gd name="T16" fmla="*/ 787 w 3801"/>
                <a:gd name="T17" fmla="*/ 4894 h 4895"/>
                <a:gd name="T18" fmla="*/ 0 w 3801"/>
                <a:gd name="T19" fmla="*/ 4106 h 4895"/>
                <a:gd name="T20" fmla="*/ 0 w 3801"/>
                <a:gd name="T21" fmla="*/ 3513 h 4895"/>
                <a:gd name="T22" fmla="*/ 814 w 3801"/>
                <a:gd name="T23" fmla="*/ 2699 h 4895"/>
                <a:gd name="T24" fmla="*/ 2894 w 3801"/>
                <a:gd name="T25" fmla="*/ 2699 h 4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01" h="4895">
                  <a:moveTo>
                    <a:pt x="2894" y="2699"/>
                  </a:moveTo>
                  <a:lnTo>
                    <a:pt x="2894" y="2699"/>
                  </a:lnTo>
                  <a:cubicBezTo>
                    <a:pt x="3137" y="447"/>
                    <a:pt x="3137" y="447"/>
                    <a:pt x="3137" y="447"/>
                  </a:cubicBezTo>
                  <a:cubicBezTo>
                    <a:pt x="3163" y="195"/>
                    <a:pt x="3375" y="0"/>
                    <a:pt x="3632" y="0"/>
                  </a:cubicBezTo>
                  <a:cubicBezTo>
                    <a:pt x="3800" y="0"/>
                    <a:pt x="3800" y="0"/>
                    <a:pt x="3800" y="0"/>
                  </a:cubicBezTo>
                  <a:cubicBezTo>
                    <a:pt x="3336" y="4283"/>
                    <a:pt x="3336" y="4283"/>
                    <a:pt x="3336" y="4283"/>
                  </a:cubicBezTo>
                  <a:cubicBezTo>
                    <a:pt x="3301" y="4629"/>
                    <a:pt x="3008" y="4894"/>
                    <a:pt x="2659" y="4894"/>
                  </a:cubicBezTo>
                  <a:cubicBezTo>
                    <a:pt x="2654" y="4894"/>
                    <a:pt x="2654" y="4894"/>
                    <a:pt x="2654" y="4894"/>
                  </a:cubicBezTo>
                  <a:cubicBezTo>
                    <a:pt x="787" y="4894"/>
                    <a:pt x="787" y="4894"/>
                    <a:pt x="787" y="4894"/>
                  </a:cubicBezTo>
                  <a:cubicBezTo>
                    <a:pt x="354" y="4894"/>
                    <a:pt x="0" y="4540"/>
                    <a:pt x="0" y="4106"/>
                  </a:cubicBezTo>
                  <a:cubicBezTo>
                    <a:pt x="0" y="3513"/>
                    <a:pt x="0" y="3513"/>
                    <a:pt x="0" y="3513"/>
                  </a:cubicBezTo>
                  <a:cubicBezTo>
                    <a:pt x="0" y="3062"/>
                    <a:pt x="367" y="2699"/>
                    <a:pt x="814" y="2699"/>
                  </a:cubicBezTo>
                  <a:lnTo>
                    <a:pt x="2894" y="2699"/>
                  </a:lnTo>
                </a:path>
              </a:pathLst>
            </a:custGeom>
            <a:solidFill>
              <a:srgbClr val="BCBE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7" name="Freeform 9"/>
            <p:cNvSpPr>
              <a:spLocks noChangeArrowheads="1"/>
            </p:cNvSpPr>
            <p:nvPr/>
          </p:nvSpPr>
          <p:spPr bwMode="auto">
            <a:xfrm>
              <a:off x="14905919" y="7448368"/>
              <a:ext cx="2776343" cy="1379641"/>
            </a:xfrm>
            <a:custGeom>
              <a:avLst/>
              <a:gdLst>
                <a:gd name="T0" fmla="*/ 0 w 2895"/>
                <a:gd name="T1" fmla="*/ 1443 h 1444"/>
                <a:gd name="T2" fmla="*/ 0 w 2895"/>
                <a:gd name="T3" fmla="*/ 1443 h 1444"/>
                <a:gd name="T4" fmla="*/ 2677 w 2895"/>
                <a:gd name="T5" fmla="*/ 1443 h 1444"/>
                <a:gd name="T6" fmla="*/ 2894 w 2895"/>
                <a:gd name="T7" fmla="*/ 0 h 1444"/>
                <a:gd name="T8" fmla="*/ 566 w 2895"/>
                <a:gd name="T9" fmla="*/ 0 h 1444"/>
                <a:gd name="T10" fmla="*/ 0 w 2895"/>
                <a:gd name="T11" fmla="*/ 567 h 1444"/>
                <a:gd name="T12" fmla="*/ 0 w 2895"/>
                <a:gd name="T13" fmla="*/ 1443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95" h="1444">
                  <a:moveTo>
                    <a:pt x="0" y="1443"/>
                  </a:moveTo>
                  <a:lnTo>
                    <a:pt x="0" y="1443"/>
                  </a:lnTo>
                  <a:cubicBezTo>
                    <a:pt x="2677" y="1443"/>
                    <a:pt x="2677" y="1443"/>
                    <a:pt x="2677" y="1443"/>
                  </a:cubicBezTo>
                  <a:cubicBezTo>
                    <a:pt x="2894" y="0"/>
                    <a:pt x="2894" y="0"/>
                    <a:pt x="2894" y="0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256" y="0"/>
                    <a:pt x="0" y="253"/>
                    <a:pt x="0" y="567"/>
                  </a:cubicBezTo>
                  <a:lnTo>
                    <a:pt x="0" y="1443"/>
                  </a:lnTo>
                </a:path>
              </a:pathLst>
            </a:custGeom>
            <a:solidFill>
              <a:srgbClr val="E6E7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8" name="Freeform 10"/>
            <p:cNvSpPr>
              <a:spLocks noChangeArrowheads="1"/>
            </p:cNvSpPr>
            <p:nvPr/>
          </p:nvSpPr>
          <p:spPr bwMode="auto">
            <a:xfrm>
              <a:off x="14216065" y="7367959"/>
              <a:ext cx="1417797" cy="545931"/>
            </a:xfrm>
            <a:custGeom>
              <a:avLst/>
              <a:gdLst>
                <a:gd name="T0" fmla="*/ 0 w 1483"/>
                <a:gd name="T1" fmla="*/ 571 h 572"/>
                <a:gd name="T2" fmla="*/ 0 w 1483"/>
                <a:gd name="T3" fmla="*/ 571 h 572"/>
                <a:gd name="T4" fmla="*/ 159 w 1483"/>
                <a:gd name="T5" fmla="*/ 323 h 572"/>
                <a:gd name="T6" fmla="*/ 743 w 1483"/>
                <a:gd name="T7" fmla="*/ 76 h 572"/>
                <a:gd name="T8" fmla="*/ 1353 w 1483"/>
                <a:gd name="T9" fmla="*/ 71 h 572"/>
                <a:gd name="T10" fmla="*/ 1482 w 1483"/>
                <a:gd name="T11" fmla="*/ 0 h 572"/>
                <a:gd name="T12" fmla="*/ 1482 w 1483"/>
                <a:gd name="T13" fmla="*/ 571 h 572"/>
                <a:gd name="T14" fmla="*/ 0 w 1483"/>
                <a:gd name="T15" fmla="*/ 57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3" h="572">
                  <a:moveTo>
                    <a:pt x="0" y="571"/>
                  </a:moveTo>
                  <a:lnTo>
                    <a:pt x="0" y="571"/>
                  </a:lnTo>
                  <a:cubicBezTo>
                    <a:pt x="39" y="483"/>
                    <a:pt x="88" y="394"/>
                    <a:pt x="159" y="323"/>
                  </a:cubicBezTo>
                  <a:cubicBezTo>
                    <a:pt x="314" y="164"/>
                    <a:pt x="522" y="76"/>
                    <a:pt x="743" y="76"/>
                  </a:cubicBezTo>
                  <a:cubicBezTo>
                    <a:pt x="743" y="76"/>
                    <a:pt x="1225" y="76"/>
                    <a:pt x="1353" y="71"/>
                  </a:cubicBezTo>
                  <a:cubicBezTo>
                    <a:pt x="1424" y="67"/>
                    <a:pt x="1460" y="31"/>
                    <a:pt x="1482" y="0"/>
                  </a:cubicBezTo>
                  <a:cubicBezTo>
                    <a:pt x="1482" y="571"/>
                    <a:pt x="1482" y="571"/>
                    <a:pt x="1482" y="571"/>
                  </a:cubicBezTo>
                  <a:lnTo>
                    <a:pt x="0" y="571"/>
                  </a:lnTo>
                </a:path>
              </a:pathLst>
            </a:custGeom>
            <a:solidFill>
              <a:srgbClr val="3A475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29" name="Freeform 11"/>
            <p:cNvSpPr>
              <a:spLocks noChangeArrowheads="1"/>
            </p:cNvSpPr>
            <p:nvPr/>
          </p:nvSpPr>
          <p:spPr bwMode="auto">
            <a:xfrm>
              <a:off x="13356923" y="11070983"/>
              <a:ext cx="1629409" cy="562860"/>
            </a:xfrm>
            <a:custGeom>
              <a:avLst/>
              <a:gdLst>
                <a:gd name="T0" fmla="*/ 1026 w 1704"/>
                <a:gd name="T1" fmla="*/ 0 h 590"/>
                <a:gd name="T2" fmla="*/ 0 w 1704"/>
                <a:gd name="T3" fmla="*/ 394 h 590"/>
                <a:gd name="T4" fmla="*/ 0 w 1704"/>
                <a:gd name="T5" fmla="*/ 589 h 590"/>
                <a:gd name="T6" fmla="*/ 1703 w 1704"/>
                <a:gd name="T7" fmla="*/ 589 h 590"/>
                <a:gd name="T8" fmla="*/ 1703 w 1704"/>
                <a:gd name="T9" fmla="*/ 5 h 590"/>
                <a:gd name="T10" fmla="*/ 1026 w 1704"/>
                <a:gd name="T11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4" h="590">
                  <a:moveTo>
                    <a:pt x="1026" y="0"/>
                  </a:moveTo>
                  <a:lnTo>
                    <a:pt x="0" y="394"/>
                  </a:lnTo>
                  <a:lnTo>
                    <a:pt x="0" y="589"/>
                  </a:lnTo>
                  <a:lnTo>
                    <a:pt x="1703" y="589"/>
                  </a:lnTo>
                  <a:lnTo>
                    <a:pt x="1703" y="5"/>
                  </a:lnTo>
                  <a:lnTo>
                    <a:pt x="1026" y="0"/>
                  </a:lnTo>
                </a:path>
              </a:pathLst>
            </a:custGeom>
            <a:solidFill>
              <a:srgbClr val="2E2E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0" name="Freeform 12"/>
            <p:cNvSpPr>
              <a:spLocks noChangeArrowheads="1"/>
            </p:cNvSpPr>
            <p:nvPr/>
          </p:nvSpPr>
          <p:spPr bwMode="auto">
            <a:xfrm>
              <a:off x="13356923" y="11070983"/>
              <a:ext cx="1629409" cy="562860"/>
            </a:xfrm>
            <a:custGeom>
              <a:avLst/>
              <a:gdLst>
                <a:gd name="T0" fmla="*/ 1026 w 1704"/>
                <a:gd name="T1" fmla="*/ 0 h 590"/>
                <a:gd name="T2" fmla="*/ 0 w 1704"/>
                <a:gd name="T3" fmla="*/ 394 h 590"/>
                <a:gd name="T4" fmla="*/ 0 w 1704"/>
                <a:gd name="T5" fmla="*/ 589 h 590"/>
                <a:gd name="T6" fmla="*/ 1703 w 1704"/>
                <a:gd name="T7" fmla="*/ 589 h 590"/>
                <a:gd name="T8" fmla="*/ 1703 w 1704"/>
                <a:gd name="T9" fmla="*/ 5 h 590"/>
                <a:gd name="T10" fmla="*/ 1026 w 1704"/>
                <a:gd name="T11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4" h="590">
                  <a:moveTo>
                    <a:pt x="1026" y="0"/>
                  </a:moveTo>
                  <a:lnTo>
                    <a:pt x="0" y="394"/>
                  </a:lnTo>
                  <a:lnTo>
                    <a:pt x="0" y="589"/>
                  </a:lnTo>
                  <a:lnTo>
                    <a:pt x="1703" y="589"/>
                  </a:lnTo>
                  <a:lnTo>
                    <a:pt x="1703" y="5"/>
                  </a:lnTo>
                  <a:lnTo>
                    <a:pt x="1026" y="0"/>
                  </a:lnTo>
                </a:path>
              </a:pathLst>
            </a:custGeom>
            <a:solidFill>
              <a:srgbClr val="2E2E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1" name="Freeform 13"/>
            <p:cNvSpPr>
              <a:spLocks noChangeArrowheads="1"/>
            </p:cNvSpPr>
            <p:nvPr/>
          </p:nvSpPr>
          <p:spPr bwMode="auto">
            <a:xfrm>
              <a:off x="15172549" y="4430933"/>
              <a:ext cx="2221921" cy="4062745"/>
            </a:xfrm>
            <a:custGeom>
              <a:avLst/>
              <a:gdLst>
                <a:gd name="T0" fmla="*/ 465 w 2319"/>
                <a:gd name="T1" fmla="*/ 3478 h 4236"/>
                <a:gd name="T2" fmla="*/ 465 w 2319"/>
                <a:gd name="T3" fmla="*/ 3478 h 4236"/>
                <a:gd name="T4" fmla="*/ 912 w 2319"/>
                <a:gd name="T5" fmla="*/ 292 h 4236"/>
                <a:gd name="T6" fmla="*/ 1836 w 2319"/>
                <a:gd name="T7" fmla="*/ 0 h 4236"/>
                <a:gd name="T8" fmla="*/ 2075 w 2319"/>
                <a:gd name="T9" fmla="*/ 222 h 4236"/>
                <a:gd name="T10" fmla="*/ 2318 w 2319"/>
                <a:gd name="T11" fmla="*/ 730 h 4236"/>
                <a:gd name="T12" fmla="*/ 2318 w 2319"/>
                <a:gd name="T13" fmla="*/ 3036 h 4236"/>
                <a:gd name="T14" fmla="*/ 1120 w 2319"/>
                <a:gd name="T15" fmla="*/ 4235 h 4236"/>
                <a:gd name="T16" fmla="*/ 0 w 2319"/>
                <a:gd name="T17" fmla="*/ 4235 h 4236"/>
                <a:gd name="T18" fmla="*/ 465 w 2319"/>
                <a:gd name="T19" fmla="*/ 3478 h 4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9" h="4236">
                  <a:moveTo>
                    <a:pt x="465" y="3478"/>
                  </a:moveTo>
                  <a:lnTo>
                    <a:pt x="465" y="3478"/>
                  </a:lnTo>
                  <a:cubicBezTo>
                    <a:pt x="465" y="3000"/>
                    <a:pt x="465" y="673"/>
                    <a:pt x="912" y="292"/>
                  </a:cubicBezTo>
                  <a:cubicBezTo>
                    <a:pt x="1836" y="0"/>
                    <a:pt x="1836" y="0"/>
                    <a:pt x="1836" y="0"/>
                  </a:cubicBezTo>
                  <a:cubicBezTo>
                    <a:pt x="2075" y="222"/>
                    <a:pt x="2075" y="222"/>
                    <a:pt x="2075" y="222"/>
                  </a:cubicBezTo>
                  <a:cubicBezTo>
                    <a:pt x="2221" y="341"/>
                    <a:pt x="2318" y="522"/>
                    <a:pt x="2318" y="730"/>
                  </a:cubicBezTo>
                  <a:cubicBezTo>
                    <a:pt x="2318" y="3036"/>
                    <a:pt x="2318" y="3036"/>
                    <a:pt x="2318" y="3036"/>
                  </a:cubicBezTo>
                  <a:cubicBezTo>
                    <a:pt x="2318" y="3699"/>
                    <a:pt x="1783" y="4235"/>
                    <a:pt x="1120" y="4235"/>
                  </a:cubicBezTo>
                  <a:cubicBezTo>
                    <a:pt x="0" y="4235"/>
                    <a:pt x="0" y="4235"/>
                    <a:pt x="0" y="4235"/>
                  </a:cubicBezTo>
                  <a:lnTo>
                    <a:pt x="465" y="3478"/>
                  </a:lnTo>
                </a:path>
              </a:pathLst>
            </a:custGeom>
            <a:solidFill>
              <a:srgbClr val="1795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2" name="Freeform 14"/>
            <p:cNvSpPr>
              <a:spLocks noChangeArrowheads="1"/>
            </p:cNvSpPr>
            <p:nvPr/>
          </p:nvSpPr>
          <p:spPr bwMode="auto">
            <a:xfrm>
              <a:off x="14097563" y="7304479"/>
              <a:ext cx="3296907" cy="3660703"/>
            </a:xfrm>
            <a:custGeom>
              <a:avLst/>
              <a:gdLst>
                <a:gd name="T0" fmla="*/ 824 w 3439"/>
                <a:gd name="T1" fmla="*/ 389 h 3819"/>
                <a:gd name="T2" fmla="*/ 824 w 3439"/>
                <a:gd name="T3" fmla="*/ 389 h 3819"/>
                <a:gd name="T4" fmla="*/ 240 w 3439"/>
                <a:gd name="T5" fmla="*/ 637 h 3819"/>
                <a:gd name="T6" fmla="*/ 9 w 3439"/>
                <a:gd name="T7" fmla="*/ 1225 h 3819"/>
                <a:gd name="T8" fmla="*/ 49 w 3439"/>
                <a:gd name="T9" fmla="*/ 3818 h 3819"/>
                <a:gd name="T10" fmla="*/ 899 w 3439"/>
                <a:gd name="T11" fmla="*/ 3805 h 3819"/>
                <a:gd name="T12" fmla="*/ 855 w 3439"/>
                <a:gd name="T13" fmla="*/ 1239 h 3819"/>
                <a:gd name="T14" fmla="*/ 1120 w 3439"/>
                <a:gd name="T15" fmla="*/ 1239 h 3819"/>
                <a:gd name="T16" fmla="*/ 1120 w 3439"/>
                <a:gd name="T17" fmla="*/ 1239 h 3819"/>
                <a:gd name="T18" fmla="*/ 2240 w 3439"/>
                <a:gd name="T19" fmla="*/ 1239 h 3819"/>
                <a:gd name="T20" fmla="*/ 3438 w 3439"/>
                <a:gd name="T21" fmla="*/ 40 h 3819"/>
                <a:gd name="T22" fmla="*/ 3438 w 3439"/>
                <a:gd name="T23" fmla="*/ 0 h 3819"/>
                <a:gd name="T24" fmla="*/ 1589 w 3439"/>
                <a:gd name="T25" fmla="*/ 0 h 3819"/>
                <a:gd name="T26" fmla="*/ 1589 w 3439"/>
                <a:gd name="T27" fmla="*/ 265 h 3819"/>
                <a:gd name="T28" fmla="*/ 1434 w 3439"/>
                <a:gd name="T29" fmla="*/ 385 h 3819"/>
                <a:gd name="T30" fmla="*/ 824 w 3439"/>
                <a:gd name="T31" fmla="*/ 389 h 3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39" h="3819">
                  <a:moveTo>
                    <a:pt x="824" y="389"/>
                  </a:moveTo>
                  <a:lnTo>
                    <a:pt x="824" y="389"/>
                  </a:lnTo>
                  <a:cubicBezTo>
                    <a:pt x="602" y="389"/>
                    <a:pt x="394" y="478"/>
                    <a:pt x="240" y="637"/>
                  </a:cubicBezTo>
                  <a:cubicBezTo>
                    <a:pt x="85" y="796"/>
                    <a:pt x="0" y="1004"/>
                    <a:pt x="9" y="1225"/>
                  </a:cubicBezTo>
                  <a:cubicBezTo>
                    <a:pt x="49" y="3818"/>
                    <a:pt x="49" y="3818"/>
                    <a:pt x="49" y="3818"/>
                  </a:cubicBezTo>
                  <a:cubicBezTo>
                    <a:pt x="899" y="3805"/>
                    <a:pt x="899" y="3805"/>
                    <a:pt x="899" y="3805"/>
                  </a:cubicBezTo>
                  <a:cubicBezTo>
                    <a:pt x="855" y="1239"/>
                    <a:pt x="855" y="1239"/>
                    <a:pt x="855" y="1239"/>
                  </a:cubicBezTo>
                  <a:cubicBezTo>
                    <a:pt x="1120" y="1239"/>
                    <a:pt x="1120" y="1239"/>
                    <a:pt x="1120" y="1239"/>
                  </a:cubicBezTo>
                  <a:lnTo>
                    <a:pt x="1120" y="1239"/>
                  </a:lnTo>
                  <a:cubicBezTo>
                    <a:pt x="2240" y="1239"/>
                    <a:pt x="2240" y="1239"/>
                    <a:pt x="2240" y="1239"/>
                  </a:cubicBezTo>
                  <a:cubicBezTo>
                    <a:pt x="2903" y="1239"/>
                    <a:pt x="3438" y="703"/>
                    <a:pt x="3438" y="40"/>
                  </a:cubicBezTo>
                  <a:cubicBezTo>
                    <a:pt x="3438" y="0"/>
                    <a:pt x="3438" y="0"/>
                    <a:pt x="3438" y="0"/>
                  </a:cubicBezTo>
                  <a:cubicBezTo>
                    <a:pt x="1589" y="0"/>
                    <a:pt x="1589" y="0"/>
                    <a:pt x="1589" y="0"/>
                  </a:cubicBezTo>
                  <a:cubicBezTo>
                    <a:pt x="1589" y="265"/>
                    <a:pt x="1589" y="265"/>
                    <a:pt x="1589" y="265"/>
                  </a:cubicBezTo>
                  <a:cubicBezTo>
                    <a:pt x="1589" y="265"/>
                    <a:pt x="1562" y="376"/>
                    <a:pt x="1434" y="385"/>
                  </a:cubicBezTo>
                  <a:cubicBezTo>
                    <a:pt x="1301" y="389"/>
                    <a:pt x="824" y="389"/>
                    <a:pt x="824" y="389"/>
                  </a:cubicBezTo>
                </a:path>
              </a:pathLst>
            </a:custGeom>
            <a:solidFill>
              <a:srgbClr val="3A475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3" name="Freeform 15"/>
            <p:cNvSpPr>
              <a:spLocks noChangeArrowheads="1"/>
            </p:cNvSpPr>
            <p:nvPr/>
          </p:nvSpPr>
          <p:spPr bwMode="auto">
            <a:xfrm>
              <a:off x="10161589" y="4253188"/>
              <a:ext cx="4448074" cy="5302729"/>
            </a:xfrm>
            <a:custGeom>
              <a:avLst/>
              <a:gdLst>
                <a:gd name="T0" fmla="*/ 0 w 4638"/>
                <a:gd name="T1" fmla="*/ 5527 h 5528"/>
                <a:gd name="T2" fmla="*/ 4637 w 4638"/>
                <a:gd name="T3" fmla="*/ 5527 h 5528"/>
                <a:gd name="T4" fmla="*/ 4637 w 4638"/>
                <a:gd name="T5" fmla="*/ 0 h 5528"/>
                <a:gd name="T6" fmla="*/ 0 w 4638"/>
                <a:gd name="T7" fmla="*/ 0 h 5528"/>
                <a:gd name="T8" fmla="*/ 0 w 4638"/>
                <a:gd name="T9" fmla="*/ 5527 h 5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8" h="5528">
                  <a:moveTo>
                    <a:pt x="0" y="5527"/>
                  </a:moveTo>
                  <a:lnTo>
                    <a:pt x="4637" y="5527"/>
                  </a:lnTo>
                  <a:lnTo>
                    <a:pt x="4637" y="0"/>
                  </a:lnTo>
                  <a:lnTo>
                    <a:pt x="0" y="0"/>
                  </a:lnTo>
                  <a:lnTo>
                    <a:pt x="0" y="5527"/>
                  </a:lnTo>
                </a:path>
              </a:pathLst>
            </a:custGeom>
            <a:solidFill>
              <a:srgbClr val="C49A6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4" name="Freeform 16"/>
            <p:cNvSpPr>
              <a:spLocks noChangeArrowheads="1"/>
            </p:cNvSpPr>
            <p:nvPr/>
          </p:nvSpPr>
          <p:spPr bwMode="auto">
            <a:xfrm>
              <a:off x="10161589" y="4253188"/>
              <a:ext cx="4448074" cy="5302729"/>
            </a:xfrm>
            <a:custGeom>
              <a:avLst/>
              <a:gdLst>
                <a:gd name="T0" fmla="*/ 0 w 4638"/>
                <a:gd name="T1" fmla="*/ 5527 h 5528"/>
                <a:gd name="T2" fmla="*/ 4637 w 4638"/>
                <a:gd name="T3" fmla="*/ 5527 h 5528"/>
                <a:gd name="T4" fmla="*/ 4637 w 4638"/>
                <a:gd name="T5" fmla="*/ 0 h 5528"/>
                <a:gd name="T6" fmla="*/ 0 w 4638"/>
                <a:gd name="T7" fmla="*/ 0 h 5528"/>
                <a:gd name="T8" fmla="*/ 0 w 4638"/>
                <a:gd name="T9" fmla="*/ 5527 h 5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8" h="5528">
                  <a:moveTo>
                    <a:pt x="0" y="5527"/>
                  </a:moveTo>
                  <a:lnTo>
                    <a:pt x="4637" y="5527"/>
                  </a:lnTo>
                  <a:lnTo>
                    <a:pt x="4637" y="0"/>
                  </a:lnTo>
                  <a:lnTo>
                    <a:pt x="0" y="0"/>
                  </a:lnTo>
                  <a:lnTo>
                    <a:pt x="0" y="5527"/>
                  </a:lnTo>
                </a:path>
              </a:pathLst>
            </a:custGeom>
            <a:solidFill>
              <a:srgbClr val="C49A6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5" name="Freeform 17"/>
            <p:cNvSpPr>
              <a:spLocks noChangeArrowheads="1"/>
            </p:cNvSpPr>
            <p:nvPr/>
          </p:nvSpPr>
          <p:spPr bwMode="auto">
            <a:xfrm>
              <a:off x="12265007" y="5328123"/>
              <a:ext cx="922626" cy="1980588"/>
            </a:xfrm>
            <a:custGeom>
              <a:avLst/>
              <a:gdLst>
                <a:gd name="T0" fmla="*/ 965 w 966"/>
                <a:gd name="T1" fmla="*/ 0 h 2067"/>
                <a:gd name="T2" fmla="*/ 0 w 966"/>
                <a:gd name="T3" fmla="*/ 0 h 2067"/>
                <a:gd name="T4" fmla="*/ 0 w 966"/>
                <a:gd name="T5" fmla="*/ 2066 h 2067"/>
                <a:gd name="T6" fmla="*/ 45 w 966"/>
                <a:gd name="T7" fmla="*/ 2066 h 2067"/>
                <a:gd name="T8" fmla="*/ 45 w 966"/>
                <a:gd name="T9" fmla="*/ 26 h 2067"/>
                <a:gd name="T10" fmla="*/ 965 w 966"/>
                <a:gd name="T11" fmla="*/ 26 h 2067"/>
                <a:gd name="T12" fmla="*/ 965 w 966"/>
                <a:gd name="T13" fmla="*/ 0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6" h="2067">
                  <a:moveTo>
                    <a:pt x="965" y="0"/>
                  </a:moveTo>
                  <a:lnTo>
                    <a:pt x="0" y="0"/>
                  </a:lnTo>
                  <a:lnTo>
                    <a:pt x="0" y="2066"/>
                  </a:lnTo>
                  <a:lnTo>
                    <a:pt x="45" y="2066"/>
                  </a:lnTo>
                  <a:lnTo>
                    <a:pt x="45" y="26"/>
                  </a:lnTo>
                  <a:lnTo>
                    <a:pt x="965" y="26"/>
                  </a:lnTo>
                  <a:lnTo>
                    <a:pt x="965" y="0"/>
                  </a:lnTo>
                </a:path>
              </a:pathLst>
            </a:custGeom>
            <a:solidFill>
              <a:srgbClr val="8A6E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6" name="Freeform 18"/>
            <p:cNvSpPr>
              <a:spLocks noChangeArrowheads="1"/>
            </p:cNvSpPr>
            <p:nvPr/>
          </p:nvSpPr>
          <p:spPr bwMode="auto">
            <a:xfrm>
              <a:off x="12265007" y="5328123"/>
              <a:ext cx="922626" cy="1980588"/>
            </a:xfrm>
            <a:custGeom>
              <a:avLst/>
              <a:gdLst>
                <a:gd name="T0" fmla="*/ 965 w 966"/>
                <a:gd name="T1" fmla="*/ 0 h 2067"/>
                <a:gd name="T2" fmla="*/ 0 w 966"/>
                <a:gd name="T3" fmla="*/ 0 h 2067"/>
                <a:gd name="T4" fmla="*/ 0 w 966"/>
                <a:gd name="T5" fmla="*/ 2066 h 2067"/>
                <a:gd name="T6" fmla="*/ 45 w 966"/>
                <a:gd name="T7" fmla="*/ 2066 h 2067"/>
                <a:gd name="T8" fmla="*/ 45 w 966"/>
                <a:gd name="T9" fmla="*/ 26 h 2067"/>
                <a:gd name="T10" fmla="*/ 965 w 966"/>
                <a:gd name="T11" fmla="*/ 26 h 2067"/>
                <a:gd name="T12" fmla="*/ 965 w 966"/>
                <a:gd name="T13" fmla="*/ 0 h 2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6" h="2067">
                  <a:moveTo>
                    <a:pt x="965" y="0"/>
                  </a:moveTo>
                  <a:lnTo>
                    <a:pt x="0" y="0"/>
                  </a:lnTo>
                  <a:lnTo>
                    <a:pt x="0" y="2066"/>
                  </a:lnTo>
                  <a:lnTo>
                    <a:pt x="45" y="2066"/>
                  </a:lnTo>
                  <a:lnTo>
                    <a:pt x="45" y="26"/>
                  </a:lnTo>
                  <a:lnTo>
                    <a:pt x="965" y="26"/>
                  </a:lnTo>
                  <a:lnTo>
                    <a:pt x="965" y="0"/>
                  </a:lnTo>
                </a:path>
              </a:pathLst>
            </a:custGeom>
            <a:solidFill>
              <a:srgbClr val="8A6E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7" name="Freeform 19"/>
            <p:cNvSpPr>
              <a:spLocks noChangeArrowheads="1"/>
            </p:cNvSpPr>
            <p:nvPr/>
          </p:nvSpPr>
          <p:spPr bwMode="auto">
            <a:xfrm>
              <a:off x="12307330" y="5349283"/>
              <a:ext cx="922626" cy="1976356"/>
            </a:xfrm>
            <a:custGeom>
              <a:avLst/>
              <a:gdLst>
                <a:gd name="T0" fmla="*/ 0 w 966"/>
                <a:gd name="T1" fmla="*/ 2062 h 2063"/>
                <a:gd name="T2" fmla="*/ 965 w 966"/>
                <a:gd name="T3" fmla="*/ 2062 h 2063"/>
                <a:gd name="T4" fmla="*/ 965 w 966"/>
                <a:gd name="T5" fmla="*/ 0 h 2063"/>
                <a:gd name="T6" fmla="*/ 0 w 966"/>
                <a:gd name="T7" fmla="*/ 0 h 2063"/>
                <a:gd name="T8" fmla="*/ 0 w 966"/>
                <a:gd name="T9" fmla="*/ 2062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2063">
                  <a:moveTo>
                    <a:pt x="0" y="2062"/>
                  </a:moveTo>
                  <a:lnTo>
                    <a:pt x="965" y="2062"/>
                  </a:lnTo>
                  <a:lnTo>
                    <a:pt x="965" y="0"/>
                  </a:lnTo>
                  <a:lnTo>
                    <a:pt x="0" y="0"/>
                  </a:lnTo>
                  <a:lnTo>
                    <a:pt x="0" y="2062"/>
                  </a:lnTo>
                </a:path>
              </a:pathLst>
            </a:custGeom>
            <a:solidFill>
              <a:srgbClr val="E6E7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8" name="Freeform 20"/>
            <p:cNvSpPr>
              <a:spLocks noChangeArrowheads="1"/>
            </p:cNvSpPr>
            <p:nvPr/>
          </p:nvSpPr>
          <p:spPr bwMode="auto">
            <a:xfrm>
              <a:off x="12307330" y="5349283"/>
              <a:ext cx="922626" cy="1976356"/>
            </a:xfrm>
            <a:custGeom>
              <a:avLst/>
              <a:gdLst>
                <a:gd name="T0" fmla="*/ 0 w 966"/>
                <a:gd name="T1" fmla="*/ 2062 h 2063"/>
                <a:gd name="T2" fmla="*/ 965 w 966"/>
                <a:gd name="T3" fmla="*/ 2062 h 2063"/>
                <a:gd name="T4" fmla="*/ 965 w 966"/>
                <a:gd name="T5" fmla="*/ 0 h 2063"/>
                <a:gd name="T6" fmla="*/ 0 w 966"/>
                <a:gd name="T7" fmla="*/ 0 h 2063"/>
                <a:gd name="T8" fmla="*/ 0 w 966"/>
                <a:gd name="T9" fmla="*/ 2062 h 2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2063">
                  <a:moveTo>
                    <a:pt x="0" y="2062"/>
                  </a:moveTo>
                  <a:lnTo>
                    <a:pt x="965" y="2062"/>
                  </a:lnTo>
                  <a:lnTo>
                    <a:pt x="965" y="0"/>
                  </a:lnTo>
                  <a:lnTo>
                    <a:pt x="0" y="0"/>
                  </a:lnTo>
                  <a:lnTo>
                    <a:pt x="0" y="2062"/>
                  </a:lnTo>
                </a:path>
              </a:pathLst>
            </a:custGeom>
            <a:solidFill>
              <a:srgbClr val="E6E7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39" name="Freeform 21"/>
            <p:cNvSpPr>
              <a:spLocks noChangeArrowheads="1"/>
            </p:cNvSpPr>
            <p:nvPr/>
          </p:nvSpPr>
          <p:spPr bwMode="auto">
            <a:xfrm>
              <a:off x="13018344" y="6610427"/>
              <a:ext cx="101574" cy="71944"/>
            </a:xfrm>
            <a:custGeom>
              <a:avLst/>
              <a:gdLst>
                <a:gd name="T0" fmla="*/ 110 w 111"/>
                <a:gd name="T1" fmla="*/ 0 h 81"/>
                <a:gd name="T2" fmla="*/ 110 w 111"/>
                <a:gd name="T3" fmla="*/ 80 h 81"/>
                <a:gd name="T4" fmla="*/ 0 w 111"/>
                <a:gd name="T5" fmla="*/ 80 h 81"/>
                <a:gd name="T6" fmla="*/ 0 w 111"/>
                <a:gd name="T7" fmla="*/ 0 h 81"/>
                <a:gd name="T8" fmla="*/ 110 w 111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1">
                  <a:moveTo>
                    <a:pt x="110" y="0"/>
                  </a:moveTo>
                  <a:lnTo>
                    <a:pt x="11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0" name="Freeform 22"/>
            <p:cNvSpPr>
              <a:spLocks noChangeArrowheads="1"/>
            </p:cNvSpPr>
            <p:nvPr/>
          </p:nvSpPr>
          <p:spPr bwMode="auto">
            <a:xfrm>
              <a:off x="13018344" y="6610427"/>
              <a:ext cx="101574" cy="71944"/>
            </a:xfrm>
            <a:custGeom>
              <a:avLst/>
              <a:gdLst>
                <a:gd name="T0" fmla="*/ 110 w 111"/>
                <a:gd name="T1" fmla="*/ 0 h 81"/>
                <a:gd name="T2" fmla="*/ 110 w 111"/>
                <a:gd name="T3" fmla="*/ 80 h 81"/>
                <a:gd name="T4" fmla="*/ 0 w 111"/>
                <a:gd name="T5" fmla="*/ 80 h 81"/>
                <a:gd name="T6" fmla="*/ 0 w 111"/>
                <a:gd name="T7" fmla="*/ 0 h 81"/>
                <a:gd name="T8" fmla="*/ 110 w 111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1">
                  <a:moveTo>
                    <a:pt x="110" y="0"/>
                  </a:moveTo>
                  <a:lnTo>
                    <a:pt x="11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1" name="Freeform 23"/>
            <p:cNvSpPr>
              <a:spLocks noChangeArrowheads="1"/>
            </p:cNvSpPr>
            <p:nvPr/>
          </p:nvSpPr>
          <p:spPr bwMode="auto">
            <a:xfrm>
              <a:off x="12417368" y="6610427"/>
              <a:ext cx="76180" cy="71944"/>
            </a:xfrm>
            <a:custGeom>
              <a:avLst/>
              <a:gdLst>
                <a:gd name="T0" fmla="*/ 0 w 85"/>
                <a:gd name="T1" fmla="*/ 80 h 81"/>
                <a:gd name="T2" fmla="*/ 0 w 85"/>
                <a:gd name="T3" fmla="*/ 0 h 81"/>
                <a:gd name="T4" fmla="*/ 84 w 85"/>
                <a:gd name="T5" fmla="*/ 0 h 81"/>
                <a:gd name="T6" fmla="*/ 84 w 85"/>
                <a:gd name="T7" fmla="*/ 80 h 81"/>
                <a:gd name="T8" fmla="*/ 0 w 85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1">
                  <a:moveTo>
                    <a:pt x="0" y="80"/>
                  </a:moveTo>
                  <a:lnTo>
                    <a:pt x="0" y="0"/>
                  </a:lnTo>
                  <a:lnTo>
                    <a:pt x="84" y="0"/>
                  </a:lnTo>
                  <a:lnTo>
                    <a:pt x="84" y="80"/>
                  </a:lnTo>
                  <a:lnTo>
                    <a:pt x="0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2" name="Freeform 24"/>
            <p:cNvSpPr>
              <a:spLocks noChangeArrowheads="1"/>
            </p:cNvSpPr>
            <p:nvPr/>
          </p:nvSpPr>
          <p:spPr bwMode="auto">
            <a:xfrm>
              <a:off x="12557031" y="6610427"/>
              <a:ext cx="97341" cy="71944"/>
            </a:xfrm>
            <a:custGeom>
              <a:avLst/>
              <a:gdLst>
                <a:gd name="T0" fmla="*/ 106 w 107"/>
                <a:gd name="T1" fmla="*/ 80 h 81"/>
                <a:gd name="T2" fmla="*/ 0 w 107"/>
                <a:gd name="T3" fmla="*/ 80 h 81"/>
                <a:gd name="T4" fmla="*/ 0 w 107"/>
                <a:gd name="T5" fmla="*/ 0 h 81"/>
                <a:gd name="T6" fmla="*/ 106 w 107"/>
                <a:gd name="T7" fmla="*/ 0 h 81"/>
                <a:gd name="T8" fmla="*/ 106 w 107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106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3" name="Freeform 25"/>
            <p:cNvSpPr>
              <a:spLocks noChangeArrowheads="1"/>
            </p:cNvSpPr>
            <p:nvPr/>
          </p:nvSpPr>
          <p:spPr bwMode="auto">
            <a:xfrm>
              <a:off x="12709391" y="6610427"/>
              <a:ext cx="97341" cy="71944"/>
            </a:xfrm>
            <a:custGeom>
              <a:avLst/>
              <a:gdLst>
                <a:gd name="T0" fmla="*/ 106 w 107"/>
                <a:gd name="T1" fmla="*/ 80 h 81"/>
                <a:gd name="T2" fmla="*/ 0 w 107"/>
                <a:gd name="T3" fmla="*/ 80 h 81"/>
                <a:gd name="T4" fmla="*/ 0 w 107"/>
                <a:gd name="T5" fmla="*/ 0 h 81"/>
                <a:gd name="T6" fmla="*/ 106 w 107"/>
                <a:gd name="T7" fmla="*/ 0 h 81"/>
                <a:gd name="T8" fmla="*/ 106 w 107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106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4" name="Freeform 26"/>
            <p:cNvSpPr>
              <a:spLocks noChangeArrowheads="1"/>
            </p:cNvSpPr>
            <p:nvPr/>
          </p:nvSpPr>
          <p:spPr bwMode="auto">
            <a:xfrm>
              <a:off x="12861752" y="6610427"/>
              <a:ext cx="97341" cy="71944"/>
            </a:xfrm>
            <a:custGeom>
              <a:avLst/>
              <a:gdLst>
                <a:gd name="T0" fmla="*/ 0 w 107"/>
                <a:gd name="T1" fmla="*/ 0 h 81"/>
                <a:gd name="T2" fmla="*/ 106 w 107"/>
                <a:gd name="T3" fmla="*/ 0 h 81"/>
                <a:gd name="T4" fmla="*/ 106 w 107"/>
                <a:gd name="T5" fmla="*/ 80 h 81"/>
                <a:gd name="T6" fmla="*/ 0 w 107"/>
                <a:gd name="T7" fmla="*/ 80 h 81"/>
                <a:gd name="T8" fmla="*/ 0 w 107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0" y="0"/>
                  </a:moveTo>
                  <a:lnTo>
                    <a:pt x="106" y="0"/>
                  </a:lnTo>
                  <a:lnTo>
                    <a:pt x="106" y="80"/>
                  </a:lnTo>
                  <a:lnTo>
                    <a:pt x="0" y="80"/>
                  </a:lnTo>
                  <a:lnTo>
                    <a:pt x="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5" name="Freeform 27"/>
            <p:cNvSpPr>
              <a:spLocks noChangeArrowheads="1"/>
            </p:cNvSpPr>
            <p:nvPr/>
          </p:nvSpPr>
          <p:spPr bwMode="auto">
            <a:xfrm>
              <a:off x="12861752" y="6445378"/>
              <a:ext cx="97341" cy="71944"/>
            </a:xfrm>
            <a:custGeom>
              <a:avLst/>
              <a:gdLst>
                <a:gd name="T0" fmla="*/ 0 w 107"/>
                <a:gd name="T1" fmla="*/ 0 h 81"/>
                <a:gd name="T2" fmla="*/ 106 w 107"/>
                <a:gd name="T3" fmla="*/ 0 h 81"/>
                <a:gd name="T4" fmla="*/ 106 w 107"/>
                <a:gd name="T5" fmla="*/ 80 h 81"/>
                <a:gd name="T6" fmla="*/ 0 w 107"/>
                <a:gd name="T7" fmla="*/ 80 h 81"/>
                <a:gd name="T8" fmla="*/ 0 w 107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0" y="0"/>
                  </a:moveTo>
                  <a:lnTo>
                    <a:pt x="106" y="0"/>
                  </a:lnTo>
                  <a:lnTo>
                    <a:pt x="106" y="80"/>
                  </a:lnTo>
                  <a:lnTo>
                    <a:pt x="0" y="80"/>
                  </a:lnTo>
                  <a:lnTo>
                    <a:pt x="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6" name="Freeform 28"/>
            <p:cNvSpPr>
              <a:spLocks noChangeArrowheads="1"/>
            </p:cNvSpPr>
            <p:nvPr/>
          </p:nvSpPr>
          <p:spPr bwMode="auto">
            <a:xfrm>
              <a:off x="12417368" y="6445378"/>
              <a:ext cx="76180" cy="71944"/>
            </a:xfrm>
            <a:custGeom>
              <a:avLst/>
              <a:gdLst>
                <a:gd name="T0" fmla="*/ 0 w 85"/>
                <a:gd name="T1" fmla="*/ 80 h 81"/>
                <a:gd name="T2" fmla="*/ 0 w 85"/>
                <a:gd name="T3" fmla="*/ 0 h 81"/>
                <a:gd name="T4" fmla="*/ 84 w 85"/>
                <a:gd name="T5" fmla="*/ 0 h 81"/>
                <a:gd name="T6" fmla="*/ 84 w 85"/>
                <a:gd name="T7" fmla="*/ 80 h 81"/>
                <a:gd name="T8" fmla="*/ 0 w 85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1">
                  <a:moveTo>
                    <a:pt x="0" y="80"/>
                  </a:moveTo>
                  <a:lnTo>
                    <a:pt x="0" y="0"/>
                  </a:lnTo>
                  <a:lnTo>
                    <a:pt x="84" y="0"/>
                  </a:lnTo>
                  <a:lnTo>
                    <a:pt x="84" y="80"/>
                  </a:lnTo>
                  <a:lnTo>
                    <a:pt x="0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7" name="Freeform 29"/>
            <p:cNvSpPr>
              <a:spLocks noChangeArrowheads="1"/>
            </p:cNvSpPr>
            <p:nvPr/>
          </p:nvSpPr>
          <p:spPr bwMode="auto">
            <a:xfrm>
              <a:off x="12557031" y="6445378"/>
              <a:ext cx="97341" cy="71944"/>
            </a:xfrm>
            <a:custGeom>
              <a:avLst/>
              <a:gdLst>
                <a:gd name="T0" fmla="*/ 106 w 107"/>
                <a:gd name="T1" fmla="*/ 80 h 81"/>
                <a:gd name="T2" fmla="*/ 0 w 107"/>
                <a:gd name="T3" fmla="*/ 80 h 81"/>
                <a:gd name="T4" fmla="*/ 0 w 107"/>
                <a:gd name="T5" fmla="*/ 0 h 81"/>
                <a:gd name="T6" fmla="*/ 106 w 107"/>
                <a:gd name="T7" fmla="*/ 0 h 81"/>
                <a:gd name="T8" fmla="*/ 106 w 107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106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8" name="Freeform 30"/>
            <p:cNvSpPr>
              <a:spLocks noChangeArrowheads="1"/>
            </p:cNvSpPr>
            <p:nvPr/>
          </p:nvSpPr>
          <p:spPr bwMode="auto">
            <a:xfrm>
              <a:off x="12709391" y="6445378"/>
              <a:ext cx="97341" cy="71944"/>
            </a:xfrm>
            <a:custGeom>
              <a:avLst/>
              <a:gdLst>
                <a:gd name="T0" fmla="*/ 106 w 107"/>
                <a:gd name="T1" fmla="*/ 80 h 81"/>
                <a:gd name="T2" fmla="*/ 0 w 107"/>
                <a:gd name="T3" fmla="*/ 80 h 81"/>
                <a:gd name="T4" fmla="*/ 0 w 107"/>
                <a:gd name="T5" fmla="*/ 0 h 81"/>
                <a:gd name="T6" fmla="*/ 106 w 107"/>
                <a:gd name="T7" fmla="*/ 0 h 81"/>
                <a:gd name="T8" fmla="*/ 106 w 107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106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49" name="Freeform 31"/>
            <p:cNvSpPr>
              <a:spLocks noChangeArrowheads="1"/>
            </p:cNvSpPr>
            <p:nvPr/>
          </p:nvSpPr>
          <p:spPr bwMode="auto">
            <a:xfrm>
              <a:off x="13018344" y="6445378"/>
              <a:ext cx="101574" cy="71944"/>
            </a:xfrm>
            <a:custGeom>
              <a:avLst/>
              <a:gdLst>
                <a:gd name="T0" fmla="*/ 110 w 111"/>
                <a:gd name="T1" fmla="*/ 0 h 81"/>
                <a:gd name="T2" fmla="*/ 110 w 111"/>
                <a:gd name="T3" fmla="*/ 80 h 81"/>
                <a:gd name="T4" fmla="*/ 0 w 111"/>
                <a:gd name="T5" fmla="*/ 80 h 81"/>
                <a:gd name="T6" fmla="*/ 0 w 111"/>
                <a:gd name="T7" fmla="*/ 0 h 81"/>
                <a:gd name="T8" fmla="*/ 110 w 111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1">
                  <a:moveTo>
                    <a:pt x="110" y="0"/>
                  </a:moveTo>
                  <a:lnTo>
                    <a:pt x="11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0" name="Freeform 32"/>
            <p:cNvSpPr>
              <a:spLocks noChangeArrowheads="1"/>
            </p:cNvSpPr>
            <p:nvPr/>
          </p:nvSpPr>
          <p:spPr bwMode="auto">
            <a:xfrm>
              <a:off x="12861752" y="6284561"/>
              <a:ext cx="97341" cy="71944"/>
            </a:xfrm>
            <a:custGeom>
              <a:avLst/>
              <a:gdLst>
                <a:gd name="T0" fmla="*/ 0 w 107"/>
                <a:gd name="T1" fmla="*/ 0 h 81"/>
                <a:gd name="T2" fmla="*/ 106 w 107"/>
                <a:gd name="T3" fmla="*/ 0 h 81"/>
                <a:gd name="T4" fmla="*/ 106 w 107"/>
                <a:gd name="T5" fmla="*/ 80 h 81"/>
                <a:gd name="T6" fmla="*/ 0 w 107"/>
                <a:gd name="T7" fmla="*/ 80 h 81"/>
                <a:gd name="T8" fmla="*/ 0 w 107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0" y="0"/>
                  </a:moveTo>
                  <a:lnTo>
                    <a:pt x="106" y="0"/>
                  </a:lnTo>
                  <a:lnTo>
                    <a:pt x="106" y="80"/>
                  </a:lnTo>
                  <a:lnTo>
                    <a:pt x="0" y="80"/>
                  </a:lnTo>
                  <a:lnTo>
                    <a:pt x="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1" name="Freeform 33"/>
            <p:cNvSpPr>
              <a:spLocks noChangeArrowheads="1"/>
            </p:cNvSpPr>
            <p:nvPr/>
          </p:nvSpPr>
          <p:spPr bwMode="auto">
            <a:xfrm>
              <a:off x="12417368" y="6284561"/>
              <a:ext cx="76180" cy="71944"/>
            </a:xfrm>
            <a:custGeom>
              <a:avLst/>
              <a:gdLst>
                <a:gd name="T0" fmla="*/ 0 w 85"/>
                <a:gd name="T1" fmla="*/ 80 h 81"/>
                <a:gd name="T2" fmla="*/ 0 w 85"/>
                <a:gd name="T3" fmla="*/ 0 h 81"/>
                <a:gd name="T4" fmla="*/ 84 w 85"/>
                <a:gd name="T5" fmla="*/ 0 h 81"/>
                <a:gd name="T6" fmla="*/ 84 w 85"/>
                <a:gd name="T7" fmla="*/ 80 h 81"/>
                <a:gd name="T8" fmla="*/ 0 w 85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1">
                  <a:moveTo>
                    <a:pt x="0" y="80"/>
                  </a:moveTo>
                  <a:lnTo>
                    <a:pt x="0" y="0"/>
                  </a:lnTo>
                  <a:lnTo>
                    <a:pt x="84" y="0"/>
                  </a:lnTo>
                  <a:lnTo>
                    <a:pt x="84" y="80"/>
                  </a:lnTo>
                  <a:lnTo>
                    <a:pt x="0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2" name="Freeform 34"/>
            <p:cNvSpPr>
              <a:spLocks noChangeArrowheads="1"/>
            </p:cNvSpPr>
            <p:nvPr/>
          </p:nvSpPr>
          <p:spPr bwMode="auto">
            <a:xfrm>
              <a:off x="13018344" y="6284561"/>
              <a:ext cx="101574" cy="71944"/>
            </a:xfrm>
            <a:custGeom>
              <a:avLst/>
              <a:gdLst>
                <a:gd name="T0" fmla="*/ 110 w 111"/>
                <a:gd name="T1" fmla="*/ 0 h 81"/>
                <a:gd name="T2" fmla="*/ 110 w 111"/>
                <a:gd name="T3" fmla="*/ 80 h 81"/>
                <a:gd name="T4" fmla="*/ 0 w 111"/>
                <a:gd name="T5" fmla="*/ 80 h 81"/>
                <a:gd name="T6" fmla="*/ 0 w 111"/>
                <a:gd name="T7" fmla="*/ 0 h 81"/>
                <a:gd name="T8" fmla="*/ 110 w 111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1">
                  <a:moveTo>
                    <a:pt x="110" y="0"/>
                  </a:moveTo>
                  <a:lnTo>
                    <a:pt x="11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3" name="Freeform 35"/>
            <p:cNvSpPr>
              <a:spLocks noChangeArrowheads="1"/>
            </p:cNvSpPr>
            <p:nvPr/>
          </p:nvSpPr>
          <p:spPr bwMode="auto">
            <a:xfrm>
              <a:off x="12709391" y="6284561"/>
              <a:ext cx="97341" cy="71944"/>
            </a:xfrm>
            <a:custGeom>
              <a:avLst/>
              <a:gdLst>
                <a:gd name="T0" fmla="*/ 106 w 107"/>
                <a:gd name="T1" fmla="*/ 80 h 81"/>
                <a:gd name="T2" fmla="*/ 0 w 107"/>
                <a:gd name="T3" fmla="*/ 80 h 81"/>
                <a:gd name="T4" fmla="*/ 0 w 107"/>
                <a:gd name="T5" fmla="*/ 0 h 81"/>
                <a:gd name="T6" fmla="*/ 106 w 107"/>
                <a:gd name="T7" fmla="*/ 0 h 81"/>
                <a:gd name="T8" fmla="*/ 106 w 107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106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4" name="Freeform 36"/>
            <p:cNvSpPr>
              <a:spLocks noChangeArrowheads="1"/>
            </p:cNvSpPr>
            <p:nvPr/>
          </p:nvSpPr>
          <p:spPr bwMode="auto">
            <a:xfrm>
              <a:off x="12557031" y="6284561"/>
              <a:ext cx="97341" cy="71944"/>
            </a:xfrm>
            <a:custGeom>
              <a:avLst/>
              <a:gdLst>
                <a:gd name="T0" fmla="*/ 106 w 107"/>
                <a:gd name="T1" fmla="*/ 80 h 81"/>
                <a:gd name="T2" fmla="*/ 0 w 107"/>
                <a:gd name="T3" fmla="*/ 80 h 81"/>
                <a:gd name="T4" fmla="*/ 0 w 107"/>
                <a:gd name="T5" fmla="*/ 0 h 81"/>
                <a:gd name="T6" fmla="*/ 106 w 107"/>
                <a:gd name="T7" fmla="*/ 0 h 81"/>
                <a:gd name="T8" fmla="*/ 106 w 107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106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5" name="Freeform 37"/>
            <p:cNvSpPr>
              <a:spLocks noChangeArrowheads="1"/>
            </p:cNvSpPr>
            <p:nvPr/>
          </p:nvSpPr>
          <p:spPr bwMode="auto">
            <a:xfrm>
              <a:off x="12557031" y="6771244"/>
              <a:ext cx="97341" cy="71944"/>
            </a:xfrm>
            <a:custGeom>
              <a:avLst/>
              <a:gdLst>
                <a:gd name="T0" fmla="*/ 106 w 107"/>
                <a:gd name="T1" fmla="*/ 80 h 81"/>
                <a:gd name="T2" fmla="*/ 0 w 107"/>
                <a:gd name="T3" fmla="*/ 80 h 81"/>
                <a:gd name="T4" fmla="*/ 0 w 107"/>
                <a:gd name="T5" fmla="*/ 0 h 81"/>
                <a:gd name="T6" fmla="*/ 106 w 107"/>
                <a:gd name="T7" fmla="*/ 0 h 81"/>
                <a:gd name="T8" fmla="*/ 106 w 107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106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6" name="Freeform 38"/>
            <p:cNvSpPr>
              <a:spLocks noChangeArrowheads="1"/>
            </p:cNvSpPr>
            <p:nvPr/>
          </p:nvSpPr>
          <p:spPr bwMode="auto">
            <a:xfrm>
              <a:off x="12861752" y="6771244"/>
              <a:ext cx="97341" cy="71944"/>
            </a:xfrm>
            <a:custGeom>
              <a:avLst/>
              <a:gdLst>
                <a:gd name="T0" fmla="*/ 0 w 107"/>
                <a:gd name="T1" fmla="*/ 0 h 81"/>
                <a:gd name="T2" fmla="*/ 106 w 107"/>
                <a:gd name="T3" fmla="*/ 0 h 81"/>
                <a:gd name="T4" fmla="*/ 106 w 107"/>
                <a:gd name="T5" fmla="*/ 80 h 81"/>
                <a:gd name="T6" fmla="*/ 0 w 107"/>
                <a:gd name="T7" fmla="*/ 80 h 81"/>
                <a:gd name="T8" fmla="*/ 0 w 107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0" y="0"/>
                  </a:moveTo>
                  <a:lnTo>
                    <a:pt x="106" y="0"/>
                  </a:lnTo>
                  <a:lnTo>
                    <a:pt x="106" y="80"/>
                  </a:lnTo>
                  <a:lnTo>
                    <a:pt x="0" y="80"/>
                  </a:lnTo>
                  <a:lnTo>
                    <a:pt x="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7" name="Freeform 39"/>
            <p:cNvSpPr>
              <a:spLocks noChangeArrowheads="1"/>
            </p:cNvSpPr>
            <p:nvPr/>
          </p:nvSpPr>
          <p:spPr bwMode="auto">
            <a:xfrm>
              <a:off x="13018344" y="6771244"/>
              <a:ext cx="101574" cy="71944"/>
            </a:xfrm>
            <a:custGeom>
              <a:avLst/>
              <a:gdLst>
                <a:gd name="T0" fmla="*/ 110 w 111"/>
                <a:gd name="T1" fmla="*/ 0 h 81"/>
                <a:gd name="T2" fmla="*/ 110 w 111"/>
                <a:gd name="T3" fmla="*/ 80 h 81"/>
                <a:gd name="T4" fmla="*/ 0 w 111"/>
                <a:gd name="T5" fmla="*/ 80 h 81"/>
                <a:gd name="T6" fmla="*/ 0 w 111"/>
                <a:gd name="T7" fmla="*/ 0 h 81"/>
                <a:gd name="T8" fmla="*/ 110 w 111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1">
                  <a:moveTo>
                    <a:pt x="110" y="0"/>
                  </a:moveTo>
                  <a:lnTo>
                    <a:pt x="110" y="80"/>
                  </a:lnTo>
                  <a:lnTo>
                    <a:pt x="0" y="80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8" name="Freeform 40"/>
            <p:cNvSpPr>
              <a:spLocks noChangeArrowheads="1"/>
            </p:cNvSpPr>
            <p:nvPr/>
          </p:nvSpPr>
          <p:spPr bwMode="auto">
            <a:xfrm>
              <a:off x="12709391" y="6771244"/>
              <a:ext cx="97341" cy="71944"/>
            </a:xfrm>
            <a:custGeom>
              <a:avLst/>
              <a:gdLst>
                <a:gd name="T0" fmla="*/ 106 w 107"/>
                <a:gd name="T1" fmla="*/ 80 h 81"/>
                <a:gd name="T2" fmla="*/ 0 w 107"/>
                <a:gd name="T3" fmla="*/ 80 h 81"/>
                <a:gd name="T4" fmla="*/ 0 w 107"/>
                <a:gd name="T5" fmla="*/ 0 h 81"/>
                <a:gd name="T6" fmla="*/ 106 w 107"/>
                <a:gd name="T7" fmla="*/ 0 h 81"/>
                <a:gd name="T8" fmla="*/ 106 w 107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1">
                  <a:moveTo>
                    <a:pt x="106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9" name="Freeform 41"/>
            <p:cNvSpPr>
              <a:spLocks noChangeArrowheads="1"/>
            </p:cNvSpPr>
            <p:nvPr/>
          </p:nvSpPr>
          <p:spPr bwMode="auto">
            <a:xfrm>
              <a:off x="12417368" y="6771244"/>
              <a:ext cx="76180" cy="71944"/>
            </a:xfrm>
            <a:custGeom>
              <a:avLst/>
              <a:gdLst>
                <a:gd name="T0" fmla="*/ 0 w 85"/>
                <a:gd name="T1" fmla="*/ 80 h 81"/>
                <a:gd name="T2" fmla="*/ 0 w 85"/>
                <a:gd name="T3" fmla="*/ 0 h 81"/>
                <a:gd name="T4" fmla="*/ 84 w 85"/>
                <a:gd name="T5" fmla="*/ 0 h 81"/>
                <a:gd name="T6" fmla="*/ 84 w 85"/>
                <a:gd name="T7" fmla="*/ 80 h 81"/>
                <a:gd name="T8" fmla="*/ 0 w 85"/>
                <a:gd name="T9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1">
                  <a:moveTo>
                    <a:pt x="0" y="80"/>
                  </a:moveTo>
                  <a:lnTo>
                    <a:pt x="0" y="0"/>
                  </a:lnTo>
                  <a:lnTo>
                    <a:pt x="84" y="0"/>
                  </a:lnTo>
                  <a:lnTo>
                    <a:pt x="84" y="80"/>
                  </a:lnTo>
                  <a:lnTo>
                    <a:pt x="0" y="8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0" name="Freeform 42"/>
            <p:cNvSpPr>
              <a:spLocks noChangeArrowheads="1"/>
            </p:cNvSpPr>
            <p:nvPr/>
          </p:nvSpPr>
          <p:spPr bwMode="auto">
            <a:xfrm>
              <a:off x="12861752" y="5463548"/>
              <a:ext cx="97341" cy="93105"/>
            </a:xfrm>
            <a:custGeom>
              <a:avLst/>
              <a:gdLst>
                <a:gd name="T0" fmla="*/ 0 w 107"/>
                <a:gd name="T1" fmla="*/ 102 h 103"/>
                <a:gd name="T2" fmla="*/ 0 w 107"/>
                <a:gd name="T3" fmla="*/ 0 h 103"/>
                <a:gd name="T4" fmla="*/ 106 w 107"/>
                <a:gd name="T5" fmla="*/ 0 h 103"/>
                <a:gd name="T6" fmla="*/ 106 w 107"/>
                <a:gd name="T7" fmla="*/ 102 h 103"/>
                <a:gd name="T8" fmla="*/ 0 w 107"/>
                <a:gd name="T9" fmla="*/ 10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3">
                  <a:moveTo>
                    <a:pt x="0" y="10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102"/>
                  </a:lnTo>
                  <a:lnTo>
                    <a:pt x="0" y="102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1" name="Freeform 43"/>
            <p:cNvSpPr>
              <a:spLocks noChangeArrowheads="1"/>
            </p:cNvSpPr>
            <p:nvPr/>
          </p:nvSpPr>
          <p:spPr bwMode="auto">
            <a:xfrm>
              <a:off x="12709391" y="5463548"/>
              <a:ext cx="97341" cy="93105"/>
            </a:xfrm>
            <a:custGeom>
              <a:avLst/>
              <a:gdLst>
                <a:gd name="T0" fmla="*/ 0 w 107"/>
                <a:gd name="T1" fmla="*/ 102 h 103"/>
                <a:gd name="T2" fmla="*/ 0 w 107"/>
                <a:gd name="T3" fmla="*/ 0 h 103"/>
                <a:gd name="T4" fmla="*/ 106 w 107"/>
                <a:gd name="T5" fmla="*/ 0 h 103"/>
                <a:gd name="T6" fmla="*/ 106 w 107"/>
                <a:gd name="T7" fmla="*/ 102 h 103"/>
                <a:gd name="T8" fmla="*/ 0 w 107"/>
                <a:gd name="T9" fmla="*/ 10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3">
                  <a:moveTo>
                    <a:pt x="0" y="10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102"/>
                  </a:lnTo>
                  <a:lnTo>
                    <a:pt x="0" y="102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2" name="Freeform 44"/>
            <p:cNvSpPr>
              <a:spLocks noChangeArrowheads="1"/>
            </p:cNvSpPr>
            <p:nvPr/>
          </p:nvSpPr>
          <p:spPr bwMode="auto">
            <a:xfrm>
              <a:off x="12417368" y="5463548"/>
              <a:ext cx="76180" cy="93105"/>
            </a:xfrm>
            <a:custGeom>
              <a:avLst/>
              <a:gdLst>
                <a:gd name="T0" fmla="*/ 0 w 85"/>
                <a:gd name="T1" fmla="*/ 102 h 103"/>
                <a:gd name="T2" fmla="*/ 0 w 85"/>
                <a:gd name="T3" fmla="*/ 0 h 103"/>
                <a:gd name="T4" fmla="*/ 84 w 85"/>
                <a:gd name="T5" fmla="*/ 0 h 103"/>
                <a:gd name="T6" fmla="*/ 84 w 85"/>
                <a:gd name="T7" fmla="*/ 102 h 103"/>
                <a:gd name="T8" fmla="*/ 0 w 85"/>
                <a:gd name="T9" fmla="*/ 10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03">
                  <a:moveTo>
                    <a:pt x="0" y="102"/>
                  </a:moveTo>
                  <a:lnTo>
                    <a:pt x="0" y="0"/>
                  </a:lnTo>
                  <a:lnTo>
                    <a:pt x="84" y="0"/>
                  </a:lnTo>
                  <a:lnTo>
                    <a:pt x="84" y="102"/>
                  </a:lnTo>
                  <a:lnTo>
                    <a:pt x="0" y="102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3" name="Freeform 45"/>
            <p:cNvSpPr>
              <a:spLocks noChangeArrowheads="1"/>
            </p:cNvSpPr>
            <p:nvPr/>
          </p:nvSpPr>
          <p:spPr bwMode="auto">
            <a:xfrm>
              <a:off x="13018344" y="5463548"/>
              <a:ext cx="101574" cy="93105"/>
            </a:xfrm>
            <a:custGeom>
              <a:avLst/>
              <a:gdLst>
                <a:gd name="T0" fmla="*/ 110 w 111"/>
                <a:gd name="T1" fmla="*/ 0 h 103"/>
                <a:gd name="T2" fmla="*/ 110 w 111"/>
                <a:gd name="T3" fmla="*/ 102 h 103"/>
                <a:gd name="T4" fmla="*/ 0 w 111"/>
                <a:gd name="T5" fmla="*/ 102 h 103"/>
                <a:gd name="T6" fmla="*/ 0 w 111"/>
                <a:gd name="T7" fmla="*/ 0 h 103"/>
                <a:gd name="T8" fmla="*/ 110 w 111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3">
                  <a:moveTo>
                    <a:pt x="110" y="0"/>
                  </a:moveTo>
                  <a:lnTo>
                    <a:pt x="110" y="102"/>
                  </a:lnTo>
                  <a:lnTo>
                    <a:pt x="0" y="102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4" name="Freeform 46"/>
            <p:cNvSpPr>
              <a:spLocks noChangeArrowheads="1"/>
            </p:cNvSpPr>
            <p:nvPr/>
          </p:nvSpPr>
          <p:spPr bwMode="auto">
            <a:xfrm>
              <a:off x="12557031" y="5463548"/>
              <a:ext cx="97341" cy="93105"/>
            </a:xfrm>
            <a:custGeom>
              <a:avLst/>
              <a:gdLst>
                <a:gd name="T0" fmla="*/ 0 w 107"/>
                <a:gd name="T1" fmla="*/ 102 h 103"/>
                <a:gd name="T2" fmla="*/ 0 w 107"/>
                <a:gd name="T3" fmla="*/ 0 h 103"/>
                <a:gd name="T4" fmla="*/ 106 w 107"/>
                <a:gd name="T5" fmla="*/ 0 h 103"/>
                <a:gd name="T6" fmla="*/ 106 w 107"/>
                <a:gd name="T7" fmla="*/ 102 h 103"/>
                <a:gd name="T8" fmla="*/ 0 w 107"/>
                <a:gd name="T9" fmla="*/ 10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3">
                  <a:moveTo>
                    <a:pt x="0" y="102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102"/>
                  </a:lnTo>
                  <a:lnTo>
                    <a:pt x="0" y="102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5" name="Freeform 47"/>
            <p:cNvSpPr>
              <a:spLocks noChangeArrowheads="1"/>
            </p:cNvSpPr>
            <p:nvPr/>
          </p:nvSpPr>
          <p:spPr bwMode="auto">
            <a:xfrm>
              <a:off x="13018344" y="6932061"/>
              <a:ext cx="101574" cy="71944"/>
            </a:xfrm>
            <a:custGeom>
              <a:avLst/>
              <a:gdLst>
                <a:gd name="T0" fmla="*/ 110 w 111"/>
                <a:gd name="T1" fmla="*/ 0 h 80"/>
                <a:gd name="T2" fmla="*/ 110 w 111"/>
                <a:gd name="T3" fmla="*/ 79 h 80"/>
                <a:gd name="T4" fmla="*/ 0 w 111"/>
                <a:gd name="T5" fmla="*/ 79 h 80"/>
                <a:gd name="T6" fmla="*/ 0 w 111"/>
                <a:gd name="T7" fmla="*/ 0 h 80"/>
                <a:gd name="T8" fmla="*/ 110 w 11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0">
                  <a:moveTo>
                    <a:pt x="110" y="0"/>
                  </a:move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6" name="Freeform 48"/>
            <p:cNvSpPr>
              <a:spLocks noChangeArrowheads="1"/>
            </p:cNvSpPr>
            <p:nvPr/>
          </p:nvSpPr>
          <p:spPr bwMode="auto">
            <a:xfrm>
              <a:off x="12709391" y="6932061"/>
              <a:ext cx="97341" cy="71944"/>
            </a:xfrm>
            <a:custGeom>
              <a:avLst/>
              <a:gdLst>
                <a:gd name="T0" fmla="*/ 106 w 107"/>
                <a:gd name="T1" fmla="*/ 0 h 80"/>
                <a:gd name="T2" fmla="*/ 106 w 107"/>
                <a:gd name="T3" fmla="*/ 79 h 80"/>
                <a:gd name="T4" fmla="*/ 0 w 107"/>
                <a:gd name="T5" fmla="*/ 79 h 80"/>
                <a:gd name="T6" fmla="*/ 0 w 107"/>
                <a:gd name="T7" fmla="*/ 0 h 80"/>
                <a:gd name="T8" fmla="*/ 106 w 107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106" y="0"/>
                  </a:moveTo>
                  <a:lnTo>
                    <a:pt x="106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106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7" name="Freeform 49"/>
            <p:cNvSpPr>
              <a:spLocks noChangeArrowheads="1"/>
            </p:cNvSpPr>
            <p:nvPr/>
          </p:nvSpPr>
          <p:spPr bwMode="auto">
            <a:xfrm>
              <a:off x="12557031" y="6932061"/>
              <a:ext cx="97341" cy="71944"/>
            </a:xfrm>
            <a:custGeom>
              <a:avLst/>
              <a:gdLst>
                <a:gd name="T0" fmla="*/ 106 w 107"/>
                <a:gd name="T1" fmla="*/ 79 h 80"/>
                <a:gd name="T2" fmla="*/ 0 w 107"/>
                <a:gd name="T3" fmla="*/ 79 h 80"/>
                <a:gd name="T4" fmla="*/ 0 w 107"/>
                <a:gd name="T5" fmla="*/ 0 h 80"/>
                <a:gd name="T6" fmla="*/ 106 w 107"/>
                <a:gd name="T7" fmla="*/ 0 h 80"/>
                <a:gd name="T8" fmla="*/ 106 w 107"/>
                <a:gd name="T9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106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7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8" name="Freeform 50"/>
            <p:cNvSpPr>
              <a:spLocks noChangeArrowheads="1"/>
            </p:cNvSpPr>
            <p:nvPr/>
          </p:nvSpPr>
          <p:spPr bwMode="auto">
            <a:xfrm>
              <a:off x="12417368" y="6932061"/>
              <a:ext cx="76180" cy="71944"/>
            </a:xfrm>
            <a:custGeom>
              <a:avLst/>
              <a:gdLst>
                <a:gd name="T0" fmla="*/ 0 w 85"/>
                <a:gd name="T1" fmla="*/ 79 h 80"/>
                <a:gd name="T2" fmla="*/ 0 w 85"/>
                <a:gd name="T3" fmla="*/ 0 h 80"/>
                <a:gd name="T4" fmla="*/ 84 w 85"/>
                <a:gd name="T5" fmla="*/ 0 h 80"/>
                <a:gd name="T6" fmla="*/ 84 w 85"/>
                <a:gd name="T7" fmla="*/ 79 h 80"/>
                <a:gd name="T8" fmla="*/ 0 w 85"/>
                <a:gd name="T9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0">
                  <a:moveTo>
                    <a:pt x="0" y="79"/>
                  </a:moveTo>
                  <a:lnTo>
                    <a:pt x="0" y="0"/>
                  </a:lnTo>
                  <a:lnTo>
                    <a:pt x="84" y="0"/>
                  </a:lnTo>
                  <a:lnTo>
                    <a:pt x="84" y="79"/>
                  </a:lnTo>
                  <a:lnTo>
                    <a:pt x="0" y="7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9" name="Freeform 51"/>
            <p:cNvSpPr>
              <a:spLocks noChangeArrowheads="1"/>
            </p:cNvSpPr>
            <p:nvPr/>
          </p:nvSpPr>
          <p:spPr bwMode="auto">
            <a:xfrm>
              <a:off x="12861752" y="6932061"/>
              <a:ext cx="97341" cy="71944"/>
            </a:xfrm>
            <a:custGeom>
              <a:avLst/>
              <a:gdLst>
                <a:gd name="T0" fmla="*/ 0 w 107"/>
                <a:gd name="T1" fmla="*/ 0 h 80"/>
                <a:gd name="T2" fmla="*/ 106 w 107"/>
                <a:gd name="T3" fmla="*/ 0 h 80"/>
                <a:gd name="T4" fmla="*/ 106 w 107"/>
                <a:gd name="T5" fmla="*/ 79 h 80"/>
                <a:gd name="T6" fmla="*/ 0 w 107"/>
                <a:gd name="T7" fmla="*/ 79 h 80"/>
                <a:gd name="T8" fmla="*/ 0 w 107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0" y="0"/>
                  </a:moveTo>
                  <a:lnTo>
                    <a:pt x="106" y="0"/>
                  </a:lnTo>
                  <a:lnTo>
                    <a:pt x="106" y="79"/>
                  </a:lnTo>
                  <a:lnTo>
                    <a:pt x="0" y="79"/>
                  </a:lnTo>
                  <a:lnTo>
                    <a:pt x="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0" name="Freeform 52"/>
            <p:cNvSpPr>
              <a:spLocks noChangeArrowheads="1"/>
            </p:cNvSpPr>
            <p:nvPr/>
          </p:nvSpPr>
          <p:spPr bwMode="auto">
            <a:xfrm>
              <a:off x="12417368" y="5645525"/>
              <a:ext cx="76180" cy="71944"/>
            </a:xfrm>
            <a:custGeom>
              <a:avLst/>
              <a:gdLst>
                <a:gd name="T0" fmla="*/ 0 w 85"/>
                <a:gd name="T1" fmla="*/ 79 h 80"/>
                <a:gd name="T2" fmla="*/ 0 w 85"/>
                <a:gd name="T3" fmla="*/ 0 h 80"/>
                <a:gd name="T4" fmla="*/ 84 w 85"/>
                <a:gd name="T5" fmla="*/ 0 h 80"/>
                <a:gd name="T6" fmla="*/ 84 w 85"/>
                <a:gd name="T7" fmla="*/ 79 h 80"/>
                <a:gd name="T8" fmla="*/ 0 w 85"/>
                <a:gd name="T9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0">
                  <a:moveTo>
                    <a:pt x="0" y="79"/>
                  </a:moveTo>
                  <a:lnTo>
                    <a:pt x="0" y="0"/>
                  </a:lnTo>
                  <a:lnTo>
                    <a:pt x="84" y="0"/>
                  </a:lnTo>
                  <a:lnTo>
                    <a:pt x="84" y="79"/>
                  </a:lnTo>
                  <a:lnTo>
                    <a:pt x="0" y="7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1" name="Freeform 53"/>
            <p:cNvSpPr>
              <a:spLocks noChangeArrowheads="1"/>
            </p:cNvSpPr>
            <p:nvPr/>
          </p:nvSpPr>
          <p:spPr bwMode="auto">
            <a:xfrm>
              <a:off x="12557031" y="5645525"/>
              <a:ext cx="97341" cy="71944"/>
            </a:xfrm>
            <a:custGeom>
              <a:avLst/>
              <a:gdLst>
                <a:gd name="T0" fmla="*/ 106 w 107"/>
                <a:gd name="T1" fmla="*/ 79 h 80"/>
                <a:gd name="T2" fmla="*/ 0 w 107"/>
                <a:gd name="T3" fmla="*/ 79 h 80"/>
                <a:gd name="T4" fmla="*/ 0 w 107"/>
                <a:gd name="T5" fmla="*/ 0 h 80"/>
                <a:gd name="T6" fmla="*/ 106 w 107"/>
                <a:gd name="T7" fmla="*/ 0 h 80"/>
                <a:gd name="T8" fmla="*/ 106 w 107"/>
                <a:gd name="T9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106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7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2" name="Freeform 54"/>
            <p:cNvSpPr>
              <a:spLocks noChangeArrowheads="1"/>
            </p:cNvSpPr>
            <p:nvPr/>
          </p:nvSpPr>
          <p:spPr bwMode="auto">
            <a:xfrm>
              <a:off x="12861752" y="5645525"/>
              <a:ext cx="97341" cy="71944"/>
            </a:xfrm>
            <a:custGeom>
              <a:avLst/>
              <a:gdLst>
                <a:gd name="T0" fmla="*/ 0 w 107"/>
                <a:gd name="T1" fmla="*/ 0 h 80"/>
                <a:gd name="T2" fmla="*/ 106 w 107"/>
                <a:gd name="T3" fmla="*/ 0 h 80"/>
                <a:gd name="T4" fmla="*/ 106 w 107"/>
                <a:gd name="T5" fmla="*/ 79 h 80"/>
                <a:gd name="T6" fmla="*/ 0 w 107"/>
                <a:gd name="T7" fmla="*/ 79 h 80"/>
                <a:gd name="T8" fmla="*/ 0 w 107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0" y="0"/>
                  </a:moveTo>
                  <a:lnTo>
                    <a:pt x="106" y="0"/>
                  </a:lnTo>
                  <a:lnTo>
                    <a:pt x="106" y="79"/>
                  </a:lnTo>
                  <a:lnTo>
                    <a:pt x="0" y="79"/>
                  </a:lnTo>
                  <a:lnTo>
                    <a:pt x="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3" name="Freeform 55"/>
            <p:cNvSpPr>
              <a:spLocks noChangeArrowheads="1"/>
            </p:cNvSpPr>
            <p:nvPr/>
          </p:nvSpPr>
          <p:spPr bwMode="auto">
            <a:xfrm>
              <a:off x="13018344" y="5645525"/>
              <a:ext cx="101574" cy="71944"/>
            </a:xfrm>
            <a:custGeom>
              <a:avLst/>
              <a:gdLst>
                <a:gd name="T0" fmla="*/ 110 w 111"/>
                <a:gd name="T1" fmla="*/ 0 h 80"/>
                <a:gd name="T2" fmla="*/ 110 w 111"/>
                <a:gd name="T3" fmla="*/ 79 h 80"/>
                <a:gd name="T4" fmla="*/ 0 w 111"/>
                <a:gd name="T5" fmla="*/ 79 h 80"/>
                <a:gd name="T6" fmla="*/ 0 w 111"/>
                <a:gd name="T7" fmla="*/ 0 h 80"/>
                <a:gd name="T8" fmla="*/ 110 w 11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0">
                  <a:moveTo>
                    <a:pt x="110" y="0"/>
                  </a:move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4" name="Freeform 56"/>
            <p:cNvSpPr>
              <a:spLocks noChangeArrowheads="1"/>
            </p:cNvSpPr>
            <p:nvPr/>
          </p:nvSpPr>
          <p:spPr bwMode="auto">
            <a:xfrm>
              <a:off x="12709391" y="5645525"/>
              <a:ext cx="97341" cy="71944"/>
            </a:xfrm>
            <a:custGeom>
              <a:avLst/>
              <a:gdLst>
                <a:gd name="T0" fmla="*/ 0 w 107"/>
                <a:gd name="T1" fmla="*/ 79 h 80"/>
                <a:gd name="T2" fmla="*/ 0 w 107"/>
                <a:gd name="T3" fmla="*/ 0 h 80"/>
                <a:gd name="T4" fmla="*/ 106 w 107"/>
                <a:gd name="T5" fmla="*/ 0 h 80"/>
                <a:gd name="T6" fmla="*/ 106 w 107"/>
                <a:gd name="T7" fmla="*/ 79 h 80"/>
                <a:gd name="T8" fmla="*/ 0 w 107"/>
                <a:gd name="T9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0" y="79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106" y="79"/>
                  </a:lnTo>
                  <a:lnTo>
                    <a:pt x="0" y="7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5" name="Freeform 57"/>
            <p:cNvSpPr>
              <a:spLocks noChangeArrowheads="1"/>
            </p:cNvSpPr>
            <p:nvPr/>
          </p:nvSpPr>
          <p:spPr bwMode="auto">
            <a:xfrm>
              <a:off x="12417368" y="7092878"/>
              <a:ext cx="76180" cy="110033"/>
            </a:xfrm>
            <a:custGeom>
              <a:avLst/>
              <a:gdLst>
                <a:gd name="T0" fmla="*/ 0 w 85"/>
                <a:gd name="T1" fmla="*/ 119 h 120"/>
                <a:gd name="T2" fmla="*/ 0 w 85"/>
                <a:gd name="T3" fmla="*/ 0 h 120"/>
                <a:gd name="T4" fmla="*/ 84 w 85"/>
                <a:gd name="T5" fmla="*/ 0 h 120"/>
                <a:gd name="T6" fmla="*/ 84 w 85"/>
                <a:gd name="T7" fmla="*/ 119 h 120"/>
                <a:gd name="T8" fmla="*/ 0 w 85"/>
                <a:gd name="T9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0">
                  <a:moveTo>
                    <a:pt x="0" y="119"/>
                  </a:moveTo>
                  <a:lnTo>
                    <a:pt x="0" y="0"/>
                  </a:lnTo>
                  <a:lnTo>
                    <a:pt x="84" y="0"/>
                  </a:lnTo>
                  <a:lnTo>
                    <a:pt x="84" y="119"/>
                  </a:lnTo>
                  <a:lnTo>
                    <a:pt x="0" y="11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6" name="Freeform 58"/>
            <p:cNvSpPr>
              <a:spLocks noChangeArrowheads="1"/>
            </p:cNvSpPr>
            <p:nvPr/>
          </p:nvSpPr>
          <p:spPr bwMode="auto">
            <a:xfrm>
              <a:off x="13018344" y="7092878"/>
              <a:ext cx="101574" cy="110033"/>
            </a:xfrm>
            <a:custGeom>
              <a:avLst/>
              <a:gdLst>
                <a:gd name="T0" fmla="*/ 110 w 111"/>
                <a:gd name="T1" fmla="*/ 0 h 120"/>
                <a:gd name="T2" fmla="*/ 110 w 111"/>
                <a:gd name="T3" fmla="*/ 119 h 120"/>
                <a:gd name="T4" fmla="*/ 0 w 111"/>
                <a:gd name="T5" fmla="*/ 119 h 120"/>
                <a:gd name="T6" fmla="*/ 0 w 111"/>
                <a:gd name="T7" fmla="*/ 0 h 120"/>
                <a:gd name="T8" fmla="*/ 110 w 111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20">
                  <a:moveTo>
                    <a:pt x="110" y="0"/>
                  </a:moveTo>
                  <a:lnTo>
                    <a:pt x="110" y="119"/>
                  </a:lnTo>
                  <a:lnTo>
                    <a:pt x="0" y="119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7" name="Freeform 59"/>
            <p:cNvSpPr>
              <a:spLocks noChangeArrowheads="1"/>
            </p:cNvSpPr>
            <p:nvPr/>
          </p:nvSpPr>
          <p:spPr bwMode="auto">
            <a:xfrm>
              <a:off x="12861752" y="7092878"/>
              <a:ext cx="97341" cy="110033"/>
            </a:xfrm>
            <a:custGeom>
              <a:avLst/>
              <a:gdLst>
                <a:gd name="T0" fmla="*/ 106 w 107"/>
                <a:gd name="T1" fmla="*/ 0 h 120"/>
                <a:gd name="T2" fmla="*/ 106 w 107"/>
                <a:gd name="T3" fmla="*/ 119 h 120"/>
                <a:gd name="T4" fmla="*/ 0 w 107"/>
                <a:gd name="T5" fmla="*/ 119 h 120"/>
                <a:gd name="T6" fmla="*/ 0 w 107"/>
                <a:gd name="T7" fmla="*/ 0 h 120"/>
                <a:gd name="T8" fmla="*/ 106 w 107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20">
                  <a:moveTo>
                    <a:pt x="106" y="0"/>
                  </a:moveTo>
                  <a:lnTo>
                    <a:pt x="106" y="119"/>
                  </a:lnTo>
                  <a:lnTo>
                    <a:pt x="0" y="119"/>
                  </a:lnTo>
                  <a:lnTo>
                    <a:pt x="0" y="0"/>
                  </a:lnTo>
                  <a:lnTo>
                    <a:pt x="106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8" name="Freeform 60"/>
            <p:cNvSpPr>
              <a:spLocks noChangeArrowheads="1"/>
            </p:cNvSpPr>
            <p:nvPr/>
          </p:nvSpPr>
          <p:spPr bwMode="auto">
            <a:xfrm>
              <a:off x="12709391" y="7092878"/>
              <a:ext cx="97341" cy="110033"/>
            </a:xfrm>
            <a:custGeom>
              <a:avLst/>
              <a:gdLst>
                <a:gd name="T0" fmla="*/ 106 w 107"/>
                <a:gd name="T1" fmla="*/ 0 h 120"/>
                <a:gd name="T2" fmla="*/ 106 w 107"/>
                <a:gd name="T3" fmla="*/ 119 h 120"/>
                <a:gd name="T4" fmla="*/ 0 w 107"/>
                <a:gd name="T5" fmla="*/ 119 h 120"/>
                <a:gd name="T6" fmla="*/ 0 w 107"/>
                <a:gd name="T7" fmla="*/ 0 h 120"/>
                <a:gd name="T8" fmla="*/ 106 w 107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20">
                  <a:moveTo>
                    <a:pt x="106" y="0"/>
                  </a:moveTo>
                  <a:lnTo>
                    <a:pt x="106" y="119"/>
                  </a:lnTo>
                  <a:lnTo>
                    <a:pt x="0" y="119"/>
                  </a:lnTo>
                  <a:lnTo>
                    <a:pt x="0" y="0"/>
                  </a:lnTo>
                  <a:lnTo>
                    <a:pt x="106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9" name="Freeform 61"/>
            <p:cNvSpPr>
              <a:spLocks noChangeArrowheads="1"/>
            </p:cNvSpPr>
            <p:nvPr/>
          </p:nvSpPr>
          <p:spPr bwMode="auto">
            <a:xfrm>
              <a:off x="12557031" y="7092878"/>
              <a:ext cx="97341" cy="110033"/>
            </a:xfrm>
            <a:custGeom>
              <a:avLst/>
              <a:gdLst>
                <a:gd name="T0" fmla="*/ 106 w 107"/>
                <a:gd name="T1" fmla="*/ 0 h 120"/>
                <a:gd name="T2" fmla="*/ 106 w 107"/>
                <a:gd name="T3" fmla="*/ 119 h 120"/>
                <a:gd name="T4" fmla="*/ 0 w 107"/>
                <a:gd name="T5" fmla="*/ 119 h 120"/>
                <a:gd name="T6" fmla="*/ 0 w 107"/>
                <a:gd name="T7" fmla="*/ 0 h 120"/>
                <a:gd name="T8" fmla="*/ 106 w 107"/>
                <a:gd name="T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20">
                  <a:moveTo>
                    <a:pt x="106" y="0"/>
                  </a:moveTo>
                  <a:lnTo>
                    <a:pt x="106" y="119"/>
                  </a:lnTo>
                  <a:lnTo>
                    <a:pt x="0" y="119"/>
                  </a:lnTo>
                  <a:lnTo>
                    <a:pt x="0" y="0"/>
                  </a:lnTo>
                  <a:lnTo>
                    <a:pt x="106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0" name="Freeform 62"/>
            <p:cNvSpPr>
              <a:spLocks noChangeArrowheads="1"/>
            </p:cNvSpPr>
            <p:nvPr/>
          </p:nvSpPr>
          <p:spPr bwMode="auto">
            <a:xfrm>
              <a:off x="12417368" y="6123744"/>
              <a:ext cx="76180" cy="71944"/>
            </a:xfrm>
            <a:custGeom>
              <a:avLst/>
              <a:gdLst>
                <a:gd name="T0" fmla="*/ 0 w 85"/>
                <a:gd name="T1" fmla="*/ 79 h 80"/>
                <a:gd name="T2" fmla="*/ 0 w 85"/>
                <a:gd name="T3" fmla="*/ 0 h 80"/>
                <a:gd name="T4" fmla="*/ 84 w 85"/>
                <a:gd name="T5" fmla="*/ 0 h 80"/>
                <a:gd name="T6" fmla="*/ 84 w 85"/>
                <a:gd name="T7" fmla="*/ 79 h 80"/>
                <a:gd name="T8" fmla="*/ 0 w 85"/>
                <a:gd name="T9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0">
                  <a:moveTo>
                    <a:pt x="0" y="79"/>
                  </a:moveTo>
                  <a:lnTo>
                    <a:pt x="0" y="0"/>
                  </a:lnTo>
                  <a:lnTo>
                    <a:pt x="84" y="0"/>
                  </a:lnTo>
                  <a:lnTo>
                    <a:pt x="84" y="79"/>
                  </a:lnTo>
                  <a:lnTo>
                    <a:pt x="0" y="7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1" name="Freeform 63"/>
            <p:cNvSpPr>
              <a:spLocks noChangeArrowheads="1"/>
            </p:cNvSpPr>
            <p:nvPr/>
          </p:nvSpPr>
          <p:spPr bwMode="auto">
            <a:xfrm>
              <a:off x="12709391" y="6123744"/>
              <a:ext cx="97341" cy="71944"/>
            </a:xfrm>
            <a:custGeom>
              <a:avLst/>
              <a:gdLst>
                <a:gd name="T0" fmla="*/ 106 w 107"/>
                <a:gd name="T1" fmla="*/ 79 h 80"/>
                <a:gd name="T2" fmla="*/ 0 w 107"/>
                <a:gd name="T3" fmla="*/ 79 h 80"/>
                <a:gd name="T4" fmla="*/ 0 w 107"/>
                <a:gd name="T5" fmla="*/ 0 h 80"/>
                <a:gd name="T6" fmla="*/ 106 w 107"/>
                <a:gd name="T7" fmla="*/ 0 h 80"/>
                <a:gd name="T8" fmla="*/ 106 w 107"/>
                <a:gd name="T9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106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7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2" name="Freeform 64"/>
            <p:cNvSpPr>
              <a:spLocks noChangeArrowheads="1"/>
            </p:cNvSpPr>
            <p:nvPr/>
          </p:nvSpPr>
          <p:spPr bwMode="auto">
            <a:xfrm>
              <a:off x="12557031" y="6123744"/>
              <a:ext cx="97341" cy="71944"/>
            </a:xfrm>
            <a:custGeom>
              <a:avLst/>
              <a:gdLst>
                <a:gd name="T0" fmla="*/ 106 w 107"/>
                <a:gd name="T1" fmla="*/ 79 h 80"/>
                <a:gd name="T2" fmla="*/ 0 w 107"/>
                <a:gd name="T3" fmla="*/ 79 h 80"/>
                <a:gd name="T4" fmla="*/ 0 w 107"/>
                <a:gd name="T5" fmla="*/ 0 h 80"/>
                <a:gd name="T6" fmla="*/ 106 w 107"/>
                <a:gd name="T7" fmla="*/ 0 h 80"/>
                <a:gd name="T8" fmla="*/ 106 w 107"/>
                <a:gd name="T9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106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7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3" name="Freeform 65"/>
            <p:cNvSpPr>
              <a:spLocks noChangeArrowheads="1"/>
            </p:cNvSpPr>
            <p:nvPr/>
          </p:nvSpPr>
          <p:spPr bwMode="auto">
            <a:xfrm>
              <a:off x="13018344" y="6123744"/>
              <a:ext cx="101574" cy="71944"/>
            </a:xfrm>
            <a:custGeom>
              <a:avLst/>
              <a:gdLst>
                <a:gd name="T0" fmla="*/ 110 w 111"/>
                <a:gd name="T1" fmla="*/ 0 h 80"/>
                <a:gd name="T2" fmla="*/ 110 w 111"/>
                <a:gd name="T3" fmla="*/ 79 h 80"/>
                <a:gd name="T4" fmla="*/ 0 w 111"/>
                <a:gd name="T5" fmla="*/ 79 h 80"/>
                <a:gd name="T6" fmla="*/ 0 w 111"/>
                <a:gd name="T7" fmla="*/ 0 h 80"/>
                <a:gd name="T8" fmla="*/ 110 w 11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0">
                  <a:moveTo>
                    <a:pt x="110" y="0"/>
                  </a:move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4" name="Freeform 66"/>
            <p:cNvSpPr>
              <a:spLocks noChangeArrowheads="1"/>
            </p:cNvSpPr>
            <p:nvPr/>
          </p:nvSpPr>
          <p:spPr bwMode="auto">
            <a:xfrm>
              <a:off x="12861752" y="6123744"/>
              <a:ext cx="97341" cy="71944"/>
            </a:xfrm>
            <a:custGeom>
              <a:avLst/>
              <a:gdLst>
                <a:gd name="T0" fmla="*/ 0 w 107"/>
                <a:gd name="T1" fmla="*/ 0 h 80"/>
                <a:gd name="T2" fmla="*/ 106 w 107"/>
                <a:gd name="T3" fmla="*/ 0 h 80"/>
                <a:gd name="T4" fmla="*/ 106 w 107"/>
                <a:gd name="T5" fmla="*/ 79 h 80"/>
                <a:gd name="T6" fmla="*/ 0 w 107"/>
                <a:gd name="T7" fmla="*/ 79 h 80"/>
                <a:gd name="T8" fmla="*/ 0 w 107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0" y="0"/>
                  </a:moveTo>
                  <a:lnTo>
                    <a:pt x="106" y="0"/>
                  </a:lnTo>
                  <a:lnTo>
                    <a:pt x="106" y="79"/>
                  </a:lnTo>
                  <a:lnTo>
                    <a:pt x="0" y="79"/>
                  </a:lnTo>
                  <a:lnTo>
                    <a:pt x="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5" name="Freeform 67"/>
            <p:cNvSpPr>
              <a:spLocks noChangeArrowheads="1"/>
            </p:cNvSpPr>
            <p:nvPr/>
          </p:nvSpPr>
          <p:spPr bwMode="auto">
            <a:xfrm>
              <a:off x="12861752" y="5967159"/>
              <a:ext cx="97341" cy="67712"/>
            </a:xfrm>
            <a:custGeom>
              <a:avLst/>
              <a:gdLst>
                <a:gd name="T0" fmla="*/ 0 w 107"/>
                <a:gd name="T1" fmla="*/ 0 h 76"/>
                <a:gd name="T2" fmla="*/ 106 w 107"/>
                <a:gd name="T3" fmla="*/ 0 h 76"/>
                <a:gd name="T4" fmla="*/ 106 w 107"/>
                <a:gd name="T5" fmla="*/ 75 h 76"/>
                <a:gd name="T6" fmla="*/ 0 w 107"/>
                <a:gd name="T7" fmla="*/ 75 h 76"/>
                <a:gd name="T8" fmla="*/ 0 w 107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76">
                  <a:moveTo>
                    <a:pt x="0" y="0"/>
                  </a:moveTo>
                  <a:lnTo>
                    <a:pt x="106" y="0"/>
                  </a:lnTo>
                  <a:lnTo>
                    <a:pt x="106" y="75"/>
                  </a:lnTo>
                  <a:lnTo>
                    <a:pt x="0" y="75"/>
                  </a:lnTo>
                  <a:lnTo>
                    <a:pt x="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6" name="Freeform 68"/>
            <p:cNvSpPr>
              <a:spLocks noChangeArrowheads="1"/>
            </p:cNvSpPr>
            <p:nvPr/>
          </p:nvSpPr>
          <p:spPr bwMode="auto">
            <a:xfrm>
              <a:off x="12417368" y="5967159"/>
              <a:ext cx="76180" cy="67712"/>
            </a:xfrm>
            <a:custGeom>
              <a:avLst/>
              <a:gdLst>
                <a:gd name="T0" fmla="*/ 0 w 85"/>
                <a:gd name="T1" fmla="*/ 75 h 76"/>
                <a:gd name="T2" fmla="*/ 0 w 85"/>
                <a:gd name="T3" fmla="*/ 0 h 76"/>
                <a:gd name="T4" fmla="*/ 84 w 85"/>
                <a:gd name="T5" fmla="*/ 0 h 76"/>
                <a:gd name="T6" fmla="*/ 84 w 85"/>
                <a:gd name="T7" fmla="*/ 75 h 76"/>
                <a:gd name="T8" fmla="*/ 0 w 85"/>
                <a:gd name="T9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76">
                  <a:moveTo>
                    <a:pt x="0" y="75"/>
                  </a:moveTo>
                  <a:lnTo>
                    <a:pt x="0" y="0"/>
                  </a:lnTo>
                  <a:lnTo>
                    <a:pt x="84" y="0"/>
                  </a:lnTo>
                  <a:lnTo>
                    <a:pt x="84" y="75"/>
                  </a:lnTo>
                  <a:lnTo>
                    <a:pt x="0" y="75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7" name="Freeform 69"/>
            <p:cNvSpPr>
              <a:spLocks noChangeArrowheads="1"/>
            </p:cNvSpPr>
            <p:nvPr/>
          </p:nvSpPr>
          <p:spPr bwMode="auto">
            <a:xfrm>
              <a:off x="13018344" y="5967159"/>
              <a:ext cx="101574" cy="67712"/>
            </a:xfrm>
            <a:custGeom>
              <a:avLst/>
              <a:gdLst>
                <a:gd name="T0" fmla="*/ 110 w 111"/>
                <a:gd name="T1" fmla="*/ 0 h 76"/>
                <a:gd name="T2" fmla="*/ 110 w 111"/>
                <a:gd name="T3" fmla="*/ 75 h 76"/>
                <a:gd name="T4" fmla="*/ 0 w 111"/>
                <a:gd name="T5" fmla="*/ 75 h 76"/>
                <a:gd name="T6" fmla="*/ 0 w 111"/>
                <a:gd name="T7" fmla="*/ 0 h 76"/>
                <a:gd name="T8" fmla="*/ 110 w 111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76">
                  <a:moveTo>
                    <a:pt x="110" y="0"/>
                  </a:moveTo>
                  <a:lnTo>
                    <a:pt x="110" y="75"/>
                  </a:lnTo>
                  <a:lnTo>
                    <a:pt x="0" y="75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8" name="Freeform 70"/>
            <p:cNvSpPr>
              <a:spLocks noChangeArrowheads="1"/>
            </p:cNvSpPr>
            <p:nvPr/>
          </p:nvSpPr>
          <p:spPr bwMode="auto">
            <a:xfrm>
              <a:off x="12709391" y="5967159"/>
              <a:ext cx="97341" cy="67712"/>
            </a:xfrm>
            <a:custGeom>
              <a:avLst/>
              <a:gdLst>
                <a:gd name="T0" fmla="*/ 106 w 107"/>
                <a:gd name="T1" fmla="*/ 75 h 76"/>
                <a:gd name="T2" fmla="*/ 0 w 107"/>
                <a:gd name="T3" fmla="*/ 75 h 76"/>
                <a:gd name="T4" fmla="*/ 0 w 107"/>
                <a:gd name="T5" fmla="*/ 0 h 76"/>
                <a:gd name="T6" fmla="*/ 106 w 107"/>
                <a:gd name="T7" fmla="*/ 0 h 76"/>
                <a:gd name="T8" fmla="*/ 106 w 107"/>
                <a:gd name="T9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76">
                  <a:moveTo>
                    <a:pt x="106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75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9" name="Freeform 71"/>
            <p:cNvSpPr>
              <a:spLocks noChangeArrowheads="1"/>
            </p:cNvSpPr>
            <p:nvPr/>
          </p:nvSpPr>
          <p:spPr bwMode="auto">
            <a:xfrm>
              <a:off x="12557031" y="5967159"/>
              <a:ext cx="97341" cy="67712"/>
            </a:xfrm>
            <a:custGeom>
              <a:avLst/>
              <a:gdLst>
                <a:gd name="T0" fmla="*/ 106 w 107"/>
                <a:gd name="T1" fmla="*/ 75 h 76"/>
                <a:gd name="T2" fmla="*/ 0 w 107"/>
                <a:gd name="T3" fmla="*/ 75 h 76"/>
                <a:gd name="T4" fmla="*/ 0 w 107"/>
                <a:gd name="T5" fmla="*/ 0 h 76"/>
                <a:gd name="T6" fmla="*/ 106 w 107"/>
                <a:gd name="T7" fmla="*/ 0 h 76"/>
                <a:gd name="T8" fmla="*/ 106 w 107"/>
                <a:gd name="T9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76">
                  <a:moveTo>
                    <a:pt x="106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75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0" name="Freeform 72"/>
            <p:cNvSpPr>
              <a:spLocks noChangeArrowheads="1"/>
            </p:cNvSpPr>
            <p:nvPr/>
          </p:nvSpPr>
          <p:spPr bwMode="auto">
            <a:xfrm>
              <a:off x="12417368" y="5806342"/>
              <a:ext cx="76180" cy="71944"/>
            </a:xfrm>
            <a:custGeom>
              <a:avLst/>
              <a:gdLst>
                <a:gd name="T0" fmla="*/ 0 w 85"/>
                <a:gd name="T1" fmla="*/ 79 h 80"/>
                <a:gd name="T2" fmla="*/ 0 w 85"/>
                <a:gd name="T3" fmla="*/ 0 h 80"/>
                <a:gd name="T4" fmla="*/ 84 w 85"/>
                <a:gd name="T5" fmla="*/ 0 h 80"/>
                <a:gd name="T6" fmla="*/ 84 w 85"/>
                <a:gd name="T7" fmla="*/ 79 h 80"/>
                <a:gd name="T8" fmla="*/ 0 w 85"/>
                <a:gd name="T9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0">
                  <a:moveTo>
                    <a:pt x="0" y="79"/>
                  </a:moveTo>
                  <a:lnTo>
                    <a:pt x="0" y="0"/>
                  </a:lnTo>
                  <a:lnTo>
                    <a:pt x="84" y="0"/>
                  </a:lnTo>
                  <a:lnTo>
                    <a:pt x="84" y="79"/>
                  </a:lnTo>
                  <a:lnTo>
                    <a:pt x="0" y="7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1" name="Freeform 73"/>
            <p:cNvSpPr>
              <a:spLocks noChangeArrowheads="1"/>
            </p:cNvSpPr>
            <p:nvPr/>
          </p:nvSpPr>
          <p:spPr bwMode="auto">
            <a:xfrm>
              <a:off x="12861752" y="5806342"/>
              <a:ext cx="97341" cy="71944"/>
            </a:xfrm>
            <a:custGeom>
              <a:avLst/>
              <a:gdLst>
                <a:gd name="T0" fmla="*/ 0 w 107"/>
                <a:gd name="T1" fmla="*/ 0 h 80"/>
                <a:gd name="T2" fmla="*/ 106 w 107"/>
                <a:gd name="T3" fmla="*/ 0 h 80"/>
                <a:gd name="T4" fmla="*/ 106 w 107"/>
                <a:gd name="T5" fmla="*/ 79 h 80"/>
                <a:gd name="T6" fmla="*/ 0 w 107"/>
                <a:gd name="T7" fmla="*/ 79 h 80"/>
                <a:gd name="T8" fmla="*/ 0 w 107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0" y="0"/>
                  </a:moveTo>
                  <a:lnTo>
                    <a:pt x="106" y="0"/>
                  </a:lnTo>
                  <a:lnTo>
                    <a:pt x="106" y="79"/>
                  </a:lnTo>
                  <a:lnTo>
                    <a:pt x="0" y="79"/>
                  </a:lnTo>
                  <a:lnTo>
                    <a:pt x="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2" name="Freeform 74"/>
            <p:cNvSpPr>
              <a:spLocks noChangeArrowheads="1"/>
            </p:cNvSpPr>
            <p:nvPr/>
          </p:nvSpPr>
          <p:spPr bwMode="auto">
            <a:xfrm>
              <a:off x="13018344" y="5806342"/>
              <a:ext cx="101574" cy="71944"/>
            </a:xfrm>
            <a:custGeom>
              <a:avLst/>
              <a:gdLst>
                <a:gd name="T0" fmla="*/ 110 w 111"/>
                <a:gd name="T1" fmla="*/ 0 h 80"/>
                <a:gd name="T2" fmla="*/ 110 w 111"/>
                <a:gd name="T3" fmla="*/ 79 h 80"/>
                <a:gd name="T4" fmla="*/ 0 w 111"/>
                <a:gd name="T5" fmla="*/ 79 h 80"/>
                <a:gd name="T6" fmla="*/ 0 w 111"/>
                <a:gd name="T7" fmla="*/ 0 h 80"/>
                <a:gd name="T8" fmla="*/ 110 w 111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80">
                  <a:moveTo>
                    <a:pt x="110" y="0"/>
                  </a:move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110" y="0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3" name="Freeform 75"/>
            <p:cNvSpPr>
              <a:spLocks noChangeArrowheads="1"/>
            </p:cNvSpPr>
            <p:nvPr/>
          </p:nvSpPr>
          <p:spPr bwMode="auto">
            <a:xfrm>
              <a:off x="12709391" y="5806342"/>
              <a:ext cx="97341" cy="71944"/>
            </a:xfrm>
            <a:custGeom>
              <a:avLst/>
              <a:gdLst>
                <a:gd name="T0" fmla="*/ 106 w 107"/>
                <a:gd name="T1" fmla="*/ 79 h 80"/>
                <a:gd name="T2" fmla="*/ 0 w 107"/>
                <a:gd name="T3" fmla="*/ 79 h 80"/>
                <a:gd name="T4" fmla="*/ 0 w 107"/>
                <a:gd name="T5" fmla="*/ 0 h 80"/>
                <a:gd name="T6" fmla="*/ 106 w 107"/>
                <a:gd name="T7" fmla="*/ 0 h 80"/>
                <a:gd name="T8" fmla="*/ 106 w 107"/>
                <a:gd name="T9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106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7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4" name="Freeform 76"/>
            <p:cNvSpPr>
              <a:spLocks noChangeArrowheads="1"/>
            </p:cNvSpPr>
            <p:nvPr/>
          </p:nvSpPr>
          <p:spPr bwMode="auto">
            <a:xfrm>
              <a:off x="12557031" y="5806342"/>
              <a:ext cx="97341" cy="71944"/>
            </a:xfrm>
            <a:custGeom>
              <a:avLst/>
              <a:gdLst>
                <a:gd name="T0" fmla="*/ 106 w 107"/>
                <a:gd name="T1" fmla="*/ 79 h 80"/>
                <a:gd name="T2" fmla="*/ 0 w 107"/>
                <a:gd name="T3" fmla="*/ 79 h 80"/>
                <a:gd name="T4" fmla="*/ 0 w 107"/>
                <a:gd name="T5" fmla="*/ 0 h 80"/>
                <a:gd name="T6" fmla="*/ 106 w 107"/>
                <a:gd name="T7" fmla="*/ 0 h 80"/>
                <a:gd name="T8" fmla="*/ 106 w 107"/>
                <a:gd name="T9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80">
                  <a:moveTo>
                    <a:pt x="106" y="79"/>
                  </a:moveTo>
                  <a:lnTo>
                    <a:pt x="0" y="79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106" y="79"/>
                  </a:lnTo>
                </a:path>
              </a:pathLst>
            </a:custGeom>
            <a:solidFill>
              <a:srgbClr val="B3B5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5" name="Freeform 77"/>
            <p:cNvSpPr>
              <a:spLocks noChangeArrowheads="1"/>
            </p:cNvSpPr>
            <p:nvPr/>
          </p:nvSpPr>
          <p:spPr bwMode="auto">
            <a:xfrm>
              <a:off x="10161589" y="4253188"/>
              <a:ext cx="376668" cy="5302729"/>
            </a:xfrm>
            <a:custGeom>
              <a:avLst/>
              <a:gdLst>
                <a:gd name="T0" fmla="*/ 0 w 395"/>
                <a:gd name="T1" fmla="*/ 5527 h 5528"/>
                <a:gd name="T2" fmla="*/ 394 w 395"/>
                <a:gd name="T3" fmla="*/ 5527 h 5528"/>
                <a:gd name="T4" fmla="*/ 394 w 395"/>
                <a:gd name="T5" fmla="*/ 0 h 5528"/>
                <a:gd name="T6" fmla="*/ 0 w 395"/>
                <a:gd name="T7" fmla="*/ 0 h 5528"/>
                <a:gd name="T8" fmla="*/ 0 w 395"/>
                <a:gd name="T9" fmla="*/ 5527 h 5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5528">
                  <a:moveTo>
                    <a:pt x="0" y="5527"/>
                  </a:moveTo>
                  <a:lnTo>
                    <a:pt x="394" y="5527"/>
                  </a:lnTo>
                  <a:lnTo>
                    <a:pt x="394" y="0"/>
                  </a:lnTo>
                  <a:lnTo>
                    <a:pt x="0" y="0"/>
                  </a:lnTo>
                  <a:lnTo>
                    <a:pt x="0" y="5527"/>
                  </a:lnTo>
                </a:path>
              </a:pathLst>
            </a:custGeom>
            <a:solidFill>
              <a:srgbClr val="DDB1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6" name="Freeform 78"/>
            <p:cNvSpPr>
              <a:spLocks noChangeArrowheads="1"/>
            </p:cNvSpPr>
            <p:nvPr/>
          </p:nvSpPr>
          <p:spPr bwMode="auto">
            <a:xfrm>
              <a:off x="10563651" y="4536734"/>
              <a:ext cx="1392404" cy="3643775"/>
            </a:xfrm>
            <a:custGeom>
              <a:avLst/>
              <a:gdLst>
                <a:gd name="T0" fmla="*/ 1244 w 1457"/>
                <a:gd name="T1" fmla="*/ 0 h 3802"/>
                <a:gd name="T2" fmla="*/ 1244 w 1457"/>
                <a:gd name="T3" fmla="*/ 0 h 3802"/>
                <a:gd name="T4" fmla="*/ 1239 w 1457"/>
                <a:gd name="T5" fmla="*/ 0 h 3802"/>
                <a:gd name="T6" fmla="*/ 509 w 1457"/>
                <a:gd name="T7" fmla="*/ 13 h 3802"/>
                <a:gd name="T8" fmla="*/ 0 w 1457"/>
                <a:gd name="T9" fmla="*/ 637 h 3802"/>
                <a:gd name="T10" fmla="*/ 13 w 1457"/>
                <a:gd name="T11" fmla="*/ 3562 h 3802"/>
                <a:gd name="T12" fmla="*/ 208 w 1457"/>
                <a:gd name="T13" fmla="*/ 3801 h 3802"/>
                <a:gd name="T14" fmla="*/ 213 w 1457"/>
                <a:gd name="T15" fmla="*/ 3801 h 3802"/>
                <a:gd name="T16" fmla="*/ 943 w 1457"/>
                <a:gd name="T17" fmla="*/ 3788 h 3802"/>
                <a:gd name="T18" fmla="*/ 1452 w 1457"/>
                <a:gd name="T19" fmla="*/ 3168 h 3802"/>
                <a:gd name="T20" fmla="*/ 1443 w 1457"/>
                <a:gd name="T21" fmla="*/ 239 h 3802"/>
                <a:gd name="T22" fmla="*/ 1244 w 1457"/>
                <a:gd name="T23" fmla="*/ 0 h 3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7" h="3802">
                  <a:moveTo>
                    <a:pt x="1244" y="0"/>
                  </a:moveTo>
                  <a:lnTo>
                    <a:pt x="1244" y="0"/>
                  </a:lnTo>
                  <a:cubicBezTo>
                    <a:pt x="1244" y="0"/>
                    <a:pt x="1244" y="0"/>
                    <a:pt x="1239" y="0"/>
                  </a:cubicBezTo>
                  <a:cubicBezTo>
                    <a:pt x="509" y="13"/>
                    <a:pt x="509" y="13"/>
                    <a:pt x="509" y="13"/>
                  </a:cubicBezTo>
                  <a:cubicBezTo>
                    <a:pt x="275" y="18"/>
                    <a:pt x="0" y="354"/>
                    <a:pt x="0" y="637"/>
                  </a:cubicBezTo>
                  <a:cubicBezTo>
                    <a:pt x="13" y="3562"/>
                    <a:pt x="13" y="3562"/>
                    <a:pt x="13" y="3562"/>
                  </a:cubicBezTo>
                  <a:cubicBezTo>
                    <a:pt x="13" y="3708"/>
                    <a:pt x="89" y="3801"/>
                    <a:pt x="208" y="3801"/>
                  </a:cubicBezTo>
                  <a:cubicBezTo>
                    <a:pt x="213" y="3801"/>
                    <a:pt x="213" y="3801"/>
                    <a:pt x="213" y="3801"/>
                  </a:cubicBezTo>
                  <a:cubicBezTo>
                    <a:pt x="943" y="3788"/>
                    <a:pt x="943" y="3788"/>
                    <a:pt x="943" y="3788"/>
                  </a:cubicBezTo>
                  <a:cubicBezTo>
                    <a:pt x="1182" y="3783"/>
                    <a:pt x="1456" y="3451"/>
                    <a:pt x="1452" y="3168"/>
                  </a:cubicBezTo>
                  <a:cubicBezTo>
                    <a:pt x="1443" y="239"/>
                    <a:pt x="1443" y="239"/>
                    <a:pt x="1443" y="239"/>
                  </a:cubicBezTo>
                  <a:cubicBezTo>
                    <a:pt x="1443" y="93"/>
                    <a:pt x="1367" y="0"/>
                    <a:pt x="1244" y="0"/>
                  </a:cubicBezTo>
                </a:path>
              </a:pathLst>
            </a:custGeom>
            <a:solidFill>
              <a:srgbClr val="8A6E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7" name="Freeform 79"/>
            <p:cNvSpPr>
              <a:spLocks noChangeArrowheads="1"/>
            </p:cNvSpPr>
            <p:nvPr/>
          </p:nvSpPr>
          <p:spPr bwMode="auto">
            <a:xfrm>
              <a:off x="12209988" y="1984822"/>
              <a:ext cx="931091" cy="1180735"/>
            </a:xfrm>
            <a:custGeom>
              <a:avLst/>
              <a:gdLst>
                <a:gd name="T0" fmla="*/ 664 w 974"/>
                <a:gd name="T1" fmla="*/ 420 h 1235"/>
                <a:gd name="T2" fmla="*/ 434 w 974"/>
                <a:gd name="T3" fmla="*/ 185 h 1235"/>
                <a:gd name="T4" fmla="*/ 394 w 974"/>
                <a:gd name="T5" fmla="*/ 110 h 1235"/>
                <a:gd name="T6" fmla="*/ 354 w 974"/>
                <a:gd name="T7" fmla="*/ 35 h 1235"/>
                <a:gd name="T8" fmla="*/ 40 w 974"/>
                <a:gd name="T9" fmla="*/ 137 h 1235"/>
                <a:gd name="T10" fmla="*/ 53 w 974"/>
                <a:gd name="T11" fmla="*/ 238 h 1235"/>
                <a:gd name="T12" fmla="*/ 93 w 974"/>
                <a:gd name="T13" fmla="*/ 314 h 1235"/>
                <a:gd name="T14" fmla="*/ 124 w 974"/>
                <a:gd name="T15" fmla="*/ 389 h 1235"/>
                <a:gd name="T16" fmla="*/ 146 w 974"/>
                <a:gd name="T17" fmla="*/ 686 h 1235"/>
                <a:gd name="T18" fmla="*/ 704 w 974"/>
                <a:gd name="T19" fmla="*/ 1137 h 1235"/>
                <a:gd name="T20" fmla="*/ 664 w 974"/>
                <a:gd name="T21" fmla="*/ 420 h 1235"/>
                <a:gd name="T22" fmla="*/ 385 w 974"/>
                <a:gd name="T23" fmla="*/ 487 h 1235"/>
                <a:gd name="T24" fmla="*/ 376 w 974"/>
                <a:gd name="T25" fmla="*/ 504 h 1235"/>
                <a:gd name="T26" fmla="*/ 274 w 974"/>
                <a:gd name="T27" fmla="*/ 327 h 1235"/>
                <a:gd name="T28" fmla="*/ 385 w 974"/>
                <a:gd name="T29" fmla="*/ 487 h 1235"/>
                <a:gd name="T30" fmla="*/ 642 w 974"/>
                <a:gd name="T31" fmla="*/ 478 h 1235"/>
                <a:gd name="T32" fmla="*/ 677 w 974"/>
                <a:gd name="T33" fmla="*/ 1084 h 1235"/>
                <a:gd name="T34" fmla="*/ 203 w 974"/>
                <a:gd name="T35" fmla="*/ 703 h 1235"/>
                <a:gd name="T36" fmla="*/ 203 w 974"/>
                <a:gd name="T37" fmla="*/ 699 h 1235"/>
                <a:gd name="T38" fmla="*/ 221 w 974"/>
                <a:gd name="T39" fmla="*/ 354 h 1235"/>
                <a:gd name="T40" fmla="*/ 310 w 974"/>
                <a:gd name="T41" fmla="*/ 531 h 1235"/>
                <a:gd name="T42" fmla="*/ 380 w 974"/>
                <a:gd name="T43" fmla="*/ 845 h 1235"/>
                <a:gd name="T44" fmla="*/ 354 w 974"/>
                <a:gd name="T45" fmla="*/ 610 h 1235"/>
                <a:gd name="T46" fmla="*/ 425 w 974"/>
                <a:gd name="T47" fmla="*/ 721 h 1235"/>
                <a:gd name="T48" fmla="*/ 359 w 974"/>
                <a:gd name="T49" fmla="*/ 561 h 1235"/>
                <a:gd name="T50" fmla="*/ 438 w 974"/>
                <a:gd name="T51" fmla="*/ 522 h 1235"/>
                <a:gd name="T52" fmla="*/ 527 w 974"/>
                <a:gd name="T53" fmla="*/ 668 h 1235"/>
                <a:gd name="T54" fmla="*/ 478 w 974"/>
                <a:gd name="T55" fmla="*/ 544 h 1235"/>
                <a:gd name="T56" fmla="*/ 659 w 974"/>
                <a:gd name="T57" fmla="*/ 703 h 1235"/>
                <a:gd name="T58" fmla="*/ 438 w 974"/>
                <a:gd name="T59" fmla="*/ 464 h 1235"/>
                <a:gd name="T60" fmla="*/ 350 w 974"/>
                <a:gd name="T61" fmla="*/ 287 h 1235"/>
                <a:gd name="T62" fmla="*/ 637 w 974"/>
                <a:gd name="T63" fmla="*/ 473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4" h="1235">
                  <a:moveTo>
                    <a:pt x="664" y="420"/>
                  </a:moveTo>
                  <a:lnTo>
                    <a:pt x="664" y="420"/>
                  </a:lnTo>
                  <a:cubicBezTo>
                    <a:pt x="664" y="420"/>
                    <a:pt x="500" y="345"/>
                    <a:pt x="434" y="230"/>
                  </a:cubicBezTo>
                  <a:cubicBezTo>
                    <a:pt x="438" y="216"/>
                    <a:pt x="438" y="199"/>
                    <a:pt x="434" y="185"/>
                  </a:cubicBezTo>
                  <a:cubicBezTo>
                    <a:pt x="425" y="172"/>
                    <a:pt x="407" y="163"/>
                    <a:pt x="389" y="159"/>
                  </a:cubicBezTo>
                  <a:cubicBezTo>
                    <a:pt x="398" y="146"/>
                    <a:pt x="402" y="128"/>
                    <a:pt x="394" y="110"/>
                  </a:cubicBezTo>
                  <a:cubicBezTo>
                    <a:pt x="385" y="97"/>
                    <a:pt x="367" y="84"/>
                    <a:pt x="350" y="84"/>
                  </a:cubicBezTo>
                  <a:cubicBezTo>
                    <a:pt x="359" y="70"/>
                    <a:pt x="363" y="48"/>
                    <a:pt x="354" y="35"/>
                  </a:cubicBezTo>
                  <a:cubicBezTo>
                    <a:pt x="341" y="8"/>
                    <a:pt x="306" y="0"/>
                    <a:pt x="274" y="13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9" y="150"/>
                    <a:pt x="0" y="185"/>
                    <a:pt x="13" y="212"/>
                  </a:cubicBezTo>
                  <a:cubicBezTo>
                    <a:pt x="18" y="225"/>
                    <a:pt x="35" y="234"/>
                    <a:pt x="53" y="238"/>
                  </a:cubicBezTo>
                  <a:cubicBezTo>
                    <a:pt x="44" y="252"/>
                    <a:pt x="44" y="270"/>
                    <a:pt x="49" y="287"/>
                  </a:cubicBezTo>
                  <a:cubicBezTo>
                    <a:pt x="57" y="305"/>
                    <a:pt x="75" y="314"/>
                    <a:pt x="93" y="314"/>
                  </a:cubicBezTo>
                  <a:cubicBezTo>
                    <a:pt x="84" y="331"/>
                    <a:pt x="80" y="349"/>
                    <a:pt x="89" y="362"/>
                  </a:cubicBezTo>
                  <a:cubicBezTo>
                    <a:pt x="97" y="376"/>
                    <a:pt x="111" y="384"/>
                    <a:pt x="124" y="389"/>
                  </a:cubicBezTo>
                  <a:cubicBezTo>
                    <a:pt x="181" y="513"/>
                    <a:pt x="146" y="686"/>
                    <a:pt x="146" y="686"/>
                  </a:cubicBezTo>
                  <a:lnTo>
                    <a:pt x="146" y="686"/>
                  </a:lnTo>
                  <a:cubicBezTo>
                    <a:pt x="124" y="778"/>
                    <a:pt x="133" y="876"/>
                    <a:pt x="177" y="968"/>
                  </a:cubicBezTo>
                  <a:cubicBezTo>
                    <a:pt x="274" y="1159"/>
                    <a:pt x="514" y="1234"/>
                    <a:pt x="704" y="1137"/>
                  </a:cubicBezTo>
                  <a:cubicBezTo>
                    <a:pt x="898" y="1035"/>
                    <a:pt x="973" y="800"/>
                    <a:pt x="872" y="606"/>
                  </a:cubicBezTo>
                  <a:cubicBezTo>
                    <a:pt x="827" y="518"/>
                    <a:pt x="752" y="455"/>
                    <a:pt x="664" y="420"/>
                  </a:cubicBezTo>
                  <a:close/>
                  <a:moveTo>
                    <a:pt x="385" y="487"/>
                  </a:moveTo>
                  <a:lnTo>
                    <a:pt x="385" y="487"/>
                  </a:lnTo>
                  <a:cubicBezTo>
                    <a:pt x="385" y="491"/>
                    <a:pt x="385" y="491"/>
                    <a:pt x="385" y="495"/>
                  </a:cubicBezTo>
                  <a:cubicBezTo>
                    <a:pt x="385" y="495"/>
                    <a:pt x="380" y="500"/>
                    <a:pt x="376" y="504"/>
                  </a:cubicBezTo>
                  <a:cubicBezTo>
                    <a:pt x="372" y="504"/>
                    <a:pt x="363" y="504"/>
                    <a:pt x="359" y="495"/>
                  </a:cubicBezTo>
                  <a:cubicBezTo>
                    <a:pt x="274" y="327"/>
                    <a:pt x="274" y="327"/>
                    <a:pt x="274" y="327"/>
                  </a:cubicBezTo>
                  <a:cubicBezTo>
                    <a:pt x="297" y="318"/>
                    <a:pt x="297" y="318"/>
                    <a:pt x="297" y="318"/>
                  </a:cubicBezTo>
                  <a:lnTo>
                    <a:pt x="385" y="487"/>
                  </a:lnTo>
                  <a:close/>
                  <a:moveTo>
                    <a:pt x="642" y="478"/>
                  </a:moveTo>
                  <a:lnTo>
                    <a:pt x="642" y="478"/>
                  </a:lnTo>
                  <a:cubicBezTo>
                    <a:pt x="721" y="504"/>
                    <a:pt x="783" y="561"/>
                    <a:pt x="818" y="637"/>
                  </a:cubicBezTo>
                  <a:cubicBezTo>
                    <a:pt x="903" y="796"/>
                    <a:pt x="841" y="999"/>
                    <a:pt x="677" y="1084"/>
                  </a:cubicBezTo>
                  <a:cubicBezTo>
                    <a:pt x="514" y="1168"/>
                    <a:pt x="314" y="1102"/>
                    <a:pt x="230" y="938"/>
                  </a:cubicBezTo>
                  <a:cubicBezTo>
                    <a:pt x="190" y="867"/>
                    <a:pt x="181" y="783"/>
                    <a:pt x="203" y="703"/>
                  </a:cubicBezTo>
                  <a:cubicBezTo>
                    <a:pt x="203" y="699"/>
                    <a:pt x="203" y="699"/>
                    <a:pt x="203" y="699"/>
                  </a:cubicBezTo>
                  <a:lnTo>
                    <a:pt x="203" y="699"/>
                  </a:lnTo>
                  <a:cubicBezTo>
                    <a:pt x="208" y="690"/>
                    <a:pt x="239" y="513"/>
                    <a:pt x="181" y="376"/>
                  </a:cubicBezTo>
                  <a:cubicBezTo>
                    <a:pt x="221" y="354"/>
                    <a:pt x="221" y="354"/>
                    <a:pt x="221" y="354"/>
                  </a:cubicBezTo>
                  <a:cubicBezTo>
                    <a:pt x="310" y="526"/>
                    <a:pt x="310" y="526"/>
                    <a:pt x="310" y="526"/>
                  </a:cubicBezTo>
                  <a:cubicBezTo>
                    <a:pt x="310" y="526"/>
                    <a:pt x="310" y="526"/>
                    <a:pt x="310" y="531"/>
                  </a:cubicBezTo>
                  <a:cubicBezTo>
                    <a:pt x="363" y="836"/>
                    <a:pt x="363" y="836"/>
                    <a:pt x="363" y="836"/>
                  </a:cubicBezTo>
                  <a:cubicBezTo>
                    <a:pt x="363" y="845"/>
                    <a:pt x="372" y="849"/>
                    <a:pt x="380" y="845"/>
                  </a:cubicBezTo>
                  <a:cubicBezTo>
                    <a:pt x="389" y="845"/>
                    <a:pt x="394" y="836"/>
                    <a:pt x="389" y="827"/>
                  </a:cubicBezTo>
                  <a:cubicBezTo>
                    <a:pt x="354" y="610"/>
                    <a:pt x="354" y="610"/>
                    <a:pt x="354" y="610"/>
                  </a:cubicBezTo>
                  <a:cubicBezTo>
                    <a:pt x="411" y="717"/>
                    <a:pt x="411" y="717"/>
                    <a:pt x="411" y="717"/>
                  </a:cubicBezTo>
                  <a:cubicBezTo>
                    <a:pt x="411" y="721"/>
                    <a:pt x="420" y="725"/>
                    <a:pt x="425" y="721"/>
                  </a:cubicBezTo>
                  <a:cubicBezTo>
                    <a:pt x="434" y="717"/>
                    <a:pt x="434" y="712"/>
                    <a:pt x="434" y="703"/>
                  </a:cubicBezTo>
                  <a:cubicBezTo>
                    <a:pt x="359" y="561"/>
                    <a:pt x="359" y="561"/>
                    <a:pt x="359" y="561"/>
                  </a:cubicBezTo>
                  <a:cubicBezTo>
                    <a:pt x="372" y="566"/>
                    <a:pt x="389" y="561"/>
                    <a:pt x="407" y="557"/>
                  </a:cubicBezTo>
                  <a:cubicBezTo>
                    <a:pt x="420" y="548"/>
                    <a:pt x="434" y="535"/>
                    <a:pt x="438" y="522"/>
                  </a:cubicBezTo>
                  <a:cubicBezTo>
                    <a:pt x="514" y="663"/>
                    <a:pt x="514" y="663"/>
                    <a:pt x="514" y="663"/>
                  </a:cubicBezTo>
                  <a:cubicBezTo>
                    <a:pt x="514" y="668"/>
                    <a:pt x="522" y="672"/>
                    <a:pt x="527" y="668"/>
                  </a:cubicBezTo>
                  <a:cubicBezTo>
                    <a:pt x="536" y="663"/>
                    <a:pt x="536" y="659"/>
                    <a:pt x="536" y="650"/>
                  </a:cubicBezTo>
                  <a:cubicBezTo>
                    <a:pt x="478" y="544"/>
                    <a:pt x="478" y="544"/>
                    <a:pt x="478" y="544"/>
                  </a:cubicBezTo>
                  <a:cubicBezTo>
                    <a:pt x="637" y="703"/>
                    <a:pt x="637" y="703"/>
                    <a:pt x="637" y="703"/>
                  </a:cubicBezTo>
                  <a:cubicBezTo>
                    <a:pt x="642" y="708"/>
                    <a:pt x="650" y="708"/>
                    <a:pt x="659" y="703"/>
                  </a:cubicBezTo>
                  <a:cubicBezTo>
                    <a:pt x="664" y="699"/>
                    <a:pt x="664" y="690"/>
                    <a:pt x="659" y="681"/>
                  </a:cubicBezTo>
                  <a:cubicBezTo>
                    <a:pt x="438" y="464"/>
                    <a:pt x="438" y="464"/>
                    <a:pt x="438" y="464"/>
                  </a:cubicBezTo>
                  <a:cubicBezTo>
                    <a:pt x="438" y="460"/>
                    <a:pt x="438" y="460"/>
                    <a:pt x="438" y="455"/>
                  </a:cubicBezTo>
                  <a:cubicBezTo>
                    <a:pt x="350" y="287"/>
                    <a:pt x="350" y="287"/>
                    <a:pt x="350" y="287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469" y="393"/>
                    <a:pt x="628" y="473"/>
                    <a:pt x="637" y="473"/>
                  </a:cubicBezTo>
                  <a:cubicBezTo>
                    <a:pt x="642" y="478"/>
                    <a:pt x="642" y="478"/>
                    <a:pt x="642" y="478"/>
                  </a:cubicBezTo>
                  <a:close/>
                </a:path>
              </a:pathLst>
            </a:custGeom>
            <a:solidFill>
              <a:srgbClr val="3A475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8" name="Freeform 80"/>
            <p:cNvSpPr>
              <a:spLocks noChangeArrowheads="1"/>
            </p:cNvSpPr>
            <p:nvPr/>
          </p:nvSpPr>
          <p:spPr bwMode="auto">
            <a:xfrm>
              <a:off x="12235382" y="1934038"/>
              <a:ext cx="211612" cy="156585"/>
            </a:xfrm>
            <a:custGeom>
              <a:avLst/>
              <a:gdLst>
                <a:gd name="T0" fmla="*/ 67 w 227"/>
                <a:gd name="T1" fmla="*/ 35 h 169"/>
                <a:gd name="T2" fmla="*/ 67 w 227"/>
                <a:gd name="T3" fmla="*/ 35 h 169"/>
                <a:gd name="T4" fmla="*/ 94 w 227"/>
                <a:gd name="T5" fmla="*/ 22 h 169"/>
                <a:gd name="T6" fmla="*/ 226 w 227"/>
                <a:gd name="T7" fmla="*/ 66 h 169"/>
                <a:gd name="T8" fmla="*/ 27 w 227"/>
                <a:gd name="T9" fmla="*/ 168 h 169"/>
                <a:gd name="T10" fmla="*/ 67 w 227"/>
                <a:gd name="T1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169">
                  <a:moveTo>
                    <a:pt x="67" y="35"/>
                  </a:moveTo>
                  <a:lnTo>
                    <a:pt x="67" y="35"/>
                  </a:lnTo>
                  <a:cubicBezTo>
                    <a:pt x="94" y="22"/>
                    <a:pt x="94" y="22"/>
                    <a:pt x="94" y="22"/>
                  </a:cubicBezTo>
                  <a:cubicBezTo>
                    <a:pt x="142" y="0"/>
                    <a:pt x="200" y="17"/>
                    <a:pt x="226" y="66"/>
                  </a:cubicBezTo>
                  <a:cubicBezTo>
                    <a:pt x="27" y="168"/>
                    <a:pt x="27" y="168"/>
                    <a:pt x="27" y="168"/>
                  </a:cubicBezTo>
                  <a:cubicBezTo>
                    <a:pt x="0" y="119"/>
                    <a:pt x="18" y="61"/>
                    <a:pt x="67" y="35"/>
                  </a:cubicBezTo>
                </a:path>
              </a:pathLst>
            </a:custGeom>
            <a:solidFill>
              <a:srgbClr val="3A475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9" name="Freeform 81"/>
            <p:cNvSpPr>
              <a:spLocks noChangeArrowheads="1"/>
            </p:cNvSpPr>
            <p:nvPr/>
          </p:nvSpPr>
          <p:spPr bwMode="auto">
            <a:xfrm>
              <a:off x="12624747" y="2606930"/>
              <a:ext cx="80412" cy="63480"/>
            </a:xfrm>
            <a:custGeom>
              <a:avLst/>
              <a:gdLst>
                <a:gd name="T0" fmla="*/ 71 w 86"/>
                <a:gd name="T1" fmla="*/ 45 h 72"/>
                <a:gd name="T2" fmla="*/ 71 w 86"/>
                <a:gd name="T3" fmla="*/ 45 h 72"/>
                <a:gd name="T4" fmla="*/ 36 w 86"/>
                <a:gd name="T5" fmla="*/ 62 h 72"/>
                <a:gd name="T6" fmla="*/ 5 w 86"/>
                <a:gd name="T7" fmla="*/ 53 h 72"/>
                <a:gd name="T8" fmla="*/ 13 w 86"/>
                <a:gd name="T9" fmla="*/ 22 h 72"/>
                <a:gd name="T10" fmla="*/ 49 w 86"/>
                <a:gd name="T11" fmla="*/ 5 h 72"/>
                <a:gd name="T12" fmla="*/ 80 w 86"/>
                <a:gd name="T13" fmla="*/ 13 h 72"/>
                <a:gd name="T14" fmla="*/ 71 w 86"/>
                <a:gd name="T15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72">
                  <a:moveTo>
                    <a:pt x="71" y="45"/>
                  </a:moveTo>
                  <a:lnTo>
                    <a:pt x="71" y="45"/>
                  </a:lnTo>
                  <a:cubicBezTo>
                    <a:pt x="36" y="62"/>
                    <a:pt x="36" y="62"/>
                    <a:pt x="36" y="62"/>
                  </a:cubicBezTo>
                  <a:cubicBezTo>
                    <a:pt x="27" y="71"/>
                    <a:pt x="13" y="67"/>
                    <a:pt x="5" y="53"/>
                  </a:cubicBezTo>
                  <a:cubicBezTo>
                    <a:pt x="0" y="45"/>
                    <a:pt x="5" y="27"/>
                    <a:pt x="13" y="22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62" y="0"/>
                    <a:pt x="76" y="5"/>
                    <a:pt x="80" y="13"/>
                  </a:cubicBezTo>
                  <a:cubicBezTo>
                    <a:pt x="85" y="27"/>
                    <a:pt x="80" y="40"/>
                    <a:pt x="71" y="45"/>
                  </a:cubicBezTo>
                </a:path>
              </a:pathLst>
            </a:custGeom>
            <a:solidFill>
              <a:srgbClr val="3A475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0" name="Freeform 82"/>
            <p:cNvSpPr>
              <a:spLocks noChangeArrowheads="1"/>
            </p:cNvSpPr>
            <p:nvPr/>
          </p:nvSpPr>
          <p:spPr bwMode="auto">
            <a:xfrm>
              <a:off x="12590889" y="2653482"/>
              <a:ext cx="215844" cy="122729"/>
            </a:xfrm>
            <a:custGeom>
              <a:avLst/>
              <a:gdLst>
                <a:gd name="T0" fmla="*/ 226 w 231"/>
                <a:gd name="T1" fmla="*/ 22 h 133"/>
                <a:gd name="T2" fmla="*/ 226 w 231"/>
                <a:gd name="T3" fmla="*/ 22 h 133"/>
                <a:gd name="T4" fmla="*/ 18 w 231"/>
                <a:gd name="T5" fmla="*/ 128 h 133"/>
                <a:gd name="T6" fmla="*/ 0 w 231"/>
                <a:gd name="T7" fmla="*/ 124 h 133"/>
                <a:gd name="T8" fmla="*/ 4 w 231"/>
                <a:gd name="T9" fmla="*/ 110 h 133"/>
                <a:gd name="T10" fmla="*/ 217 w 231"/>
                <a:gd name="T11" fmla="*/ 4 h 133"/>
                <a:gd name="T12" fmla="*/ 230 w 231"/>
                <a:gd name="T13" fmla="*/ 9 h 133"/>
                <a:gd name="T14" fmla="*/ 226 w 231"/>
                <a:gd name="T15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133">
                  <a:moveTo>
                    <a:pt x="226" y="22"/>
                  </a:moveTo>
                  <a:lnTo>
                    <a:pt x="226" y="22"/>
                  </a:lnTo>
                  <a:cubicBezTo>
                    <a:pt x="18" y="128"/>
                    <a:pt x="18" y="128"/>
                    <a:pt x="18" y="128"/>
                  </a:cubicBezTo>
                  <a:cubicBezTo>
                    <a:pt x="9" y="132"/>
                    <a:pt x="4" y="128"/>
                    <a:pt x="0" y="124"/>
                  </a:cubicBezTo>
                  <a:cubicBezTo>
                    <a:pt x="0" y="119"/>
                    <a:pt x="0" y="115"/>
                    <a:pt x="4" y="110"/>
                  </a:cubicBezTo>
                  <a:cubicBezTo>
                    <a:pt x="217" y="4"/>
                    <a:pt x="217" y="4"/>
                    <a:pt x="217" y="4"/>
                  </a:cubicBezTo>
                  <a:cubicBezTo>
                    <a:pt x="221" y="0"/>
                    <a:pt x="226" y="4"/>
                    <a:pt x="230" y="9"/>
                  </a:cubicBezTo>
                  <a:cubicBezTo>
                    <a:pt x="230" y="13"/>
                    <a:pt x="230" y="18"/>
                    <a:pt x="226" y="22"/>
                  </a:cubicBezTo>
                </a:path>
              </a:pathLst>
            </a:custGeom>
            <a:solidFill>
              <a:srgbClr val="3A475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1" name="Freeform 83"/>
            <p:cNvSpPr>
              <a:spLocks noChangeArrowheads="1"/>
            </p:cNvSpPr>
            <p:nvPr/>
          </p:nvSpPr>
          <p:spPr bwMode="auto">
            <a:xfrm>
              <a:off x="10500167" y="1451587"/>
              <a:ext cx="2848291" cy="3474494"/>
            </a:xfrm>
            <a:custGeom>
              <a:avLst/>
              <a:gdLst>
                <a:gd name="T0" fmla="*/ 721 w 2974"/>
                <a:gd name="T1" fmla="*/ 3032 h 3625"/>
                <a:gd name="T2" fmla="*/ 721 w 2974"/>
                <a:gd name="T3" fmla="*/ 3032 h 3625"/>
                <a:gd name="T4" fmla="*/ 721 w 2974"/>
                <a:gd name="T5" fmla="*/ 3315 h 3625"/>
                <a:gd name="T6" fmla="*/ 442 w 2974"/>
                <a:gd name="T7" fmla="*/ 3624 h 3625"/>
                <a:gd name="T8" fmla="*/ 1836 w 2974"/>
                <a:gd name="T9" fmla="*/ 3624 h 3625"/>
                <a:gd name="T10" fmla="*/ 1142 w 2974"/>
                <a:gd name="T11" fmla="*/ 3235 h 3625"/>
                <a:gd name="T12" fmla="*/ 1057 w 2974"/>
                <a:gd name="T13" fmla="*/ 3235 h 3625"/>
                <a:gd name="T14" fmla="*/ 1057 w 2974"/>
                <a:gd name="T15" fmla="*/ 3027 h 3625"/>
                <a:gd name="T16" fmla="*/ 1009 w 2974"/>
                <a:gd name="T17" fmla="*/ 3027 h 3625"/>
                <a:gd name="T18" fmla="*/ 429 w 2974"/>
                <a:gd name="T19" fmla="*/ 2209 h 3625"/>
                <a:gd name="T20" fmla="*/ 504 w 2974"/>
                <a:gd name="T21" fmla="*/ 2027 h 3625"/>
                <a:gd name="T22" fmla="*/ 482 w 2974"/>
                <a:gd name="T23" fmla="*/ 1921 h 3625"/>
                <a:gd name="T24" fmla="*/ 1460 w 2974"/>
                <a:gd name="T25" fmla="*/ 1186 h 3625"/>
                <a:gd name="T26" fmla="*/ 1544 w 2974"/>
                <a:gd name="T27" fmla="*/ 1607 h 3625"/>
                <a:gd name="T28" fmla="*/ 2973 w 2974"/>
                <a:gd name="T29" fmla="*/ 801 h 3625"/>
                <a:gd name="T30" fmla="*/ 2239 w 2974"/>
                <a:gd name="T31" fmla="*/ 448 h 3625"/>
                <a:gd name="T32" fmla="*/ 2111 w 2974"/>
                <a:gd name="T33" fmla="*/ 226 h 3625"/>
                <a:gd name="T34" fmla="*/ 1641 w 2974"/>
                <a:gd name="T35" fmla="*/ 98 h 3625"/>
                <a:gd name="T36" fmla="*/ 1513 w 2974"/>
                <a:gd name="T37" fmla="*/ 567 h 3625"/>
                <a:gd name="T38" fmla="*/ 1588 w 2974"/>
                <a:gd name="T39" fmla="*/ 700 h 3625"/>
                <a:gd name="T40" fmla="*/ 1363 w 2974"/>
                <a:gd name="T41" fmla="*/ 868 h 3625"/>
                <a:gd name="T42" fmla="*/ 1376 w 2974"/>
                <a:gd name="T43" fmla="*/ 885 h 3625"/>
                <a:gd name="T44" fmla="*/ 168 w 2974"/>
                <a:gd name="T45" fmla="*/ 1788 h 3625"/>
                <a:gd name="T46" fmla="*/ 0 w 2974"/>
                <a:gd name="T47" fmla="*/ 2027 h 3625"/>
                <a:gd name="T48" fmla="*/ 177 w 2974"/>
                <a:gd name="T49" fmla="*/ 2266 h 3625"/>
                <a:gd name="T50" fmla="*/ 721 w 2974"/>
                <a:gd name="T51" fmla="*/ 3032 h 3625"/>
                <a:gd name="T52" fmla="*/ 1478 w 2974"/>
                <a:gd name="T53" fmla="*/ 1089 h 3625"/>
                <a:gd name="T54" fmla="*/ 1478 w 2974"/>
                <a:gd name="T55" fmla="*/ 1089 h 3625"/>
                <a:gd name="T56" fmla="*/ 863 w 2974"/>
                <a:gd name="T57" fmla="*/ 1549 h 3625"/>
                <a:gd name="T58" fmla="*/ 858 w 2974"/>
                <a:gd name="T59" fmla="*/ 1549 h 3625"/>
                <a:gd name="T60" fmla="*/ 451 w 2974"/>
                <a:gd name="T61" fmla="*/ 1704 h 3625"/>
                <a:gd name="T62" fmla="*/ 1433 w 2974"/>
                <a:gd name="T63" fmla="*/ 965 h 3625"/>
                <a:gd name="T64" fmla="*/ 1491 w 2974"/>
                <a:gd name="T65" fmla="*/ 1041 h 3625"/>
                <a:gd name="T66" fmla="*/ 1478 w 2974"/>
                <a:gd name="T67" fmla="*/ 1089 h 3625"/>
                <a:gd name="T68" fmla="*/ 447 w 2974"/>
                <a:gd name="T69" fmla="*/ 1864 h 3625"/>
                <a:gd name="T70" fmla="*/ 447 w 2974"/>
                <a:gd name="T71" fmla="*/ 1864 h 3625"/>
                <a:gd name="T72" fmla="*/ 376 w 2974"/>
                <a:gd name="T73" fmla="*/ 1806 h 3625"/>
                <a:gd name="T74" fmla="*/ 672 w 2974"/>
                <a:gd name="T75" fmla="*/ 1695 h 3625"/>
                <a:gd name="T76" fmla="*/ 447 w 2974"/>
                <a:gd name="T77" fmla="*/ 1864 h 3625"/>
                <a:gd name="T78" fmla="*/ 929 w 2974"/>
                <a:gd name="T79" fmla="*/ 3027 h 3625"/>
                <a:gd name="T80" fmla="*/ 929 w 2974"/>
                <a:gd name="T81" fmla="*/ 3027 h 3625"/>
                <a:gd name="T82" fmla="*/ 840 w 2974"/>
                <a:gd name="T83" fmla="*/ 3027 h 3625"/>
                <a:gd name="T84" fmla="*/ 305 w 2974"/>
                <a:gd name="T85" fmla="*/ 2275 h 3625"/>
                <a:gd name="T86" fmla="*/ 372 w 2974"/>
                <a:gd name="T87" fmla="*/ 2248 h 3625"/>
                <a:gd name="T88" fmla="*/ 929 w 2974"/>
                <a:gd name="T89" fmla="*/ 3027 h 3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74" h="3625">
                  <a:moveTo>
                    <a:pt x="721" y="3032"/>
                  </a:moveTo>
                  <a:lnTo>
                    <a:pt x="721" y="3032"/>
                  </a:lnTo>
                  <a:cubicBezTo>
                    <a:pt x="721" y="3315"/>
                    <a:pt x="721" y="3315"/>
                    <a:pt x="721" y="3315"/>
                  </a:cubicBezTo>
                  <a:cubicBezTo>
                    <a:pt x="553" y="3386"/>
                    <a:pt x="442" y="3496"/>
                    <a:pt x="442" y="3624"/>
                  </a:cubicBezTo>
                  <a:cubicBezTo>
                    <a:pt x="1836" y="3624"/>
                    <a:pt x="1836" y="3624"/>
                    <a:pt x="1836" y="3624"/>
                  </a:cubicBezTo>
                  <a:cubicBezTo>
                    <a:pt x="1836" y="3408"/>
                    <a:pt x="1527" y="3235"/>
                    <a:pt x="1142" y="3235"/>
                  </a:cubicBezTo>
                  <a:cubicBezTo>
                    <a:pt x="1111" y="3235"/>
                    <a:pt x="1084" y="3235"/>
                    <a:pt x="1057" y="3235"/>
                  </a:cubicBezTo>
                  <a:cubicBezTo>
                    <a:pt x="1057" y="3027"/>
                    <a:pt x="1057" y="3027"/>
                    <a:pt x="1057" y="3027"/>
                  </a:cubicBezTo>
                  <a:cubicBezTo>
                    <a:pt x="1009" y="3027"/>
                    <a:pt x="1009" y="3027"/>
                    <a:pt x="1009" y="3027"/>
                  </a:cubicBezTo>
                  <a:cubicBezTo>
                    <a:pt x="429" y="2209"/>
                    <a:pt x="429" y="2209"/>
                    <a:pt x="429" y="2209"/>
                  </a:cubicBezTo>
                  <a:cubicBezTo>
                    <a:pt x="478" y="2164"/>
                    <a:pt x="504" y="2098"/>
                    <a:pt x="504" y="2027"/>
                  </a:cubicBezTo>
                  <a:cubicBezTo>
                    <a:pt x="504" y="1987"/>
                    <a:pt x="500" y="1952"/>
                    <a:pt x="482" y="1921"/>
                  </a:cubicBezTo>
                  <a:cubicBezTo>
                    <a:pt x="1460" y="1186"/>
                    <a:pt x="1460" y="1186"/>
                    <a:pt x="1460" y="1186"/>
                  </a:cubicBezTo>
                  <a:cubicBezTo>
                    <a:pt x="1442" y="1332"/>
                    <a:pt x="1469" y="1478"/>
                    <a:pt x="1544" y="1607"/>
                  </a:cubicBezTo>
                  <a:cubicBezTo>
                    <a:pt x="2973" y="801"/>
                    <a:pt x="2973" y="801"/>
                    <a:pt x="2973" y="801"/>
                  </a:cubicBezTo>
                  <a:cubicBezTo>
                    <a:pt x="2827" y="545"/>
                    <a:pt x="2535" y="416"/>
                    <a:pt x="2239" y="448"/>
                  </a:cubicBezTo>
                  <a:cubicBezTo>
                    <a:pt x="2111" y="226"/>
                    <a:pt x="2111" y="226"/>
                    <a:pt x="2111" y="226"/>
                  </a:cubicBezTo>
                  <a:cubicBezTo>
                    <a:pt x="2017" y="63"/>
                    <a:pt x="1809" y="0"/>
                    <a:pt x="1641" y="98"/>
                  </a:cubicBezTo>
                  <a:cubicBezTo>
                    <a:pt x="1478" y="191"/>
                    <a:pt x="1420" y="399"/>
                    <a:pt x="1513" y="567"/>
                  </a:cubicBezTo>
                  <a:cubicBezTo>
                    <a:pt x="1588" y="700"/>
                    <a:pt x="1588" y="700"/>
                    <a:pt x="1588" y="700"/>
                  </a:cubicBezTo>
                  <a:cubicBezTo>
                    <a:pt x="1363" y="868"/>
                    <a:pt x="1363" y="868"/>
                    <a:pt x="1363" y="868"/>
                  </a:cubicBezTo>
                  <a:cubicBezTo>
                    <a:pt x="1376" y="885"/>
                    <a:pt x="1376" y="885"/>
                    <a:pt x="1376" y="885"/>
                  </a:cubicBezTo>
                  <a:cubicBezTo>
                    <a:pt x="168" y="1788"/>
                    <a:pt x="168" y="1788"/>
                    <a:pt x="168" y="1788"/>
                  </a:cubicBezTo>
                  <a:cubicBezTo>
                    <a:pt x="71" y="1824"/>
                    <a:pt x="0" y="1916"/>
                    <a:pt x="0" y="2027"/>
                  </a:cubicBezTo>
                  <a:cubicBezTo>
                    <a:pt x="0" y="2138"/>
                    <a:pt x="75" y="2235"/>
                    <a:pt x="177" y="2266"/>
                  </a:cubicBezTo>
                  <a:lnTo>
                    <a:pt x="721" y="3032"/>
                  </a:lnTo>
                  <a:close/>
                  <a:moveTo>
                    <a:pt x="1478" y="1089"/>
                  </a:moveTo>
                  <a:lnTo>
                    <a:pt x="1478" y="1089"/>
                  </a:lnTo>
                  <a:cubicBezTo>
                    <a:pt x="863" y="1549"/>
                    <a:pt x="863" y="1549"/>
                    <a:pt x="863" y="1549"/>
                  </a:cubicBezTo>
                  <a:cubicBezTo>
                    <a:pt x="863" y="1549"/>
                    <a:pt x="863" y="1549"/>
                    <a:pt x="858" y="1549"/>
                  </a:cubicBezTo>
                  <a:cubicBezTo>
                    <a:pt x="451" y="1704"/>
                    <a:pt x="451" y="1704"/>
                    <a:pt x="451" y="1704"/>
                  </a:cubicBezTo>
                  <a:cubicBezTo>
                    <a:pt x="1433" y="965"/>
                    <a:pt x="1433" y="965"/>
                    <a:pt x="1433" y="965"/>
                  </a:cubicBezTo>
                  <a:cubicBezTo>
                    <a:pt x="1491" y="1041"/>
                    <a:pt x="1491" y="1041"/>
                    <a:pt x="1491" y="1041"/>
                  </a:cubicBezTo>
                  <a:cubicBezTo>
                    <a:pt x="1487" y="1058"/>
                    <a:pt x="1482" y="1076"/>
                    <a:pt x="1478" y="1089"/>
                  </a:cubicBezTo>
                  <a:close/>
                  <a:moveTo>
                    <a:pt x="447" y="1864"/>
                  </a:moveTo>
                  <a:lnTo>
                    <a:pt x="447" y="1864"/>
                  </a:lnTo>
                  <a:cubicBezTo>
                    <a:pt x="425" y="1841"/>
                    <a:pt x="403" y="1819"/>
                    <a:pt x="376" y="1806"/>
                  </a:cubicBezTo>
                  <a:cubicBezTo>
                    <a:pt x="672" y="1695"/>
                    <a:pt x="672" y="1695"/>
                    <a:pt x="672" y="1695"/>
                  </a:cubicBezTo>
                  <a:lnTo>
                    <a:pt x="447" y="1864"/>
                  </a:lnTo>
                  <a:close/>
                  <a:moveTo>
                    <a:pt x="929" y="3027"/>
                  </a:moveTo>
                  <a:lnTo>
                    <a:pt x="929" y="3027"/>
                  </a:lnTo>
                  <a:cubicBezTo>
                    <a:pt x="840" y="3027"/>
                    <a:pt x="840" y="3027"/>
                    <a:pt x="840" y="3027"/>
                  </a:cubicBezTo>
                  <a:cubicBezTo>
                    <a:pt x="305" y="2275"/>
                    <a:pt x="305" y="2275"/>
                    <a:pt x="305" y="2275"/>
                  </a:cubicBezTo>
                  <a:cubicBezTo>
                    <a:pt x="327" y="2270"/>
                    <a:pt x="354" y="2262"/>
                    <a:pt x="372" y="2248"/>
                  </a:cubicBezTo>
                  <a:lnTo>
                    <a:pt x="929" y="3027"/>
                  </a:lnTo>
                  <a:close/>
                </a:path>
              </a:pathLst>
            </a:custGeom>
            <a:solidFill>
              <a:srgbClr val="3A475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2" name="Freeform 84"/>
            <p:cNvSpPr>
              <a:spLocks noChangeArrowheads="1"/>
            </p:cNvSpPr>
            <p:nvPr/>
          </p:nvSpPr>
          <p:spPr bwMode="auto">
            <a:xfrm>
              <a:off x="10474774" y="3855378"/>
              <a:ext cx="1565925" cy="4265883"/>
            </a:xfrm>
            <a:custGeom>
              <a:avLst/>
              <a:gdLst>
                <a:gd name="T0" fmla="*/ 229 w 1637"/>
                <a:gd name="T1" fmla="*/ 3916 h 4448"/>
                <a:gd name="T2" fmla="*/ 229 w 1637"/>
                <a:gd name="T3" fmla="*/ 3916 h 4448"/>
                <a:gd name="T4" fmla="*/ 1057 w 1637"/>
                <a:gd name="T5" fmla="*/ 4319 h 4448"/>
                <a:gd name="T6" fmla="*/ 1636 w 1637"/>
                <a:gd name="T7" fmla="*/ 3956 h 4448"/>
                <a:gd name="T8" fmla="*/ 1636 w 1637"/>
                <a:gd name="T9" fmla="*/ 894 h 4448"/>
                <a:gd name="T10" fmla="*/ 1411 w 1637"/>
                <a:gd name="T11" fmla="*/ 531 h 4448"/>
                <a:gd name="T12" fmla="*/ 579 w 1637"/>
                <a:gd name="T13" fmla="*/ 128 h 4448"/>
                <a:gd name="T14" fmla="*/ 0 w 1637"/>
                <a:gd name="T15" fmla="*/ 491 h 4448"/>
                <a:gd name="T16" fmla="*/ 0 w 1637"/>
                <a:gd name="T17" fmla="*/ 3553 h 4448"/>
                <a:gd name="T18" fmla="*/ 229 w 1637"/>
                <a:gd name="T19" fmla="*/ 3916 h 4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7" h="4448">
                  <a:moveTo>
                    <a:pt x="229" y="3916"/>
                  </a:moveTo>
                  <a:lnTo>
                    <a:pt x="229" y="3916"/>
                  </a:lnTo>
                  <a:cubicBezTo>
                    <a:pt x="1057" y="4319"/>
                    <a:pt x="1057" y="4319"/>
                    <a:pt x="1057" y="4319"/>
                  </a:cubicBezTo>
                  <a:cubicBezTo>
                    <a:pt x="1327" y="4447"/>
                    <a:pt x="1636" y="4252"/>
                    <a:pt x="1636" y="3956"/>
                  </a:cubicBezTo>
                  <a:cubicBezTo>
                    <a:pt x="1636" y="894"/>
                    <a:pt x="1636" y="894"/>
                    <a:pt x="1636" y="894"/>
                  </a:cubicBezTo>
                  <a:cubicBezTo>
                    <a:pt x="1636" y="739"/>
                    <a:pt x="1548" y="597"/>
                    <a:pt x="1411" y="531"/>
                  </a:cubicBezTo>
                  <a:cubicBezTo>
                    <a:pt x="579" y="128"/>
                    <a:pt x="579" y="128"/>
                    <a:pt x="579" y="128"/>
                  </a:cubicBezTo>
                  <a:cubicBezTo>
                    <a:pt x="313" y="0"/>
                    <a:pt x="0" y="194"/>
                    <a:pt x="0" y="491"/>
                  </a:cubicBezTo>
                  <a:cubicBezTo>
                    <a:pt x="0" y="3553"/>
                    <a:pt x="0" y="3553"/>
                    <a:pt x="0" y="3553"/>
                  </a:cubicBezTo>
                  <a:cubicBezTo>
                    <a:pt x="0" y="3708"/>
                    <a:pt x="88" y="3849"/>
                    <a:pt x="229" y="3916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3" name="Freeform 85"/>
            <p:cNvSpPr>
              <a:spLocks noChangeArrowheads="1"/>
            </p:cNvSpPr>
            <p:nvPr/>
          </p:nvSpPr>
          <p:spPr bwMode="auto">
            <a:xfrm>
              <a:off x="10707547" y="4117763"/>
              <a:ext cx="1244276" cy="3664935"/>
            </a:xfrm>
            <a:custGeom>
              <a:avLst/>
              <a:gdLst>
                <a:gd name="T0" fmla="*/ 1048 w 1302"/>
                <a:gd name="T1" fmla="*/ 3823 h 3824"/>
                <a:gd name="T2" fmla="*/ 1048 w 1302"/>
                <a:gd name="T3" fmla="*/ 3823 h 3824"/>
                <a:gd name="T4" fmla="*/ 1301 w 1302"/>
                <a:gd name="T5" fmla="*/ 3570 h 3824"/>
                <a:gd name="T6" fmla="*/ 1301 w 1302"/>
                <a:gd name="T7" fmla="*/ 633 h 3824"/>
                <a:gd name="T8" fmla="*/ 1159 w 1302"/>
                <a:gd name="T9" fmla="*/ 407 h 3824"/>
                <a:gd name="T10" fmla="*/ 358 w 1302"/>
                <a:gd name="T11" fmla="*/ 22 h 3824"/>
                <a:gd name="T12" fmla="*/ 252 w 1302"/>
                <a:gd name="T13" fmla="*/ 0 h 3824"/>
                <a:gd name="T14" fmla="*/ 0 w 1302"/>
                <a:gd name="T15" fmla="*/ 248 h 3824"/>
                <a:gd name="T16" fmla="*/ 0 w 1302"/>
                <a:gd name="T17" fmla="*/ 3185 h 3824"/>
                <a:gd name="T18" fmla="*/ 142 w 1302"/>
                <a:gd name="T19" fmla="*/ 3416 h 3824"/>
                <a:gd name="T20" fmla="*/ 938 w 1302"/>
                <a:gd name="T21" fmla="*/ 3801 h 3824"/>
                <a:gd name="T22" fmla="*/ 1048 w 1302"/>
                <a:gd name="T23" fmla="*/ 3823 h 3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2" h="3824">
                  <a:moveTo>
                    <a:pt x="1048" y="3823"/>
                  </a:moveTo>
                  <a:lnTo>
                    <a:pt x="1048" y="3823"/>
                  </a:lnTo>
                  <a:cubicBezTo>
                    <a:pt x="1168" y="3823"/>
                    <a:pt x="1301" y="3730"/>
                    <a:pt x="1301" y="3570"/>
                  </a:cubicBezTo>
                  <a:cubicBezTo>
                    <a:pt x="1301" y="633"/>
                    <a:pt x="1301" y="633"/>
                    <a:pt x="1301" y="633"/>
                  </a:cubicBezTo>
                  <a:cubicBezTo>
                    <a:pt x="1301" y="540"/>
                    <a:pt x="1243" y="451"/>
                    <a:pt x="1159" y="407"/>
                  </a:cubicBezTo>
                  <a:cubicBezTo>
                    <a:pt x="358" y="22"/>
                    <a:pt x="358" y="22"/>
                    <a:pt x="358" y="22"/>
                  </a:cubicBezTo>
                  <a:cubicBezTo>
                    <a:pt x="327" y="4"/>
                    <a:pt x="287" y="0"/>
                    <a:pt x="252" y="0"/>
                  </a:cubicBezTo>
                  <a:cubicBezTo>
                    <a:pt x="128" y="0"/>
                    <a:pt x="0" y="92"/>
                    <a:pt x="0" y="248"/>
                  </a:cubicBezTo>
                  <a:cubicBezTo>
                    <a:pt x="0" y="3185"/>
                    <a:pt x="0" y="3185"/>
                    <a:pt x="0" y="3185"/>
                  </a:cubicBezTo>
                  <a:cubicBezTo>
                    <a:pt x="0" y="3283"/>
                    <a:pt x="53" y="3371"/>
                    <a:pt x="142" y="3416"/>
                  </a:cubicBezTo>
                  <a:cubicBezTo>
                    <a:pt x="938" y="3801"/>
                    <a:pt x="938" y="3801"/>
                    <a:pt x="938" y="3801"/>
                  </a:cubicBezTo>
                  <a:cubicBezTo>
                    <a:pt x="973" y="3814"/>
                    <a:pt x="1013" y="3823"/>
                    <a:pt x="1048" y="3823"/>
                  </a:cubicBezTo>
                </a:path>
              </a:pathLst>
            </a:custGeom>
            <a:solidFill>
              <a:srgbClr val="17959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4" name="Freeform 86"/>
            <p:cNvSpPr>
              <a:spLocks noChangeArrowheads="1"/>
            </p:cNvSpPr>
            <p:nvPr/>
          </p:nvSpPr>
          <p:spPr bwMode="auto">
            <a:xfrm>
              <a:off x="10474774" y="3999266"/>
              <a:ext cx="1472816" cy="4079673"/>
            </a:xfrm>
            <a:custGeom>
              <a:avLst/>
              <a:gdLst>
                <a:gd name="T0" fmla="*/ 194 w 1540"/>
                <a:gd name="T1" fmla="*/ 0 h 4254"/>
                <a:gd name="T2" fmla="*/ 194 w 1540"/>
                <a:gd name="T3" fmla="*/ 0 h 4254"/>
                <a:gd name="T4" fmla="*/ 101 w 1540"/>
                <a:gd name="T5" fmla="*/ 257 h 4254"/>
                <a:gd name="T6" fmla="*/ 101 w 1540"/>
                <a:gd name="T7" fmla="*/ 3319 h 4254"/>
                <a:gd name="T8" fmla="*/ 327 w 1540"/>
                <a:gd name="T9" fmla="*/ 3682 h 4254"/>
                <a:gd name="T10" fmla="*/ 1154 w 1540"/>
                <a:gd name="T11" fmla="*/ 4080 h 4254"/>
                <a:gd name="T12" fmla="*/ 1539 w 1540"/>
                <a:gd name="T13" fmla="*/ 4062 h 4254"/>
                <a:gd name="T14" fmla="*/ 1057 w 1540"/>
                <a:gd name="T15" fmla="*/ 4169 h 4254"/>
                <a:gd name="T16" fmla="*/ 229 w 1540"/>
                <a:gd name="T17" fmla="*/ 3766 h 4254"/>
                <a:gd name="T18" fmla="*/ 0 w 1540"/>
                <a:gd name="T19" fmla="*/ 3403 h 4254"/>
                <a:gd name="T20" fmla="*/ 0 w 1540"/>
                <a:gd name="T21" fmla="*/ 341 h 4254"/>
                <a:gd name="T22" fmla="*/ 194 w 1540"/>
                <a:gd name="T23" fmla="*/ 0 h 4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0" h="4254">
                  <a:moveTo>
                    <a:pt x="194" y="0"/>
                  </a:moveTo>
                  <a:lnTo>
                    <a:pt x="194" y="0"/>
                  </a:lnTo>
                  <a:cubicBezTo>
                    <a:pt x="137" y="67"/>
                    <a:pt x="101" y="155"/>
                    <a:pt x="101" y="257"/>
                  </a:cubicBezTo>
                  <a:cubicBezTo>
                    <a:pt x="101" y="3319"/>
                    <a:pt x="101" y="3319"/>
                    <a:pt x="101" y="3319"/>
                  </a:cubicBezTo>
                  <a:cubicBezTo>
                    <a:pt x="101" y="3474"/>
                    <a:pt x="190" y="3616"/>
                    <a:pt x="327" y="3682"/>
                  </a:cubicBezTo>
                  <a:cubicBezTo>
                    <a:pt x="1154" y="4080"/>
                    <a:pt x="1154" y="4080"/>
                    <a:pt x="1154" y="4080"/>
                  </a:cubicBezTo>
                  <a:cubicBezTo>
                    <a:pt x="1287" y="4146"/>
                    <a:pt x="1428" y="4129"/>
                    <a:pt x="1539" y="4062"/>
                  </a:cubicBezTo>
                  <a:cubicBezTo>
                    <a:pt x="1428" y="4195"/>
                    <a:pt x="1234" y="4253"/>
                    <a:pt x="1057" y="4169"/>
                  </a:cubicBezTo>
                  <a:cubicBezTo>
                    <a:pt x="229" y="3766"/>
                    <a:pt x="229" y="3766"/>
                    <a:pt x="229" y="3766"/>
                  </a:cubicBezTo>
                  <a:cubicBezTo>
                    <a:pt x="88" y="3699"/>
                    <a:pt x="0" y="3558"/>
                    <a:pt x="0" y="3403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191"/>
                    <a:pt x="83" y="67"/>
                    <a:pt x="194" y="0"/>
                  </a:cubicBez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5" name="Freeform 87"/>
            <p:cNvSpPr>
              <a:spLocks noChangeArrowheads="1"/>
            </p:cNvSpPr>
            <p:nvPr/>
          </p:nvSpPr>
          <p:spPr bwMode="auto">
            <a:xfrm>
              <a:off x="10948784" y="4342061"/>
              <a:ext cx="59251" cy="1011454"/>
            </a:xfrm>
            <a:custGeom>
              <a:avLst/>
              <a:gdLst>
                <a:gd name="T0" fmla="*/ 66 w 67"/>
                <a:gd name="T1" fmla="*/ 1058 h 1059"/>
                <a:gd name="T2" fmla="*/ 66 w 67"/>
                <a:gd name="T3" fmla="*/ 36 h 1059"/>
                <a:gd name="T4" fmla="*/ 0 w 67"/>
                <a:gd name="T5" fmla="*/ 0 h 1059"/>
                <a:gd name="T6" fmla="*/ 0 w 67"/>
                <a:gd name="T7" fmla="*/ 1022 h 1059"/>
                <a:gd name="T8" fmla="*/ 66 w 67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059">
                  <a:moveTo>
                    <a:pt x="66" y="1058"/>
                  </a:moveTo>
                  <a:lnTo>
                    <a:pt x="66" y="36"/>
                  </a:lnTo>
                  <a:lnTo>
                    <a:pt x="0" y="0"/>
                  </a:lnTo>
                  <a:lnTo>
                    <a:pt x="0" y="1022"/>
                  </a:lnTo>
                  <a:lnTo>
                    <a:pt x="66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6" name="Freeform 88"/>
            <p:cNvSpPr>
              <a:spLocks noChangeArrowheads="1"/>
            </p:cNvSpPr>
            <p:nvPr/>
          </p:nvSpPr>
          <p:spPr bwMode="auto">
            <a:xfrm>
              <a:off x="11092680" y="4418237"/>
              <a:ext cx="55019" cy="1011454"/>
            </a:xfrm>
            <a:custGeom>
              <a:avLst/>
              <a:gdLst>
                <a:gd name="T0" fmla="*/ 62 w 63"/>
                <a:gd name="T1" fmla="*/ 1058 h 1059"/>
                <a:gd name="T2" fmla="*/ 62 w 63"/>
                <a:gd name="T3" fmla="*/ 35 h 1059"/>
                <a:gd name="T4" fmla="*/ 0 w 63"/>
                <a:gd name="T5" fmla="*/ 0 h 1059"/>
                <a:gd name="T6" fmla="*/ 0 w 63"/>
                <a:gd name="T7" fmla="*/ 1022 h 1059"/>
                <a:gd name="T8" fmla="*/ 62 w 63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59">
                  <a:moveTo>
                    <a:pt x="62" y="1058"/>
                  </a:moveTo>
                  <a:lnTo>
                    <a:pt x="62" y="35"/>
                  </a:lnTo>
                  <a:lnTo>
                    <a:pt x="0" y="0"/>
                  </a:lnTo>
                  <a:lnTo>
                    <a:pt x="0" y="1022"/>
                  </a:lnTo>
                  <a:lnTo>
                    <a:pt x="62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7" name="Freeform 89"/>
            <p:cNvSpPr>
              <a:spLocks noChangeArrowheads="1"/>
            </p:cNvSpPr>
            <p:nvPr/>
          </p:nvSpPr>
          <p:spPr bwMode="auto">
            <a:xfrm>
              <a:off x="11236575" y="4494414"/>
              <a:ext cx="55019" cy="1011454"/>
            </a:xfrm>
            <a:custGeom>
              <a:avLst/>
              <a:gdLst>
                <a:gd name="T0" fmla="*/ 61 w 62"/>
                <a:gd name="T1" fmla="*/ 1057 h 1058"/>
                <a:gd name="T2" fmla="*/ 61 w 62"/>
                <a:gd name="T3" fmla="*/ 35 h 1058"/>
                <a:gd name="T4" fmla="*/ 0 w 62"/>
                <a:gd name="T5" fmla="*/ 0 h 1058"/>
                <a:gd name="T6" fmla="*/ 0 w 62"/>
                <a:gd name="T7" fmla="*/ 1022 h 1058"/>
                <a:gd name="T8" fmla="*/ 61 w 62"/>
                <a:gd name="T9" fmla="*/ 1057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058">
                  <a:moveTo>
                    <a:pt x="61" y="1057"/>
                  </a:moveTo>
                  <a:lnTo>
                    <a:pt x="61" y="35"/>
                  </a:lnTo>
                  <a:lnTo>
                    <a:pt x="0" y="0"/>
                  </a:lnTo>
                  <a:lnTo>
                    <a:pt x="0" y="1022"/>
                  </a:lnTo>
                  <a:lnTo>
                    <a:pt x="61" y="10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8" name="Freeform 90"/>
            <p:cNvSpPr>
              <a:spLocks noChangeArrowheads="1"/>
            </p:cNvSpPr>
            <p:nvPr/>
          </p:nvSpPr>
          <p:spPr bwMode="auto">
            <a:xfrm>
              <a:off x="11372007" y="4570590"/>
              <a:ext cx="59251" cy="1011454"/>
            </a:xfrm>
            <a:custGeom>
              <a:avLst/>
              <a:gdLst>
                <a:gd name="T0" fmla="*/ 67 w 68"/>
                <a:gd name="T1" fmla="*/ 1058 h 1059"/>
                <a:gd name="T2" fmla="*/ 67 w 68"/>
                <a:gd name="T3" fmla="*/ 36 h 1059"/>
                <a:gd name="T4" fmla="*/ 0 w 68"/>
                <a:gd name="T5" fmla="*/ 0 h 1059"/>
                <a:gd name="T6" fmla="*/ 0 w 68"/>
                <a:gd name="T7" fmla="*/ 1022 h 1059"/>
                <a:gd name="T8" fmla="*/ 67 w 68"/>
                <a:gd name="T9" fmla="*/ 105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059">
                  <a:moveTo>
                    <a:pt x="67" y="1058"/>
                  </a:moveTo>
                  <a:lnTo>
                    <a:pt x="67" y="36"/>
                  </a:lnTo>
                  <a:lnTo>
                    <a:pt x="0" y="0"/>
                  </a:lnTo>
                  <a:lnTo>
                    <a:pt x="0" y="1022"/>
                  </a:lnTo>
                  <a:lnTo>
                    <a:pt x="67" y="10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9" name="Freeform 91"/>
            <p:cNvSpPr>
              <a:spLocks noChangeArrowheads="1"/>
            </p:cNvSpPr>
            <p:nvPr/>
          </p:nvSpPr>
          <p:spPr bwMode="auto">
            <a:xfrm>
              <a:off x="11520135" y="4646767"/>
              <a:ext cx="55019" cy="1011454"/>
            </a:xfrm>
            <a:custGeom>
              <a:avLst/>
              <a:gdLst>
                <a:gd name="T0" fmla="*/ 62 w 63"/>
                <a:gd name="T1" fmla="*/ 1057 h 1058"/>
                <a:gd name="T2" fmla="*/ 62 w 63"/>
                <a:gd name="T3" fmla="*/ 35 h 1058"/>
                <a:gd name="T4" fmla="*/ 0 w 63"/>
                <a:gd name="T5" fmla="*/ 0 h 1058"/>
                <a:gd name="T6" fmla="*/ 0 w 63"/>
                <a:gd name="T7" fmla="*/ 1022 h 1058"/>
                <a:gd name="T8" fmla="*/ 62 w 63"/>
                <a:gd name="T9" fmla="*/ 1057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58">
                  <a:moveTo>
                    <a:pt x="62" y="1057"/>
                  </a:moveTo>
                  <a:lnTo>
                    <a:pt x="62" y="35"/>
                  </a:lnTo>
                  <a:lnTo>
                    <a:pt x="0" y="0"/>
                  </a:lnTo>
                  <a:lnTo>
                    <a:pt x="0" y="1022"/>
                  </a:lnTo>
                  <a:lnTo>
                    <a:pt x="62" y="10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0" name="Freeform 92"/>
            <p:cNvSpPr>
              <a:spLocks noChangeArrowheads="1"/>
            </p:cNvSpPr>
            <p:nvPr/>
          </p:nvSpPr>
          <p:spPr bwMode="auto">
            <a:xfrm>
              <a:off x="11659798" y="4722943"/>
              <a:ext cx="55019" cy="770229"/>
            </a:xfrm>
            <a:custGeom>
              <a:avLst/>
              <a:gdLst>
                <a:gd name="T0" fmla="*/ 62 w 63"/>
                <a:gd name="T1" fmla="*/ 805 h 806"/>
                <a:gd name="T2" fmla="*/ 62 w 63"/>
                <a:gd name="T3" fmla="*/ 35 h 806"/>
                <a:gd name="T4" fmla="*/ 0 w 63"/>
                <a:gd name="T5" fmla="*/ 0 h 806"/>
                <a:gd name="T6" fmla="*/ 0 w 63"/>
                <a:gd name="T7" fmla="*/ 774 h 806"/>
                <a:gd name="T8" fmla="*/ 62 w 63"/>
                <a:gd name="T9" fmla="*/ 805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806">
                  <a:moveTo>
                    <a:pt x="62" y="805"/>
                  </a:moveTo>
                  <a:lnTo>
                    <a:pt x="62" y="35"/>
                  </a:lnTo>
                  <a:lnTo>
                    <a:pt x="0" y="0"/>
                  </a:lnTo>
                  <a:lnTo>
                    <a:pt x="0" y="774"/>
                  </a:lnTo>
                  <a:lnTo>
                    <a:pt x="62" y="8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1" name="Freeform 93"/>
            <p:cNvSpPr>
              <a:spLocks noChangeArrowheads="1"/>
            </p:cNvSpPr>
            <p:nvPr/>
          </p:nvSpPr>
          <p:spPr bwMode="auto">
            <a:xfrm>
              <a:off x="10948784" y="5785182"/>
              <a:ext cx="59251" cy="1007222"/>
            </a:xfrm>
            <a:custGeom>
              <a:avLst/>
              <a:gdLst>
                <a:gd name="T0" fmla="*/ 66 w 67"/>
                <a:gd name="T1" fmla="*/ 1053 h 1054"/>
                <a:gd name="T2" fmla="*/ 66 w 67"/>
                <a:gd name="T3" fmla="*/ 35 h 1054"/>
                <a:gd name="T4" fmla="*/ 0 w 67"/>
                <a:gd name="T5" fmla="*/ 0 h 1054"/>
                <a:gd name="T6" fmla="*/ 0 w 67"/>
                <a:gd name="T7" fmla="*/ 1022 h 1054"/>
                <a:gd name="T8" fmla="*/ 66 w 67"/>
                <a:gd name="T9" fmla="*/ 1053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054">
                  <a:moveTo>
                    <a:pt x="66" y="1053"/>
                  </a:moveTo>
                  <a:lnTo>
                    <a:pt x="66" y="35"/>
                  </a:lnTo>
                  <a:lnTo>
                    <a:pt x="0" y="0"/>
                  </a:lnTo>
                  <a:lnTo>
                    <a:pt x="0" y="1022"/>
                  </a:lnTo>
                  <a:lnTo>
                    <a:pt x="66" y="105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2" name="Freeform 94"/>
            <p:cNvSpPr>
              <a:spLocks noChangeArrowheads="1"/>
            </p:cNvSpPr>
            <p:nvPr/>
          </p:nvSpPr>
          <p:spPr bwMode="auto">
            <a:xfrm>
              <a:off x="11092680" y="5861358"/>
              <a:ext cx="55019" cy="1007222"/>
            </a:xfrm>
            <a:custGeom>
              <a:avLst/>
              <a:gdLst>
                <a:gd name="T0" fmla="*/ 62 w 63"/>
                <a:gd name="T1" fmla="*/ 1054 h 1055"/>
                <a:gd name="T2" fmla="*/ 62 w 63"/>
                <a:gd name="T3" fmla="*/ 36 h 1055"/>
                <a:gd name="T4" fmla="*/ 0 w 63"/>
                <a:gd name="T5" fmla="*/ 0 h 1055"/>
                <a:gd name="T6" fmla="*/ 0 w 63"/>
                <a:gd name="T7" fmla="*/ 1022 h 1055"/>
                <a:gd name="T8" fmla="*/ 62 w 63"/>
                <a:gd name="T9" fmla="*/ 1054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55">
                  <a:moveTo>
                    <a:pt x="62" y="1054"/>
                  </a:moveTo>
                  <a:lnTo>
                    <a:pt x="62" y="36"/>
                  </a:lnTo>
                  <a:lnTo>
                    <a:pt x="0" y="0"/>
                  </a:lnTo>
                  <a:lnTo>
                    <a:pt x="0" y="1022"/>
                  </a:lnTo>
                  <a:lnTo>
                    <a:pt x="62" y="10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3" name="Freeform 95"/>
            <p:cNvSpPr>
              <a:spLocks noChangeArrowheads="1"/>
            </p:cNvSpPr>
            <p:nvPr/>
          </p:nvSpPr>
          <p:spPr bwMode="auto">
            <a:xfrm>
              <a:off x="11236575" y="5937535"/>
              <a:ext cx="55019" cy="1007222"/>
            </a:xfrm>
            <a:custGeom>
              <a:avLst/>
              <a:gdLst>
                <a:gd name="T0" fmla="*/ 61 w 62"/>
                <a:gd name="T1" fmla="*/ 1053 h 1054"/>
                <a:gd name="T2" fmla="*/ 61 w 62"/>
                <a:gd name="T3" fmla="*/ 36 h 1054"/>
                <a:gd name="T4" fmla="*/ 0 w 62"/>
                <a:gd name="T5" fmla="*/ 0 h 1054"/>
                <a:gd name="T6" fmla="*/ 0 w 62"/>
                <a:gd name="T7" fmla="*/ 1022 h 1054"/>
                <a:gd name="T8" fmla="*/ 61 w 62"/>
                <a:gd name="T9" fmla="*/ 1053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054">
                  <a:moveTo>
                    <a:pt x="61" y="1053"/>
                  </a:moveTo>
                  <a:lnTo>
                    <a:pt x="61" y="36"/>
                  </a:lnTo>
                  <a:lnTo>
                    <a:pt x="0" y="0"/>
                  </a:lnTo>
                  <a:lnTo>
                    <a:pt x="0" y="1022"/>
                  </a:lnTo>
                  <a:lnTo>
                    <a:pt x="61" y="105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4" name="Freeform 96"/>
            <p:cNvSpPr>
              <a:spLocks noChangeArrowheads="1"/>
            </p:cNvSpPr>
            <p:nvPr/>
          </p:nvSpPr>
          <p:spPr bwMode="auto">
            <a:xfrm>
              <a:off x="11372007" y="6013711"/>
              <a:ext cx="59251" cy="1007222"/>
            </a:xfrm>
            <a:custGeom>
              <a:avLst/>
              <a:gdLst>
                <a:gd name="T0" fmla="*/ 67 w 68"/>
                <a:gd name="T1" fmla="*/ 1053 h 1054"/>
                <a:gd name="T2" fmla="*/ 67 w 68"/>
                <a:gd name="T3" fmla="*/ 35 h 1054"/>
                <a:gd name="T4" fmla="*/ 0 w 68"/>
                <a:gd name="T5" fmla="*/ 0 h 1054"/>
                <a:gd name="T6" fmla="*/ 0 w 68"/>
                <a:gd name="T7" fmla="*/ 1022 h 1054"/>
                <a:gd name="T8" fmla="*/ 67 w 68"/>
                <a:gd name="T9" fmla="*/ 1053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054">
                  <a:moveTo>
                    <a:pt x="67" y="1053"/>
                  </a:moveTo>
                  <a:lnTo>
                    <a:pt x="67" y="35"/>
                  </a:lnTo>
                  <a:lnTo>
                    <a:pt x="0" y="0"/>
                  </a:lnTo>
                  <a:lnTo>
                    <a:pt x="0" y="1022"/>
                  </a:lnTo>
                  <a:lnTo>
                    <a:pt x="67" y="105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5" name="Freeform 97"/>
            <p:cNvSpPr>
              <a:spLocks noChangeArrowheads="1"/>
            </p:cNvSpPr>
            <p:nvPr/>
          </p:nvSpPr>
          <p:spPr bwMode="auto">
            <a:xfrm>
              <a:off x="11520135" y="6089887"/>
              <a:ext cx="55019" cy="1007222"/>
            </a:xfrm>
            <a:custGeom>
              <a:avLst/>
              <a:gdLst>
                <a:gd name="T0" fmla="*/ 62 w 63"/>
                <a:gd name="T1" fmla="*/ 1054 h 1055"/>
                <a:gd name="T2" fmla="*/ 62 w 63"/>
                <a:gd name="T3" fmla="*/ 36 h 1055"/>
                <a:gd name="T4" fmla="*/ 0 w 63"/>
                <a:gd name="T5" fmla="*/ 0 h 1055"/>
                <a:gd name="T6" fmla="*/ 0 w 63"/>
                <a:gd name="T7" fmla="*/ 1023 h 1055"/>
                <a:gd name="T8" fmla="*/ 62 w 63"/>
                <a:gd name="T9" fmla="*/ 1054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55">
                  <a:moveTo>
                    <a:pt x="62" y="1054"/>
                  </a:moveTo>
                  <a:lnTo>
                    <a:pt x="62" y="36"/>
                  </a:lnTo>
                  <a:lnTo>
                    <a:pt x="0" y="0"/>
                  </a:lnTo>
                  <a:lnTo>
                    <a:pt x="0" y="1023"/>
                  </a:lnTo>
                  <a:lnTo>
                    <a:pt x="62" y="10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6" name="Freeform 98"/>
            <p:cNvSpPr>
              <a:spLocks noChangeArrowheads="1"/>
            </p:cNvSpPr>
            <p:nvPr/>
          </p:nvSpPr>
          <p:spPr bwMode="auto">
            <a:xfrm>
              <a:off x="11659798" y="6166064"/>
              <a:ext cx="55019" cy="770229"/>
            </a:xfrm>
            <a:custGeom>
              <a:avLst/>
              <a:gdLst>
                <a:gd name="T0" fmla="*/ 62 w 63"/>
                <a:gd name="T1" fmla="*/ 805 h 806"/>
                <a:gd name="T2" fmla="*/ 62 w 63"/>
                <a:gd name="T3" fmla="*/ 35 h 806"/>
                <a:gd name="T4" fmla="*/ 0 w 63"/>
                <a:gd name="T5" fmla="*/ 0 h 806"/>
                <a:gd name="T6" fmla="*/ 0 w 63"/>
                <a:gd name="T7" fmla="*/ 770 h 806"/>
                <a:gd name="T8" fmla="*/ 62 w 63"/>
                <a:gd name="T9" fmla="*/ 805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806">
                  <a:moveTo>
                    <a:pt x="62" y="805"/>
                  </a:moveTo>
                  <a:lnTo>
                    <a:pt x="62" y="35"/>
                  </a:lnTo>
                  <a:lnTo>
                    <a:pt x="0" y="0"/>
                  </a:lnTo>
                  <a:lnTo>
                    <a:pt x="0" y="770"/>
                  </a:lnTo>
                  <a:lnTo>
                    <a:pt x="62" y="8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7" name="Freeform 99"/>
            <p:cNvSpPr>
              <a:spLocks noChangeArrowheads="1"/>
            </p:cNvSpPr>
            <p:nvPr/>
          </p:nvSpPr>
          <p:spPr bwMode="auto">
            <a:xfrm>
              <a:off x="10161589" y="9555917"/>
              <a:ext cx="4448074" cy="347026"/>
            </a:xfrm>
            <a:custGeom>
              <a:avLst/>
              <a:gdLst>
                <a:gd name="T0" fmla="*/ 0 w 4638"/>
                <a:gd name="T1" fmla="*/ 0 h 368"/>
                <a:gd name="T2" fmla="*/ 4637 w 4638"/>
                <a:gd name="T3" fmla="*/ 0 h 368"/>
                <a:gd name="T4" fmla="*/ 4637 w 4638"/>
                <a:gd name="T5" fmla="*/ 367 h 368"/>
                <a:gd name="T6" fmla="*/ 0 w 4638"/>
                <a:gd name="T7" fmla="*/ 367 h 368"/>
                <a:gd name="T8" fmla="*/ 0 w 4638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8" h="368">
                  <a:moveTo>
                    <a:pt x="0" y="0"/>
                  </a:moveTo>
                  <a:lnTo>
                    <a:pt x="4637" y="0"/>
                  </a:lnTo>
                  <a:lnTo>
                    <a:pt x="4637" y="367"/>
                  </a:lnTo>
                  <a:lnTo>
                    <a:pt x="0" y="367"/>
                  </a:lnTo>
                  <a:lnTo>
                    <a:pt x="0" y="0"/>
                  </a:lnTo>
                </a:path>
              </a:pathLst>
            </a:custGeom>
            <a:solidFill>
              <a:srgbClr val="60391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8" name="Freeform 100"/>
            <p:cNvSpPr>
              <a:spLocks noChangeArrowheads="1"/>
            </p:cNvSpPr>
            <p:nvPr/>
          </p:nvSpPr>
          <p:spPr bwMode="auto">
            <a:xfrm>
              <a:off x="14186440" y="9555917"/>
              <a:ext cx="418991" cy="3355997"/>
            </a:xfrm>
            <a:custGeom>
              <a:avLst/>
              <a:gdLst>
                <a:gd name="T0" fmla="*/ 0 w 443"/>
                <a:gd name="T1" fmla="*/ 0 h 3501"/>
                <a:gd name="T2" fmla="*/ 442 w 443"/>
                <a:gd name="T3" fmla="*/ 0 h 3501"/>
                <a:gd name="T4" fmla="*/ 442 w 443"/>
                <a:gd name="T5" fmla="*/ 3500 h 3501"/>
                <a:gd name="T6" fmla="*/ 0 w 443"/>
                <a:gd name="T7" fmla="*/ 3500 h 3501"/>
                <a:gd name="T8" fmla="*/ 0 w 443"/>
                <a:gd name="T9" fmla="*/ 0 h 3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3501">
                  <a:moveTo>
                    <a:pt x="0" y="0"/>
                  </a:moveTo>
                  <a:lnTo>
                    <a:pt x="442" y="0"/>
                  </a:lnTo>
                  <a:lnTo>
                    <a:pt x="442" y="3500"/>
                  </a:lnTo>
                  <a:lnTo>
                    <a:pt x="0" y="3500"/>
                  </a:lnTo>
                  <a:lnTo>
                    <a:pt x="0" y="0"/>
                  </a:lnTo>
                </a:path>
              </a:pathLst>
            </a:custGeom>
            <a:solidFill>
              <a:srgbClr val="60391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19" name="Freeform 101"/>
            <p:cNvSpPr>
              <a:spLocks noChangeArrowheads="1"/>
            </p:cNvSpPr>
            <p:nvPr/>
          </p:nvSpPr>
          <p:spPr bwMode="auto">
            <a:xfrm>
              <a:off x="10161589" y="9555917"/>
              <a:ext cx="418991" cy="3355997"/>
            </a:xfrm>
            <a:custGeom>
              <a:avLst/>
              <a:gdLst>
                <a:gd name="T0" fmla="*/ 0 w 443"/>
                <a:gd name="T1" fmla="*/ 0 h 3501"/>
                <a:gd name="T2" fmla="*/ 442 w 443"/>
                <a:gd name="T3" fmla="*/ 0 h 3501"/>
                <a:gd name="T4" fmla="*/ 442 w 443"/>
                <a:gd name="T5" fmla="*/ 3500 h 3501"/>
                <a:gd name="T6" fmla="*/ 0 w 443"/>
                <a:gd name="T7" fmla="*/ 3500 h 3501"/>
                <a:gd name="T8" fmla="*/ 0 w 443"/>
                <a:gd name="T9" fmla="*/ 0 h 3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3501">
                  <a:moveTo>
                    <a:pt x="0" y="0"/>
                  </a:moveTo>
                  <a:lnTo>
                    <a:pt x="442" y="0"/>
                  </a:lnTo>
                  <a:lnTo>
                    <a:pt x="442" y="3500"/>
                  </a:lnTo>
                  <a:lnTo>
                    <a:pt x="0" y="3500"/>
                  </a:lnTo>
                  <a:lnTo>
                    <a:pt x="0" y="0"/>
                  </a:lnTo>
                </a:path>
              </a:pathLst>
            </a:custGeom>
            <a:solidFill>
              <a:srgbClr val="60391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0" name="Freeform 102"/>
            <p:cNvSpPr>
              <a:spLocks noChangeArrowheads="1"/>
            </p:cNvSpPr>
            <p:nvPr/>
          </p:nvSpPr>
          <p:spPr bwMode="auto">
            <a:xfrm>
              <a:off x="16835816" y="9670182"/>
              <a:ext cx="1185024" cy="503611"/>
            </a:xfrm>
            <a:custGeom>
              <a:avLst/>
              <a:gdLst>
                <a:gd name="T0" fmla="*/ 0 w 1240"/>
                <a:gd name="T1" fmla="*/ 57 h 527"/>
                <a:gd name="T2" fmla="*/ 67 w 1240"/>
                <a:gd name="T3" fmla="*/ 0 h 527"/>
                <a:gd name="T4" fmla="*/ 425 w 1240"/>
                <a:gd name="T5" fmla="*/ 398 h 527"/>
                <a:gd name="T6" fmla="*/ 810 w 1240"/>
                <a:gd name="T7" fmla="*/ 398 h 527"/>
                <a:gd name="T8" fmla="*/ 810 w 1240"/>
                <a:gd name="T9" fmla="*/ 344 h 527"/>
                <a:gd name="T10" fmla="*/ 1239 w 1240"/>
                <a:gd name="T11" fmla="*/ 344 h 527"/>
                <a:gd name="T12" fmla="*/ 1239 w 1240"/>
                <a:gd name="T13" fmla="*/ 526 h 527"/>
                <a:gd name="T14" fmla="*/ 810 w 1240"/>
                <a:gd name="T15" fmla="*/ 526 h 527"/>
                <a:gd name="T16" fmla="*/ 810 w 1240"/>
                <a:gd name="T17" fmla="*/ 486 h 527"/>
                <a:gd name="T18" fmla="*/ 390 w 1240"/>
                <a:gd name="T19" fmla="*/ 486 h 527"/>
                <a:gd name="T20" fmla="*/ 0 w 1240"/>
                <a:gd name="T21" fmla="*/ 5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0" h="527">
                  <a:moveTo>
                    <a:pt x="0" y="57"/>
                  </a:moveTo>
                  <a:lnTo>
                    <a:pt x="67" y="0"/>
                  </a:lnTo>
                  <a:lnTo>
                    <a:pt x="425" y="398"/>
                  </a:lnTo>
                  <a:lnTo>
                    <a:pt x="810" y="398"/>
                  </a:lnTo>
                  <a:lnTo>
                    <a:pt x="810" y="344"/>
                  </a:lnTo>
                  <a:lnTo>
                    <a:pt x="1239" y="344"/>
                  </a:lnTo>
                  <a:lnTo>
                    <a:pt x="1239" y="526"/>
                  </a:lnTo>
                  <a:lnTo>
                    <a:pt x="810" y="526"/>
                  </a:lnTo>
                  <a:lnTo>
                    <a:pt x="810" y="486"/>
                  </a:lnTo>
                  <a:lnTo>
                    <a:pt x="390" y="486"/>
                  </a:lnTo>
                  <a:lnTo>
                    <a:pt x="0" y="57"/>
                  </a:lnTo>
                </a:path>
              </a:pathLst>
            </a:custGeom>
            <a:solidFill>
              <a:srgbClr val="5A5B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1" name="Freeform 103"/>
            <p:cNvSpPr>
              <a:spLocks noChangeArrowheads="1"/>
            </p:cNvSpPr>
            <p:nvPr/>
          </p:nvSpPr>
          <p:spPr bwMode="auto">
            <a:xfrm>
              <a:off x="13661643" y="11274120"/>
              <a:ext cx="135431" cy="50784"/>
            </a:xfrm>
            <a:custGeom>
              <a:avLst/>
              <a:gdLst>
                <a:gd name="T0" fmla="*/ 146 w 147"/>
                <a:gd name="T1" fmla="*/ 0 h 59"/>
                <a:gd name="T2" fmla="*/ 0 w 147"/>
                <a:gd name="T3" fmla="*/ 58 h 59"/>
                <a:gd name="T4" fmla="*/ 0 w 147"/>
                <a:gd name="T5" fmla="*/ 58 h 59"/>
                <a:gd name="T6" fmla="*/ 146 w 147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59">
                  <a:moveTo>
                    <a:pt x="146" y="0"/>
                  </a:moveTo>
                  <a:lnTo>
                    <a:pt x="0" y="58"/>
                  </a:lnTo>
                  <a:lnTo>
                    <a:pt x="0" y="58"/>
                  </a:lnTo>
                  <a:lnTo>
                    <a:pt x="146" y="0"/>
                  </a:lnTo>
                </a:path>
              </a:pathLst>
            </a:custGeom>
            <a:solidFill>
              <a:srgbClr val="2D2D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2" name="Freeform 104"/>
            <p:cNvSpPr>
              <a:spLocks noChangeArrowheads="1"/>
            </p:cNvSpPr>
            <p:nvPr/>
          </p:nvSpPr>
          <p:spPr bwMode="auto">
            <a:xfrm>
              <a:off x="13661643" y="11274120"/>
              <a:ext cx="135431" cy="50784"/>
            </a:xfrm>
            <a:custGeom>
              <a:avLst/>
              <a:gdLst>
                <a:gd name="T0" fmla="*/ 146 w 147"/>
                <a:gd name="T1" fmla="*/ 0 h 59"/>
                <a:gd name="T2" fmla="*/ 0 w 147"/>
                <a:gd name="T3" fmla="*/ 58 h 59"/>
                <a:gd name="T4" fmla="*/ 0 w 147"/>
                <a:gd name="T5" fmla="*/ 58 h 59"/>
                <a:gd name="T6" fmla="*/ 146 w 147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59">
                  <a:moveTo>
                    <a:pt x="146" y="0"/>
                  </a:moveTo>
                  <a:lnTo>
                    <a:pt x="0" y="58"/>
                  </a:lnTo>
                  <a:lnTo>
                    <a:pt x="0" y="58"/>
                  </a:lnTo>
                  <a:lnTo>
                    <a:pt x="146" y="0"/>
                  </a:lnTo>
                </a:path>
              </a:pathLst>
            </a:custGeom>
            <a:solidFill>
              <a:srgbClr val="2D2D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3" name="Freeform 105"/>
            <p:cNvSpPr>
              <a:spLocks noChangeArrowheads="1"/>
            </p:cNvSpPr>
            <p:nvPr/>
          </p:nvSpPr>
          <p:spPr bwMode="auto">
            <a:xfrm>
              <a:off x="13661643" y="11197943"/>
              <a:ext cx="431687" cy="431667"/>
            </a:xfrm>
            <a:custGeom>
              <a:avLst/>
              <a:gdLst>
                <a:gd name="T0" fmla="*/ 363 w 452"/>
                <a:gd name="T1" fmla="*/ 0 h 452"/>
                <a:gd name="T2" fmla="*/ 146 w 452"/>
                <a:gd name="T3" fmla="*/ 80 h 452"/>
                <a:gd name="T4" fmla="*/ 0 w 452"/>
                <a:gd name="T5" fmla="*/ 138 h 452"/>
                <a:gd name="T6" fmla="*/ 18 w 452"/>
                <a:gd name="T7" fmla="*/ 451 h 452"/>
                <a:gd name="T8" fmla="*/ 451 w 452"/>
                <a:gd name="T9" fmla="*/ 451 h 452"/>
                <a:gd name="T10" fmla="*/ 363 w 452"/>
                <a:gd name="T11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2" h="452">
                  <a:moveTo>
                    <a:pt x="363" y="0"/>
                  </a:moveTo>
                  <a:lnTo>
                    <a:pt x="146" y="80"/>
                  </a:lnTo>
                  <a:lnTo>
                    <a:pt x="0" y="138"/>
                  </a:lnTo>
                  <a:lnTo>
                    <a:pt x="18" y="451"/>
                  </a:lnTo>
                  <a:lnTo>
                    <a:pt x="451" y="451"/>
                  </a:lnTo>
                  <a:lnTo>
                    <a:pt x="363" y="0"/>
                  </a:lnTo>
                </a:path>
              </a:pathLst>
            </a:custGeom>
            <a:solidFill>
              <a:srgbClr val="04040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4" name="Freeform 106"/>
            <p:cNvSpPr>
              <a:spLocks noChangeArrowheads="1"/>
            </p:cNvSpPr>
            <p:nvPr/>
          </p:nvSpPr>
          <p:spPr bwMode="auto">
            <a:xfrm>
              <a:off x="13661643" y="11197943"/>
              <a:ext cx="431687" cy="431667"/>
            </a:xfrm>
            <a:custGeom>
              <a:avLst/>
              <a:gdLst>
                <a:gd name="T0" fmla="*/ 363 w 452"/>
                <a:gd name="T1" fmla="*/ 0 h 452"/>
                <a:gd name="T2" fmla="*/ 146 w 452"/>
                <a:gd name="T3" fmla="*/ 80 h 452"/>
                <a:gd name="T4" fmla="*/ 0 w 452"/>
                <a:gd name="T5" fmla="*/ 138 h 452"/>
                <a:gd name="T6" fmla="*/ 18 w 452"/>
                <a:gd name="T7" fmla="*/ 451 h 452"/>
                <a:gd name="T8" fmla="*/ 451 w 452"/>
                <a:gd name="T9" fmla="*/ 451 h 452"/>
                <a:gd name="T10" fmla="*/ 363 w 452"/>
                <a:gd name="T11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2" h="452">
                  <a:moveTo>
                    <a:pt x="363" y="0"/>
                  </a:moveTo>
                  <a:lnTo>
                    <a:pt x="146" y="80"/>
                  </a:lnTo>
                  <a:lnTo>
                    <a:pt x="0" y="138"/>
                  </a:lnTo>
                  <a:lnTo>
                    <a:pt x="18" y="451"/>
                  </a:lnTo>
                  <a:lnTo>
                    <a:pt x="451" y="451"/>
                  </a:lnTo>
                  <a:lnTo>
                    <a:pt x="363" y="0"/>
                  </a:lnTo>
                </a:path>
              </a:pathLst>
            </a:custGeom>
            <a:solidFill>
              <a:srgbClr val="04040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5" name="Freeform 107"/>
            <p:cNvSpPr>
              <a:spLocks noChangeArrowheads="1"/>
            </p:cNvSpPr>
            <p:nvPr/>
          </p:nvSpPr>
          <p:spPr bwMode="auto">
            <a:xfrm>
              <a:off x="13280743" y="5819038"/>
              <a:ext cx="1019967" cy="304706"/>
            </a:xfrm>
            <a:custGeom>
              <a:avLst/>
              <a:gdLst>
                <a:gd name="T0" fmla="*/ 721 w 1067"/>
                <a:gd name="T1" fmla="*/ 0 h 324"/>
                <a:gd name="T2" fmla="*/ 0 w 1067"/>
                <a:gd name="T3" fmla="*/ 58 h 324"/>
                <a:gd name="T4" fmla="*/ 243 w 1067"/>
                <a:gd name="T5" fmla="*/ 319 h 324"/>
                <a:gd name="T6" fmla="*/ 522 w 1067"/>
                <a:gd name="T7" fmla="*/ 323 h 324"/>
                <a:gd name="T8" fmla="*/ 974 w 1067"/>
                <a:gd name="T9" fmla="*/ 212 h 324"/>
                <a:gd name="T10" fmla="*/ 1066 w 1067"/>
                <a:gd name="T11" fmla="*/ 44 h 324"/>
                <a:gd name="T12" fmla="*/ 721 w 1067"/>
                <a:gd name="T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7" h="324">
                  <a:moveTo>
                    <a:pt x="721" y="0"/>
                  </a:moveTo>
                  <a:lnTo>
                    <a:pt x="0" y="58"/>
                  </a:lnTo>
                  <a:lnTo>
                    <a:pt x="243" y="319"/>
                  </a:lnTo>
                  <a:lnTo>
                    <a:pt x="522" y="323"/>
                  </a:lnTo>
                  <a:lnTo>
                    <a:pt x="974" y="212"/>
                  </a:lnTo>
                  <a:lnTo>
                    <a:pt x="1066" y="44"/>
                  </a:lnTo>
                  <a:lnTo>
                    <a:pt x="721" y="0"/>
                  </a:lnTo>
                </a:path>
              </a:pathLst>
            </a:custGeom>
            <a:solidFill>
              <a:srgbClr val="8A6E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6" name="Freeform 108"/>
            <p:cNvSpPr>
              <a:spLocks noChangeArrowheads="1"/>
            </p:cNvSpPr>
            <p:nvPr/>
          </p:nvSpPr>
          <p:spPr bwMode="auto">
            <a:xfrm>
              <a:off x="13280743" y="5819038"/>
              <a:ext cx="1019967" cy="304706"/>
            </a:xfrm>
            <a:custGeom>
              <a:avLst/>
              <a:gdLst>
                <a:gd name="T0" fmla="*/ 721 w 1067"/>
                <a:gd name="T1" fmla="*/ 0 h 324"/>
                <a:gd name="T2" fmla="*/ 0 w 1067"/>
                <a:gd name="T3" fmla="*/ 58 h 324"/>
                <a:gd name="T4" fmla="*/ 243 w 1067"/>
                <a:gd name="T5" fmla="*/ 319 h 324"/>
                <a:gd name="T6" fmla="*/ 522 w 1067"/>
                <a:gd name="T7" fmla="*/ 323 h 324"/>
                <a:gd name="T8" fmla="*/ 974 w 1067"/>
                <a:gd name="T9" fmla="*/ 212 h 324"/>
                <a:gd name="T10" fmla="*/ 1066 w 1067"/>
                <a:gd name="T11" fmla="*/ 44 h 324"/>
                <a:gd name="T12" fmla="*/ 721 w 1067"/>
                <a:gd name="T13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7" h="324">
                  <a:moveTo>
                    <a:pt x="721" y="0"/>
                  </a:moveTo>
                  <a:lnTo>
                    <a:pt x="0" y="58"/>
                  </a:lnTo>
                  <a:lnTo>
                    <a:pt x="243" y="319"/>
                  </a:lnTo>
                  <a:lnTo>
                    <a:pt x="522" y="323"/>
                  </a:lnTo>
                  <a:lnTo>
                    <a:pt x="974" y="212"/>
                  </a:lnTo>
                  <a:lnTo>
                    <a:pt x="1066" y="44"/>
                  </a:lnTo>
                  <a:lnTo>
                    <a:pt x="721" y="0"/>
                  </a:lnTo>
                </a:path>
              </a:pathLst>
            </a:custGeom>
            <a:solidFill>
              <a:srgbClr val="8A6E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7" name="Freeform 109"/>
            <p:cNvSpPr>
              <a:spLocks noChangeArrowheads="1"/>
            </p:cNvSpPr>
            <p:nvPr/>
          </p:nvSpPr>
          <p:spPr bwMode="auto">
            <a:xfrm>
              <a:off x="13234188" y="6652747"/>
              <a:ext cx="914162" cy="376650"/>
            </a:xfrm>
            <a:custGeom>
              <a:avLst/>
              <a:gdLst>
                <a:gd name="T0" fmla="*/ 548 w 956"/>
                <a:gd name="T1" fmla="*/ 0 h 395"/>
                <a:gd name="T2" fmla="*/ 181 w 956"/>
                <a:gd name="T3" fmla="*/ 40 h 395"/>
                <a:gd name="T4" fmla="*/ 0 w 956"/>
                <a:gd name="T5" fmla="*/ 18 h 395"/>
                <a:gd name="T6" fmla="*/ 0 w 956"/>
                <a:gd name="T7" fmla="*/ 129 h 395"/>
                <a:gd name="T8" fmla="*/ 4 w 956"/>
                <a:gd name="T9" fmla="*/ 129 h 395"/>
                <a:gd name="T10" fmla="*/ 96 w 956"/>
                <a:gd name="T11" fmla="*/ 151 h 395"/>
                <a:gd name="T12" fmla="*/ 154 w 956"/>
                <a:gd name="T13" fmla="*/ 341 h 395"/>
                <a:gd name="T14" fmla="*/ 720 w 956"/>
                <a:gd name="T15" fmla="*/ 394 h 395"/>
                <a:gd name="T16" fmla="*/ 920 w 956"/>
                <a:gd name="T17" fmla="*/ 363 h 395"/>
                <a:gd name="T18" fmla="*/ 955 w 956"/>
                <a:gd name="T19" fmla="*/ 94 h 395"/>
                <a:gd name="T20" fmla="*/ 548 w 956"/>
                <a:gd name="T21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6" h="395">
                  <a:moveTo>
                    <a:pt x="548" y="0"/>
                  </a:moveTo>
                  <a:lnTo>
                    <a:pt x="181" y="40"/>
                  </a:lnTo>
                  <a:lnTo>
                    <a:pt x="0" y="18"/>
                  </a:lnTo>
                  <a:lnTo>
                    <a:pt x="0" y="129"/>
                  </a:lnTo>
                  <a:lnTo>
                    <a:pt x="4" y="129"/>
                  </a:lnTo>
                  <a:lnTo>
                    <a:pt x="96" y="151"/>
                  </a:lnTo>
                  <a:lnTo>
                    <a:pt x="154" y="341"/>
                  </a:lnTo>
                  <a:lnTo>
                    <a:pt x="720" y="394"/>
                  </a:lnTo>
                  <a:lnTo>
                    <a:pt x="920" y="363"/>
                  </a:lnTo>
                  <a:lnTo>
                    <a:pt x="955" y="94"/>
                  </a:lnTo>
                  <a:lnTo>
                    <a:pt x="548" y="0"/>
                  </a:lnTo>
                </a:path>
              </a:pathLst>
            </a:custGeom>
            <a:solidFill>
              <a:srgbClr val="8A6E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8" name="Freeform 110"/>
            <p:cNvSpPr>
              <a:spLocks noChangeArrowheads="1"/>
            </p:cNvSpPr>
            <p:nvPr/>
          </p:nvSpPr>
          <p:spPr bwMode="auto">
            <a:xfrm>
              <a:off x="13234188" y="6652747"/>
              <a:ext cx="914162" cy="376650"/>
            </a:xfrm>
            <a:custGeom>
              <a:avLst/>
              <a:gdLst>
                <a:gd name="T0" fmla="*/ 548 w 956"/>
                <a:gd name="T1" fmla="*/ 0 h 395"/>
                <a:gd name="T2" fmla="*/ 181 w 956"/>
                <a:gd name="T3" fmla="*/ 40 h 395"/>
                <a:gd name="T4" fmla="*/ 0 w 956"/>
                <a:gd name="T5" fmla="*/ 18 h 395"/>
                <a:gd name="T6" fmla="*/ 0 w 956"/>
                <a:gd name="T7" fmla="*/ 129 h 395"/>
                <a:gd name="T8" fmla="*/ 4 w 956"/>
                <a:gd name="T9" fmla="*/ 129 h 395"/>
                <a:gd name="T10" fmla="*/ 96 w 956"/>
                <a:gd name="T11" fmla="*/ 151 h 395"/>
                <a:gd name="T12" fmla="*/ 154 w 956"/>
                <a:gd name="T13" fmla="*/ 341 h 395"/>
                <a:gd name="T14" fmla="*/ 720 w 956"/>
                <a:gd name="T15" fmla="*/ 394 h 395"/>
                <a:gd name="T16" fmla="*/ 920 w 956"/>
                <a:gd name="T17" fmla="*/ 363 h 395"/>
                <a:gd name="T18" fmla="*/ 955 w 956"/>
                <a:gd name="T19" fmla="*/ 94 h 395"/>
                <a:gd name="T20" fmla="*/ 548 w 956"/>
                <a:gd name="T21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6" h="395">
                  <a:moveTo>
                    <a:pt x="548" y="0"/>
                  </a:moveTo>
                  <a:lnTo>
                    <a:pt x="181" y="40"/>
                  </a:lnTo>
                  <a:lnTo>
                    <a:pt x="0" y="18"/>
                  </a:lnTo>
                  <a:lnTo>
                    <a:pt x="0" y="129"/>
                  </a:lnTo>
                  <a:lnTo>
                    <a:pt x="4" y="129"/>
                  </a:lnTo>
                  <a:lnTo>
                    <a:pt x="96" y="151"/>
                  </a:lnTo>
                  <a:lnTo>
                    <a:pt x="154" y="341"/>
                  </a:lnTo>
                  <a:lnTo>
                    <a:pt x="720" y="394"/>
                  </a:lnTo>
                  <a:lnTo>
                    <a:pt x="920" y="363"/>
                  </a:lnTo>
                  <a:lnTo>
                    <a:pt x="955" y="94"/>
                  </a:lnTo>
                  <a:lnTo>
                    <a:pt x="548" y="0"/>
                  </a:lnTo>
                </a:path>
              </a:pathLst>
            </a:custGeom>
            <a:solidFill>
              <a:srgbClr val="8A6E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29" name="Freeform 111"/>
            <p:cNvSpPr>
              <a:spLocks noChangeArrowheads="1"/>
            </p:cNvSpPr>
            <p:nvPr/>
          </p:nvSpPr>
          <p:spPr bwMode="auto">
            <a:xfrm>
              <a:off x="12984486" y="6652747"/>
              <a:ext cx="249702" cy="118497"/>
            </a:xfrm>
            <a:custGeom>
              <a:avLst/>
              <a:gdLst>
                <a:gd name="T0" fmla="*/ 146 w 263"/>
                <a:gd name="T1" fmla="*/ 0 h 130"/>
                <a:gd name="T2" fmla="*/ 146 w 263"/>
                <a:gd name="T3" fmla="*/ 36 h 130"/>
                <a:gd name="T4" fmla="*/ 36 w 263"/>
                <a:gd name="T5" fmla="*/ 36 h 130"/>
                <a:gd name="T6" fmla="*/ 36 w 263"/>
                <a:gd name="T7" fmla="*/ 5 h 130"/>
                <a:gd name="T8" fmla="*/ 0 w 263"/>
                <a:gd name="T9" fmla="*/ 85 h 130"/>
                <a:gd name="T10" fmla="*/ 262 w 263"/>
                <a:gd name="T11" fmla="*/ 129 h 130"/>
                <a:gd name="T12" fmla="*/ 262 w 263"/>
                <a:gd name="T13" fmla="*/ 18 h 130"/>
                <a:gd name="T14" fmla="*/ 146 w 263"/>
                <a:gd name="T1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130">
                  <a:moveTo>
                    <a:pt x="146" y="0"/>
                  </a:moveTo>
                  <a:lnTo>
                    <a:pt x="146" y="36"/>
                  </a:lnTo>
                  <a:lnTo>
                    <a:pt x="36" y="36"/>
                  </a:lnTo>
                  <a:lnTo>
                    <a:pt x="36" y="5"/>
                  </a:lnTo>
                  <a:lnTo>
                    <a:pt x="0" y="85"/>
                  </a:lnTo>
                  <a:lnTo>
                    <a:pt x="262" y="129"/>
                  </a:lnTo>
                  <a:lnTo>
                    <a:pt x="262" y="18"/>
                  </a:lnTo>
                  <a:lnTo>
                    <a:pt x="146" y="0"/>
                  </a:lnTo>
                </a:path>
              </a:pathLst>
            </a:custGeom>
            <a:solidFill>
              <a:srgbClr val="A4A6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0" name="Freeform 112"/>
            <p:cNvSpPr>
              <a:spLocks noChangeArrowheads="1"/>
            </p:cNvSpPr>
            <p:nvPr/>
          </p:nvSpPr>
          <p:spPr bwMode="auto">
            <a:xfrm>
              <a:off x="12984486" y="6652747"/>
              <a:ext cx="249702" cy="118497"/>
            </a:xfrm>
            <a:custGeom>
              <a:avLst/>
              <a:gdLst>
                <a:gd name="T0" fmla="*/ 146 w 263"/>
                <a:gd name="T1" fmla="*/ 0 h 130"/>
                <a:gd name="T2" fmla="*/ 146 w 263"/>
                <a:gd name="T3" fmla="*/ 36 h 130"/>
                <a:gd name="T4" fmla="*/ 36 w 263"/>
                <a:gd name="T5" fmla="*/ 36 h 130"/>
                <a:gd name="T6" fmla="*/ 36 w 263"/>
                <a:gd name="T7" fmla="*/ 5 h 130"/>
                <a:gd name="T8" fmla="*/ 0 w 263"/>
                <a:gd name="T9" fmla="*/ 85 h 130"/>
                <a:gd name="T10" fmla="*/ 262 w 263"/>
                <a:gd name="T11" fmla="*/ 129 h 130"/>
                <a:gd name="T12" fmla="*/ 262 w 263"/>
                <a:gd name="T13" fmla="*/ 18 h 130"/>
                <a:gd name="T14" fmla="*/ 146 w 263"/>
                <a:gd name="T1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130">
                  <a:moveTo>
                    <a:pt x="146" y="0"/>
                  </a:moveTo>
                  <a:lnTo>
                    <a:pt x="146" y="36"/>
                  </a:lnTo>
                  <a:lnTo>
                    <a:pt x="36" y="36"/>
                  </a:lnTo>
                  <a:lnTo>
                    <a:pt x="36" y="5"/>
                  </a:lnTo>
                  <a:lnTo>
                    <a:pt x="0" y="85"/>
                  </a:lnTo>
                  <a:lnTo>
                    <a:pt x="262" y="129"/>
                  </a:lnTo>
                  <a:lnTo>
                    <a:pt x="262" y="18"/>
                  </a:lnTo>
                  <a:lnTo>
                    <a:pt x="146" y="0"/>
                  </a:lnTo>
                </a:path>
              </a:pathLst>
            </a:custGeom>
            <a:solidFill>
              <a:srgbClr val="A4A6A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1" name="Freeform 113"/>
            <p:cNvSpPr>
              <a:spLocks noChangeArrowheads="1"/>
            </p:cNvSpPr>
            <p:nvPr/>
          </p:nvSpPr>
          <p:spPr bwMode="auto">
            <a:xfrm>
              <a:off x="13018344" y="6640051"/>
              <a:ext cx="101574" cy="42320"/>
            </a:xfrm>
            <a:custGeom>
              <a:avLst/>
              <a:gdLst>
                <a:gd name="T0" fmla="*/ 9 w 111"/>
                <a:gd name="T1" fmla="*/ 0 h 50"/>
                <a:gd name="T2" fmla="*/ 0 w 111"/>
                <a:gd name="T3" fmla="*/ 18 h 50"/>
                <a:gd name="T4" fmla="*/ 0 w 111"/>
                <a:gd name="T5" fmla="*/ 49 h 50"/>
                <a:gd name="T6" fmla="*/ 110 w 111"/>
                <a:gd name="T7" fmla="*/ 49 h 50"/>
                <a:gd name="T8" fmla="*/ 110 w 111"/>
                <a:gd name="T9" fmla="*/ 13 h 50"/>
                <a:gd name="T10" fmla="*/ 9 w 111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50">
                  <a:moveTo>
                    <a:pt x="9" y="0"/>
                  </a:moveTo>
                  <a:lnTo>
                    <a:pt x="0" y="18"/>
                  </a:lnTo>
                  <a:lnTo>
                    <a:pt x="0" y="49"/>
                  </a:lnTo>
                  <a:lnTo>
                    <a:pt x="110" y="49"/>
                  </a:lnTo>
                  <a:lnTo>
                    <a:pt x="110" y="13"/>
                  </a:lnTo>
                  <a:lnTo>
                    <a:pt x="9" y="0"/>
                  </a:lnTo>
                </a:path>
              </a:pathLst>
            </a:custGeom>
            <a:solidFill>
              <a:srgbClr val="85878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2" name="Freeform 114"/>
            <p:cNvSpPr>
              <a:spLocks noChangeArrowheads="1"/>
            </p:cNvSpPr>
            <p:nvPr/>
          </p:nvSpPr>
          <p:spPr bwMode="auto">
            <a:xfrm>
              <a:off x="13018344" y="6640051"/>
              <a:ext cx="101574" cy="42320"/>
            </a:xfrm>
            <a:custGeom>
              <a:avLst/>
              <a:gdLst>
                <a:gd name="T0" fmla="*/ 9 w 111"/>
                <a:gd name="T1" fmla="*/ 0 h 50"/>
                <a:gd name="T2" fmla="*/ 0 w 111"/>
                <a:gd name="T3" fmla="*/ 18 h 50"/>
                <a:gd name="T4" fmla="*/ 0 w 111"/>
                <a:gd name="T5" fmla="*/ 49 h 50"/>
                <a:gd name="T6" fmla="*/ 110 w 111"/>
                <a:gd name="T7" fmla="*/ 49 h 50"/>
                <a:gd name="T8" fmla="*/ 110 w 111"/>
                <a:gd name="T9" fmla="*/ 13 h 50"/>
                <a:gd name="T10" fmla="*/ 9 w 111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50">
                  <a:moveTo>
                    <a:pt x="9" y="0"/>
                  </a:moveTo>
                  <a:lnTo>
                    <a:pt x="0" y="18"/>
                  </a:lnTo>
                  <a:lnTo>
                    <a:pt x="0" y="49"/>
                  </a:lnTo>
                  <a:lnTo>
                    <a:pt x="110" y="49"/>
                  </a:lnTo>
                  <a:lnTo>
                    <a:pt x="110" y="13"/>
                  </a:lnTo>
                  <a:lnTo>
                    <a:pt x="9" y="0"/>
                  </a:lnTo>
                </a:path>
              </a:pathLst>
            </a:custGeom>
            <a:solidFill>
              <a:srgbClr val="85878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3" name="Freeform 115"/>
            <p:cNvSpPr>
              <a:spLocks noChangeArrowheads="1"/>
            </p:cNvSpPr>
            <p:nvPr/>
          </p:nvSpPr>
          <p:spPr bwMode="auto">
            <a:xfrm>
              <a:off x="12921003" y="6470770"/>
              <a:ext cx="1248508" cy="537467"/>
            </a:xfrm>
            <a:custGeom>
              <a:avLst/>
              <a:gdLst>
                <a:gd name="T0" fmla="*/ 115 w 1306"/>
                <a:gd name="T1" fmla="*/ 271 h 563"/>
                <a:gd name="T2" fmla="*/ 115 w 1306"/>
                <a:gd name="T3" fmla="*/ 271 h 563"/>
                <a:gd name="T4" fmla="*/ 314 w 1306"/>
                <a:gd name="T5" fmla="*/ 182 h 563"/>
                <a:gd name="T6" fmla="*/ 478 w 1306"/>
                <a:gd name="T7" fmla="*/ 266 h 563"/>
                <a:gd name="T8" fmla="*/ 504 w 1306"/>
                <a:gd name="T9" fmla="*/ 421 h 563"/>
                <a:gd name="T10" fmla="*/ 469 w 1306"/>
                <a:gd name="T11" fmla="*/ 470 h 563"/>
                <a:gd name="T12" fmla="*/ 482 w 1306"/>
                <a:gd name="T13" fmla="*/ 527 h 563"/>
                <a:gd name="T14" fmla="*/ 1013 w 1306"/>
                <a:gd name="T15" fmla="*/ 562 h 563"/>
                <a:gd name="T16" fmla="*/ 1305 w 1306"/>
                <a:gd name="T17" fmla="*/ 412 h 563"/>
                <a:gd name="T18" fmla="*/ 1261 w 1306"/>
                <a:gd name="T19" fmla="*/ 195 h 563"/>
                <a:gd name="T20" fmla="*/ 1013 w 1306"/>
                <a:gd name="T21" fmla="*/ 133 h 563"/>
                <a:gd name="T22" fmla="*/ 934 w 1306"/>
                <a:gd name="T23" fmla="*/ 142 h 563"/>
                <a:gd name="T24" fmla="*/ 712 w 1306"/>
                <a:gd name="T25" fmla="*/ 0 h 563"/>
                <a:gd name="T26" fmla="*/ 527 w 1306"/>
                <a:gd name="T27" fmla="*/ 67 h 563"/>
                <a:gd name="T28" fmla="*/ 513 w 1306"/>
                <a:gd name="T29" fmla="*/ 103 h 563"/>
                <a:gd name="T30" fmla="*/ 265 w 1306"/>
                <a:gd name="T31" fmla="*/ 40 h 563"/>
                <a:gd name="T32" fmla="*/ 40 w 1306"/>
                <a:gd name="T33" fmla="*/ 182 h 563"/>
                <a:gd name="T34" fmla="*/ 115 w 1306"/>
                <a:gd name="T35" fmla="*/ 271 h 563"/>
                <a:gd name="T36" fmla="*/ 717 w 1306"/>
                <a:gd name="T37" fmla="*/ 98 h 563"/>
                <a:gd name="T38" fmla="*/ 717 w 1306"/>
                <a:gd name="T39" fmla="*/ 98 h 563"/>
                <a:gd name="T40" fmla="*/ 739 w 1306"/>
                <a:gd name="T41" fmla="*/ 155 h 563"/>
                <a:gd name="T42" fmla="*/ 628 w 1306"/>
                <a:gd name="T43" fmla="*/ 129 h 563"/>
                <a:gd name="T44" fmla="*/ 717 w 1306"/>
                <a:gd name="T45" fmla="*/ 98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06" h="563">
                  <a:moveTo>
                    <a:pt x="115" y="271"/>
                  </a:moveTo>
                  <a:lnTo>
                    <a:pt x="115" y="271"/>
                  </a:lnTo>
                  <a:cubicBezTo>
                    <a:pt x="234" y="235"/>
                    <a:pt x="314" y="182"/>
                    <a:pt x="314" y="182"/>
                  </a:cubicBezTo>
                  <a:cubicBezTo>
                    <a:pt x="478" y="266"/>
                    <a:pt x="478" y="266"/>
                    <a:pt x="478" y="266"/>
                  </a:cubicBezTo>
                  <a:cubicBezTo>
                    <a:pt x="504" y="421"/>
                    <a:pt x="504" y="421"/>
                    <a:pt x="504" y="421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82" y="527"/>
                    <a:pt x="482" y="527"/>
                    <a:pt x="482" y="527"/>
                  </a:cubicBezTo>
                  <a:cubicBezTo>
                    <a:pt x="1013" y="562"/>
                    <a:pt x="1013" y="562"/>
                    <a:pt x="1013" y="562"/>
                  </a:cubicBezTo>
                  <a:cubicBezTo>
                    <a:pt x="1305" y="412"/>
                    <a:pt x="1305" y="412"/>
                    <a:pt x="1305" y="412"/>
                  </a:cubicBezTo>
                  <a:cubicBezTo>
                    <a:pt x="1261" y="195"/>
                    <a:pt x="1261" y="195"/>
                    <a:pt x="1261" y="195"/>
                  </a:cubicBezTo>
                  <a:cubicBezTo>
                    <a:pt x="1013" y="133"/>
                    <a:pt x="1013" y="133"/>
                    <a:pt x="1013" y="133"/>
                  </a:cubicBezTo>
                  <a:cubicBezTo>
                    <a:pt x="934" y="142"/>
                    <a:pt x="934" y="142"/>
                    <a:pt x="934" y="142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527" y="67"/>
                    <a:pt x="527" y="67"/>
                    <a:pt x="527" y="67"/>
                  </a:cubicBezTo>
                  <a:cubicBezTo>
                    <a:pt x="527" y="67"/>
                    <a:pt x="518" y="85"/>
                    <a:pt x="513" y="103"/>
                  </a:cubicBezTo>
                  <a:cubicBezTo>
                    <a:pt x="265" y="40"/>
                    <a:pt x="265" y="40"/>
                    <a:pt x="265" y="40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40" y="182"/>
                    <a:pt x="0" y="310"/>
                    <a:pt x="115" y="271"/>
                  </a:cubicBezTo>
                  <a:close/>
                  <a:moveTo>
                    <a:pt x="717" y="98"/>
                  </a:moveTo>
                  <a:lnTo>
                    <a:pt x="717" y="98"/>
                  </a:lnTo>
                  <a:cubicBezTo>
                    <a:pt x="739" y="155"/>
                    <a:pt x="739" y="155"/>
                    <a:pt x="739" y="155"/>
                  </a:cubicBezTo>
                  <a:cubicBezTo>
                    <a:pt x="628" y="129"/>
                    <a:pt x="628" y="129"/>
                    <a:pt x="628" y="129"/>
                  </a:cubicBezTo>
                  <a:cubicBezTo>
                    <a:pt x="677" y="111"/>
                    <a:pt x="717" y="98"/>
                    <a:pt x="717" y="98"/>
                  </a:cubicBezTo>
                  <a:close/>
                </a:path>
              </a:pathLst>
            </a:custGeom>
            <a:solidFill>
              <a:srgbClr val="FED1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4" name="Freeform 116"/>
            <p:cNvSpPr>
              <a:spLocks noChangeArrowheads="1"/>
            </p:cNvSpPr>
            <p:nvPr/>
          </p:nvSpPr>
          <p:spPr bwMode="auto">
            <a:xfrm>
              <a:off x="13255349" y="5628597"/>
              <a:ext cx="1083451" cy="495147"/>
            </a:xfrm>
            <a:custGeom>
              <a:avLst/>
              <a:gdLst>
                <a:gd name="T0" fmla="*/ 0 w 1133"/>
                <a:gd name="T1" fmla="*/ 257 h 519"/>
                <a:gd name="T2" fmla="*/ 17 w 1133"/>
                <a:gd name="T3" fmla="*/ 111 h 519"/>
                <a:gd name="T4" fmla="*/ 114 w 1133"/>
                <a:gd name="T5" fmla="*/ 35 h 519"/>
                <a:gd name="T6" fmla="*/ 778 w 1133"/>
                <a:gd name="T7" fmla="*/ 9 h 519"/>
                <a:gd name="T8" fmla="*/ 1132 w 1133"/>
                <a:gd name="T9" fmla="*/ 0 h 519"/>
                <a:gd name="T10" fmla="*/ 1070 w 1133"/>
                <a:gd name="T11" fmla="*/ 283 h 519"/>
                <a:gd name="T12" fmla="*/ 778 w 1133"/>
                <a:gd name="T13" fmla="*/ 434 h 519"/>
                <a:gd name="T14" fmla="*/ 650 w 1133"/>
                <a:gd name="T15" fmla="*/ 429 h 519"/>
                <a:gd name="T16" fmla="*/ 513 w 1133"/>
                <a:gd name="T17" fmla="*/ 518 h 519"/>
                <a:gd name="T18" fmla="*/ 269 w 1133"/>
                <a:gd name="T19" fmla="*/ 518 h 519"/>
                <a:gd name="T20" fmla="*/ 261 w 1133"/>
                <a:gd name="T21" fmla="*/ 403 h 519"/>
                <a:gd name="T22" fmla="*/ 247 w 1133"/>
                <a:gd name="T23" fmla="*/ 403 h 519"/>
                <a:gd name="T24" fmla="*/ 0 w 1133"/>
                <a:gd name="T25" fmla="*/ 257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3" h="519">
                  <a:moveTo>
                    <a:pt x="0" y="257"/>
                  </a:moveTo>
                  <a:lnTo>
                    <a:pt x="17" y="111"/>
                  </a:lnTo>
                  <a:lnTo>
                    <a:pt x="114" y="35"/>
                  </a:lnTo>
                  <a:lnTo>
                    <a:pt x="778" y="9"/>
                  </a:lnTo>
                  <a:lnTo>
                    <a:pt x="1132" y="0"/>
                  </a:lnTo>
                  <a:lnTo>
                    <a:pt x="1070" y="283"/>
                  </a:lnTo>
                  <a:lnTo>
                    <a:pt x="778" y="434"/>
                  </a:lnTo>
                  <a:lnTo>
                    <a:pt x="650" y="429"/>
                  </a:lnTo>
                  <a:lnTo>
                    <a:pt x="513" y="518"/>
                  </a:lnTo>
                  <a:lnTo>
                    <a:pt x="269" y="518"/>
                  </a:lnTo>
                  <a:lnTo>
                    <a:pt x="261" y="403"/>
                  </a:lnTo>
                  <a:lnTo>
                    <a:pt x="247" y="403"/>
                  </a:lnTo>
                  <a:lnTo>
                    <a:pt x="0" y="257"/>
                  </a:lnTo>
                </a:path>
              </a:pathLst>
            </a:custGeom>
            <a:solidFill>
              <a:srgbClr val="FED1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5" name="Freeform 117"/>
            <p:cNvSpPr>
              <a:spLocks noChangeArrowheads="1"/>
            </p:cNvSpPr>
            <p:nvPr/>
          </p:nvSpPr>
          <p:spPr bwMode="auto">
            <a:xfrm>
              <a:off x="14076402" y="5535492"/>
              <a:ext cx="1671731" cy="465523"/>
            </a:xfrm>
            <a:custGeom>
              <a:avLst/>
              <a:gdLst>
                <a:gd name="T0" fmla="*/ 1744 w 1745"/>
                <a:gd name="T1" fmla="*/ 0 h 488"/>
                <a:gd name="T2" fmla="*/ 1744 w 1745"/>
                <a:gd name="T3" fmla="*/ 0 h 488"/>
                <a:gd name="T4" fmla="*/ 1682 w 1745"/>
                <a:gd name="T5" fmla="*/ 487 h 488"/>
                <a:gd name="T6" fmla="*/ 0 w 1745"/>
                <a:gd name="T7" fmla="*/ 420 h 488"/>
                <a:gd name="T8" fmla="*/ 22 w 1745"/>
                <a:gd name="T9" fmla="*/ 110 h 488"/>
                <a:gd name="T10" fmla="*/ 1744 w 1745"/>
                <a:gd name="T11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5" h="488">
                  <a:moveTo>
                    <a:pt x="1744" y="0"/>
                  </a:moveTo>
                  <a:lnTo>
                    <a:pt x="1744" y="0"/>
                  </a:lnTo>
                  <a:cubicBezTo>
                    <a:pt x="1726" y="115"/>
                    <a:pt x="1704" y="239"/>
                    <a:pt x="1682" y="487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22" y="110"/>
                    <a:pt x="22" y="110"/>
                    <a:pt x="22" y="110"/>
                  </a:cubicBezTo>
                  <a:lnTo>
                    <a:pt x="1744" y="0"/>
                  </a:lnTo>
                </a:path>
              </a:pathLst>
            </a:custGeom>
            <a:solidFill>
              <a:srgbClr val="FED1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6" name="Freeform 118"/>
            <p:cNvSpPr>
              <a:spLocks noChangeArrowheads="1"/>
            </p:cNvSpPr>
            <p:nvPr/>
          </p:nvSpPr>
          <p:spPr bwMode="auto">
            <a:xfrm>
              <a:off x="14038312" y="5129218"/>
              <a:ext cx="2831362" cy="1777451"/>
            </a:xfrm>
            <a:custGeom>
              <a:avLst/>
              <a:gdLst>
                <a:gd name="T0" fmla="*/ 0 w 2956"/>
                <a:gd name="T1" fmla="*/ 1855 h 1856"/>
                <a:gd name="T2" fmla="*/ 0 w 2956"/>
                <a:gd name="T3" fmla="*/ 1855 h 1856"/>
                <a:gd name="T4" fmla="*/ 2172 w 2956"/>
                <a:gd name="T5" fmla="*/ 1815 h 1856"/>
                <a:gd name="T6" fmla="*/ 2570 w 2956"/>
                <a:gd name="T7" fmla="*/ 1505 h 1856"/>
                <a:gd name="T8" fmla="*/ 2898 w 2956"/>
                <a:gd name="T9" fmla="*/ 478 h 1856"/>
                <a:gd name="T10" fmla="*/ 2655 w 2956"/>
                <a:gd name="T11" fmla="*/ 44 h 1856"/>
                <a:gd name="T12" fmla="*/ 2650 w 2956"/>
                <a:gd name="T13" fmla="*/ 44 h 1856"/>
                <a:gd name="T14" fmla="*/ 2239 w 2956"/>
                <a:gd name="T15" fmla="*/ 288 h 1856"/>
                <a:gd name="T16" fmla="*/ 2004 w 2956"/>
                <a:gd name="T17" fmla="*/ 1186 h 1856"/>
                <a:gd name="T18" fmla="*/ 1747 w 2956"/>
                <a:gd name="T19" fmla="*/ 1381 h 1856"/>
                <a:gd name="T20" fmla="*/ 61 w 2956"/>
                <a:gd name="T21" fmla="*/ 1580 h 1856"/>
                <a:gd name="T22" fmla="*/ 0 w 2956"/>
                <a:gd name="T23" fmla="*/ 1855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56" h="1856">
                  <a:moveTo>
                    <a:pt x="0" y="1855"/>
                  </a:moveTo>
                  <a:lnTo>
                    <a:pt x="0" y="1855"/>
                  </a:lnTo>
                  <a:cubicBezTo>
                    <a:pt x="2172" y="1815"/>
                    <a:pt x="2172" y="1815"/>
                    <a:pt x="2172" y="1815"/>
                  </a:cubicBezTo>
                  <a:cubicBezTo>
                    <a:pt x="2358" y="1815"/>
                    <a:pt x="2522" y="1686"/>
                    <a:pt x="2570" y="1505"/>
                  </a:cubicBezTo>
                  <a:cubicBezTo>
                    <a:pt x="2898" y="478"/>
                    <a:pt x="2898" y="478"/>
                    <a:pt x="2898" y="478"/>
                  </a:cubicBezTo>
                  <a:cubicBezTo>
                    <a:pt x="2955" y="293"/>
                    <a:pt x="2845" y="93"/>
                    <a:pt x="2655" y="44"/>
                  </a:cubicBezTo>
                  <a:cubicBezTo>
                    <a:pt x="2650" y="44"/>
                    <a:pt x="2650" y="44"/>
                    <a:pt x="2650" y="44"/>
                  </a:cubicBezTo>
                  <a:cubicBezTo>
                    <a:pt x="2469" y="0"/>
                    <a:pt x="2283" y="107"/>
                    <a:pt x="2239" y="288"/>
                  </a:cubicBezTo>
                  <a:cubicBezTo>
                    <a:pt x="2004" y="1186"/>
                    <a:pt x="2004" y="1186"/>
                    <a:pt x="2004" y="1186"/>
                  </a:cubicBezTo>
                  <a:cubicBezTo>
                    <a:pt x="1973" y="1301"/>
                    <a:pt x="1867" y="1381"/>
                    <a:pt x="1747" y="1381"/>
                  </a:cubicBezTo>
                  <a:cubicBezTo>
                    <a:pt x="61" y="1580"/>
                    <a:pt x="61" y="1580"/>
                    <a:pt x="61" y="1580"/>
                  </a:cubicBezTo>
                  <a:lnTo>
                    <a:pt x="0" y="1855"/>
                  </a:lnTo>
                </a:path>
              </a:pathLst>
            </a:custGeom>
            <a:solidFill>
              <a:srgbClr val="FED19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7" name="Freeform 119"/>
            <p:cNvSpPr>
              <a:spLocks noChangeArrowheads="1"/>
            </p:cNvSpPr>
            <p:nvPr/>
          </p:nvSpPr>
          <p:spPr bwMode="auto">
            <a:xfrm>
              <a:off x="17538366" y="1790149"/>
              <a:ext cx="1134238" cy="1730899"/>
            </a:xfrm>
            <a:custGeom>
              <a:avLst/>
              <a:gdLst>
                <a:gd name="T0" fmla="*/ 155 w 1187"/>
                <a:gd name="T1" fmla="*/ 991 h 1806"/>
                <a:gd name="T2" fmla="*/ 301 w 1187"/>
                <a:gd name="T3" fmla="*/ 1469 h 1806"/>
                <a:gd name="T4" fmla="*/ 301 w 1187"/>
                <a:gd name="T5" fmla="*/ 1597 h 1806"/>
                <a:gd name="T6" fmla="*/ 301 w 1187"/>
                <a:gd name="T7" fmla="*/ 1726 h 1806"/>
                <a:gd name="T8" fmla="*/ 796 w 1187"/>
                <a:gd name="T9" fmla="*/ 1805 h 1806"/>
                <a:gd name="T10" fmla="*/ 849 w 1187"/>
                <a:gd name="T11" fmla="*/ 1664 h 1806"/>
                <a:gd name="T12" fmla="*/ 849 w 1187"/>
                <a:gd name="T13" fmla="*/ 1531 h 1806"/>
                <a:gd name="T14" fmla="*/ 858 w 1187"/>
                <a:gd name="T15" fmla="*/ 1412 h 1806"/>
                <a:gd name="T16" fmla="*/ 1031 w 1187"/>
                <a:gd name="T17" fmla="*/ 991 h 1806"/>
                <a:gd name="T18" fmla="*/ 593 w 1187"/>
                <a:gd name="T19" fmla="*/ 0 h 1806"/>
                <a:gd name="T20" fmla="*/ 155 w 1187"/>
                <a:gd name="T21" fmla="*/ 991 h 1806"/>
                <a:gd name="T22" fmla="*/ 575 w 1187"/>
                <a:gd name="T23" fmla="*/ 1102 h 1806"/>
                <a:gd name="T24" fmla="*/ 593 w 1187"/>
                <a:gd name="T25" fmla="*/ 1080 h 1806"/>
                <a:gd name="T26" fmla="*/ 615 w 1187"/>
                <a:gd name="T27" fmla="*/ 1385 h 1806"/>
                <a:gd name="T28" fmla="*/ 575 w 1187"/>
                <a:gd name="T29" fmla="*/ 1102 h 1806"/>
                <a:gd name="T30" fmla="*/ 221 w 1187"/>
                <a:gd name="T31" fmla="*/ 934 h 1806"/>
                <a:gd name="T32" fmla="*/ 593 w 1187"/>
                <a:gd name="T33" fmla="*/ 93 h 1806"/>
                <a:gd name="T34" fmla="*/ 965 w 1187"/>
                <a:gd name="T35" fmla="*/ 934 h 1806"/>
                <a:gd name="T36" fmla="*/ 960 w 1187"/>
                <a:gd name="T37" fmla="*/ 938 h 1806"/>
                <a:gd name="T38" fmla="*/ 703 w 1187"/>
                <a:gd name="T39" fmla="*/ 1385 h 1806"/>
                <a:gd name="T40" fmla="*/ 703 w 1187"/>
                <a:gd name="T41" fmla="*/ 1089 h 1806"/>
                <a:gd name="T42" fmla="*/ 827 w 1187"/>
                <a:gd name="T43" fmla="*/ 615 h 1806"/>
                <a:gd name="T44" fmla="*/ 699 w 1187"/>
                <a:gd name="T45" fmla="*/ 951 h 1806"/>
                <a:gd name="T46" fmla="*/ 681 w 1187"/>
                <a:gd name="T47" fmla="*/ 752 h 1806"/>
                <a:gd name="T48" fmla="*/ 659 w 1187"/>
                <a:gd name="T49" fmla="*/ 1013 h 1806"/>
                <a:gd name="T50" fmla="*/ 527 w 1187"/>
                <a:gd name="T51" fmla="*/ 1013 h 1806"/>
                <a:gd name="T52" fmla="*/ 504 w 1187"/>
                <a:gd name="T53" fmla="*/ 752 h 1806"/>
                <a:gd name="T54" fmla="*/ 487 w 1187"/>
                <a:gd name="T55" fmla="*/ 951 h 1806"/>
                <a:gd name="T56" fmla="*/ 359 w 1187"/>
                <a:gd name="T57" fmla="*/ 615 h 1806"/>
                <a:gd name="T58" fmla="*/ 482 w 1187"/>
                <a:gd name="T59" fmla="*/ 1089 h 1806"/>
                <a:gd name="T60" fmla="*/ 482 w 1187"/>
                <a:gd name="T61" fmla="*/ 1385 h 1806"/>
                <a:gd name="T62" fmla="*/ 225 w 1187"/>
                <a:gd name="T63" fmla="*/ 938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806">
                  <a:moveTo>
                    <a:pt x="155" y="991"/>
                  </a:moveTo>
                  <a:lnTo>
                    <a:pt x="155" y="991"/>
                  </a:lnTo>
                  <a:cubicBezTo>
                    <a:pt x="155" y="991"/>
                    <a:pt x="319" y="1203"/>
                    <a:pt x="327" y="1412"/>
                  </a:cubicBezTo>
                  <a:cubicBezTo>
                    <a:pt x="310" y="1425"/>
                    <a:pt x="301" y="1447"/>
                    <a:pt x="301" y="1469"/>
                  </a:cubicBezTo>
                  <a:cubicBezTo>
                    <a:pt x="301" y="1496"/>
                    <a:pt x="314" y="1518"/>
                    <a:pt x="336" y="1531"/>
                  </a:cubicBezTo>
                  <a:cubicBezTo>
                    <a:pt x="314" y="1549"/>
                    <a:pt x="301" y="1571"/>
                    <a:pt x="301" y="1597"/>
                  </a:cubicBezTo>
                  <a:cubicBezTo>
                    <a:pt x="301" y="1624"/>
                    <a:pt x="314" y="1646"/>
                    <a:pt x="336" y="1664"/>
                  </a:cubicBezTo>
                  <a:cubicBezTo>
                    <a:pt x="314" y="1677"/>
                    <a:pt x="301" y="1699"/>
                    <a:pt x="301" y="1726"/>
                  </a:cubicBezTo>
                  <a:cubicBezTo>
                    <a:pt x="301" y="1770"/>
                    <a:pt x="341" y="1805"/>
                    <a:pt x="389" y="1805"/>
                  </a:cubicBezTo>
                  <a:cubicBezTo>
                    <a:pt x="796" y="1805"/>
                    <a:pt x="796" y="1805"/>
                    <a:pt x="796" y="1805"/>
                  </a:cubicBezTo>
                  <a:cubicBezTo>
                    <a:pt x="845" y="1805"/>
                    <a:pt x="885" y="1770"/>
                    <a:pt x="885" y="1726"/>
                  </a:cubicBezTo>
                  <a:cubicBezTo>
                    <a:pt x="885" y="1699"/>
                    <a:pt x="871" y="1677"/>
                    <a:pt x="849" y="1664"/>
                  </a:cubicBezTo>
                  <a:cubicBezTo>
                    <a:pt x="871" y="1646"/>
                    <a:pt x="885" y="1624"/>
                    <a:pt x="885" y="1597"/>
                  </a:cubicBezTo>
                  <a:cubicBezTo>
                    <a:pt x="885" y="1571"/>
                    <a:pt x="871" y="1549"/>
                    <a:pt x="849" y="1531"/>
                  </a:cubicBezTo>
                  <a:cubicBezTo>
                    <a:pt x="871" y="1518"/>
                    <a:pt x="885" y="1496"/>
                    <a:pt x="885" y="1469"/>
                  </a:cubicBezTo>
                  <a:cubicBezTo>
                    <a:pt x="885" y="1447"/>
                    <a:pt x="876" y="1425"/>
                    <a:pt x="858" y="1412"/>
                  </a:cubicBezTo>
                  <a:cubicBezTo>
                    <a:pt x="867" y="1203"/>
                    <a:pt x="1031" y="991"/>
                    <a:pt x="1031" y="991"/>
                  </a:cubicBezTo>
                  <a:lnTo>
                    <a:pt x="1031" y="991"/>
                  </a:lnTo>
                  <a:cubicBezTo>
                    <a:pt x="1128" y="885"/>
                    <a:pt x="1186" y="748"/>
                    <a:pt x="1186" y="593"/>
                  </a:cubicBezTo>
                  <a:cubicBezTo>
                    <a:pt x="1186" y="266"/>
                    <a:pt x="920" y="0"/>
                    <a:pt x="593" y="0"/>
                  </a:cubicBezTo>
                  <a:cubicBezTo>
                    <a:pt x="265" y="0"/>
                    <a:pt x="0" y="266"/>
                    <a:pt x="0" y="593"/>
                  </a:cubicBezTo>
                  <a:cubicBezTo>
                    <a:pt x="0" y="748"/>
                    <a:pt x="57" y="885"/>
                    <a:pt x="155" y="991"/>
                  </a:cubicBezTo>
                  <a:close/>
                  <a:moveTo>
                    <a:pt x="575" y="1102"/>
                  </a:moveTo>
                  <a:lnTo>
                    <a:pt x="575" y="1102"/>
                  </a:lnTo>
                  <a:cubicBezTo>
                    <a:pt x="575" y="1093"/>
                    <a:pt x="575" y="1089"/>
                    <a:pt x="580" y="1084"/>
                  </a:cubicBezTo>
                  <a:cubicBezTo>
                    <a:pt x="580" y="1084"/>
                    <a:pt x="584" y="1080"/>
                    <a:pt x="593" y="1080"/>
                  </a:cubicBezTo>
                  <a:cubicBezTo>
                    <a:pt x="602" y="1080"/>
                    <a:pt x="615" y="1089"/>
                    <a:pt x="615" y="1102"/>
                  </a:cubicBezTo>
                  <a:cubicBezTo>
                    <a:pt x="615" y="1385"/>
                    <a:pt x="615" y="1385"/>
                    <a:pt x="615" y="1385"/>
                  </a:cubicBezTo>
                  <a:cubicBezTo>
                    <a:pt x="575" y="1385"/>
                    <a:pt x="575" y="1385"/>
                    <a:pt x="575" y="1385"/>
                  </a:cubicBezTo>
                  <a:lnTo>
                    <a:pt x="575" y="1102"/>
                  </a:lnTo>
                  <a:close/>
                  <a:moveTo>
                    <a:pt x="221" y="934"/>
                  </a:moveTo>
                  <a:lnTo>
                    <a:pt x="221" y="934"/>
                  </a:lnTo>
                  <a:cubicBezTo>
                    <a:pt x="137" y="841"/>
                    <a:pt x="88" y="722"/>
                    <a:pt x="88" y="593"/>
                  </a:cubicBezTo>
                  <a:cubicBezTo>
                    <a:pt x="88" y="319"/>
                    <a:pt x="314" y="93"/>
                    <a:pt x="593" y="93"/>
                  </a:cubicBezTo>
                  <a:cubicBezTo>
                    <a:pt x="871" y="93"/>
                    <a:pt x="1097" y="319"/>
                    <a:pt x="1097" y="593"/>
                  </a:cubicBezTo>
                  <a:cubicBezTo>
                    <a:pt x="1097" y="722"/>
                    <a:pt x="1048" y="841"/>
                    <a:pt x="965" y="934"/>
                  </a:cubicBezTo>
                  <a:lnTo>
                    <a:pt x="965" y="934"/>
                  </a:lnTo>
                  <a:cubicBezTo>
                    <a:pt x="960" y="938"/>
                    <a:pt x="960" y="938"/>
                    <a:pt x="960" y="938"/>
                  </a:cubicBezTo>
                  <a:cubicBezTo>
                    <a:pt x="956" y="947"/>
                    <a:pt x="788" y="1159"/>
                    <a:pt x="770" y="1385"/>
                  </a:cubicBezTo>
                  <a:cubicBezTo>
                    <a:pt x="703" y="1385"/>
                    <a:pt x="703" y="1385"/>
                    <a:pt x="703" y="1385"/>
                  </a:cubicBezTo>
                  <a:cubicBezTo>
                    <a:pt x="703" y="1102"/>
                    <a:pt x="703" y="1102"/>
                    <a:pt x="703" y="1102"/>
                  </a:cubicBezTo>
                  <a:cubicBezTo>
                    <a:pt x="703" y="1098"/>
                    <a:pt x="703" y="1093"/>
                    <a:pt x="703" y="1089"/>
                  </a:cubicBezTo>
                  <a:cubicBezTo>
                    <a:pt x="845" y="646"/>
                    <a:pt x="845" y="646"/>
                    <a:pt x="845" y="646"/>
                  </a:cubicBezTo>
                  <a:cubicBezTo>
                    <a:pt x="849" y="633"/>
                    <a:pt x="840" y="619"/>
                    <a:pt x="827" y="615"/>
                  </a:cubicBezTo>
                  <a:cubicBezTo>
                    <a:pt x="818" y="615"/>
                    <a:pt x="805" y="619"/>
                    <a:pt x="801" y="633"/>
                  </a:cubicBezTo>
                  <a:cubicBezTo>
                    <a:pt x="699" y="951"/>
                    <a:pt x="699" y="951"/>
                    <a:pt x="699" y="951"/>
                  </a:cubicBezTo>
                  <a:cubicBezTo>
                    <a:pt x="699" y="770"/>
                    <a:pt x="699" y="770"/>
                    <a:pt x="699" y="770"/>
                  </a:cubicBezTo>
                  <a:cubicBezTo>
                    <a:pt x="699" y="761"/>
                    <a:pt x="690" y="752"/>
                    <a:pt x="681" y="752"/>
                  </a:cubicBezTo>
                  <a:cubicBezTo>
                    <a:pt x="668" y="752"/>
                    <a:pt x="659" y="761"/>
                    <a:pt x="659" y="770"/>
                  </a:cubicBezTo>
                  <a:cubicBezTo>
                    <a:pt x="659" y="1013"/>
                    <a:pt x="659" y="1013"/>
                    <a:pt x="659" y="1013"/>
                  </a:cubicBezTo>
                  <a:cubicBezTo>
                    <a:pt x="641" y="1000"/>
                    <a:pt x="619" y="991"/>
                    <a:pt x="593" y="991"/>
                  </a:cubicBezTo>
                  <a:cubicBezTo>
                    <a:pt x="566" y="991"/>
                    <a:pt x="544" y="1000"/>
                    <a:pt x="527" y="1013"/>
                  </a:cubicBezTo>
                  <a:cubicBezTo>
                    <a:pt x="527" y="770"/>
                    <a:pt x="527" y="770"/>
                    <a:pt x="527" y="770"/>
                  </a:cubicBezTo>
                  <a:cubicBezTo>
                    <a:pt x="527" y="761"/>
                    <a:pt x="518" y="752"/>
                    <a:pt x="504" y="752"/>
                  </a:cubicBezTo>
                  <a:cubicBezTo>
                    <a:pt x="495" y="752"/>
                    <a:pt x="487" y="761"/>
                    <a:pt x="487" y="770"/>
                  </a:cubicBezTo>
                  <a:cubicBezTo>
                    <a:pt x="487" y="951"/>
                    <a:pt x="487" y="951"/>
                    <a:pt x="487" y="951"/>
                  </a:cubicBezTo>
                  <a:cubicBezTo>
                    <a:pt x="385" y="633"/>
                    <a:pt x="385" y="633"/>
                    <a:pt x="385" y="633"/>
                  </a:cubicBezTo>
                  <a:cubicBezTo>
                    <a:pt x="381" y="619"/>
                    <a:pt x="367" y="615"/>
                    <a:pt x="359" y="615"/>
                  </a:cubicBezTo>
                  <a:cubicBezTo>
                    <a:pt x="345" y="619"/>
                    <a:pt x="336" y="633"/>
                    <a:pt x="341" y="646"/>
                  </a:cubicBezTo>
                  <a:cubicBezTo>
                    <a:pt x="482" y="1089"/>
                    <a:pt x="482" y="1089"/>
                    <a:pt x="482" y="1089"/>
                  </a:cubicBezTo>
                  <a:cubicBezTo>
                    <a:pt x="482" y="1093"/>
                    <a:pt x="482" y="1098"/>
                    <a:pt x="482" y="1102"/>
                  </a:cubicBezTo>
                  <a:cubicBezTo>
                    <a:pt x="482" y="1385"/>
                    <a:pt x="482" y="1385"/>
                    <a:pt x="482" y="1385"/>
                  </a:cubicBezTo>
                  <a:cubicBezTo>
                    <a:pt x="416" y="1385"/>
                    <a:pt x="416" y="1385"/>
                    <a:pt x="416" y="1385"/>
                  </a:cubicBezTo>
                  <a:cubicBezTo>
                    <a:pt x="398" y="1159"/>
                    <a:pt x="230" y="947"/>
                    <a:pt x="225" y="938"/>
                  </a:cubicBezTo>
                  <a:cubicBezTo>
                    <a:pt x="221" y="934"/>
                    <a:pt x="221" y="934"/>
                    <a:pt x="221" y="934"/>
                  </a:cubicBezTo>
                  <a:close/>
                </a:path>
              </a:pathLst>
            </a:custGeom>
            <a:solidFill>
              <a:srgbClr val="E846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8" name="Freeform 120"/>
            <p:cNvSpPr>
              <a:spLocks noChangeArrowheads="1"/>
            </p:cNvSpPr>
            <p:nvPr/>
          </p:nvSpPr>
          <p:spPr bwMode="auto">
            <a:xfrm>
              <a:off x="17948892" y="3542208"/>
              <a:ext cx="321649" cy="135425"/>
            </a:xfrm>
            <a:custGeom>
              <a:avLst/>
              <a:gdLst>
                <a:gd name="T0" fmla="*/ 191 w 338"/>
                <a:gd name="T1" fmla="*/ 145 h 146"/>
                <a:gd name="T2" fmla="*/ 191 w 338"/>
                <a:gd name="T3" fmla="*/ 145 h 146"/>
                <a:gd name="T4" fmla="*/ 147 w 338"/>
                <a:gd name="T5" fmla="*/ 145 h 146"/>
                <a:gd name="T6" fmla="*/ 0 w 338"/>
                <a:gd name="T7" fmla="*/ 0 h 146"/>
                <a:gd name="T8" fmla="*/ 337 w 338"/>
                <a:gd name="T9" fmla="*/ 0 h 146"/>
                <a:gd name="T10" fmla="*/ 191 w 338"/>
                <a:gd name="T11" fmla="*/ 1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" h="146">
                  <a:moveTo>
                    <a:pt x="191" y="145"/>
                  </a:moveTo>
                  <a:lnTo>
                    <a:pt x="191" y="145"/>
                  </a:lnTo>
                  <a:cubicBezTo>
                    <a:pt x="147" y="145"/>
                    <a:pt x="147" y="145"/>
                    <a:pt x="147" y="145"/>
                  </a:cubicBezTo>
                  <a:cubicBezTo>
                    <a:pt x="67" y="145"/>
                    <a:pt x="0" y="84"/>
                    <a:pt x="0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37" y="84"/>
                    <a:pt x="271" y="145"/>
                    <a:pt x="191" y="145"/>
                  </a:cubicBezTo>
                </a:path>
              </a:pathLst>
            </a:custGeom>
            <a:solidFill>
              <a:srgbClr val="E846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9" name="Freeform 121"/>
            <p:cNvSpPr>
              <a:spLocks noChangeArrowheads="1"/>
            </p:cNvSpPr>
            <p:nvPr/>
          </p:nvSpPr>
          <p:spPr bwMode="auto">
            <a:xfrm>
              <a:off x="18050466" y="2492665"/>
              <a:ext cx="114270" cy="63480"/>
            </a:xfrm>
            <a:custGeom>
              <a:avLst/>
              <a:gdLst>
                <a:gd name="T0" fmla="*/ 35 w 125"/>
                <a:gd name="T1" fmla="*/ 0 h 71"/>
                <a:gd name="T2" fmla="*/ 35 w 125"/>
                <a:gd name="T3" fmla="*/ 0 h 71"/>
                <a:gd name="T4" fmla="*/ 93 w 125"/>
                <a:gd name="T5" fmla="*/ 0 h 71"/>
                <a:gd name="T6" fmla="*/ 124 w 125"/>
                <a:gd name="T7" fmla="*/ 35 h 71"/>
                <a:gd name="T8" fmla="*/ 93 w 125"/>
                <a:gd name="T9" fmla="*/ 70 h 71"/>
                <a:gd name="T10" fmla="*/ 35 w 125"/>
                <a:gd name="T11" fmla="*/ 70 h 71"/>
                <a:gd name="T12" fmla="*/ 0 w 125"/>
                <a:gd name="T13" fmla="*/ 35 h 71"/>
                <a:gd name="T14" fmla="*/ 35 w 125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71">
                  <a:moveTo>
                    <a:pt x="35" y="0"/>
                  </a:moveTo>
                  <a:lnTo>
                    <a:pt x="35" y="0"/>
                  </a:lnTo>
                  <a:cubicBezTo>
                    <a:pt x="93" y="0"/>
                    <a:pt x="93" y="0"/>
                    <a:pt x="93" y="0"/>
                  </a:cubicBezTo>
                  <a:cubicBezTo>
                    <a:pt x="110" y="0"/>
                    <a:pt x="124" y="17"/>
                    <a:pt x="124" y="35"/>
                  </a:cubicBezTo>
                  <a:cubicBezTo>
                    <a:pt x="124" y="53"/>
                    <a:pt x="110" y="70"/>
                    <a:pt x="93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13" y="70"/>
                    <a:pt x="0" y="53"/>
                    <a:pt x="0" y="35"/>
                  </a:cubicBezTo>
                  <a:cubicBezTo>
                    <a:pt x="0" y="17"/>
                    <a:pt x="13" y="0"/>
                    <a:pt x="35" y="0"/>
                  </a:cubicBezTo>
                </a:path>
              </a:pathLst>
            </a:custGeom>
            <a:solidFill>
              <a:srgbClr val="E846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0" name="Freeform 122"/>
            <p:cNvSpPr>
              <a:spLocks noChangeArrowheads="1"/>
            </p:cNvSpPr>
            <p:nvPr/>
          </p:nvSpPr>
          <p:spPr bwMode="auto">
            <a:xfrm>
              <a:off x="17923499" y="2382632"/>
              <a:ext cx="372436" cy="25392"/>
            </a:xfrm>
            <a:custGeom>
              <a:avLst/>
              <a:gdLst>
                <a:gd name="T0" fmla="*/ 18 w 391"/>
                <a:gd name="T1" fmla="*/ 0 h 33"/>
                <a:gd name="T2" fmla="*/ 18 w 391"/>
                <a:gd name="T3" fmla="*/ 0 h 33"/>
                <a:gd name="T4" fmla="*/ 372 w 391"/>
                <a:gd name="T5" fmla="*/ 0 h 33"/>
                <a:gd name="T6" fmla="*/ 390 w 391"/>
                <a:gd name="T7" fmla="*/ 14 h 33"/>
                <a:gd name="T8" fmla="*/ 372 w 391"/>
                <a:gd name="T9" fmla="*/ 32 h 33"/>
                <a:gd name="T10" fmla="*/ 18 w 391"/>
                <a:gd name="T11" fmla="*/ 32 h 33"/>
                <a:gd name="T12" fmla="*/ 0 w 391"/>
                <a:gd name="T13" fmla="*/ 14 h 33"/>
                <a:gd name="T14" fmla="*/ 18 w 391"/>
                <a:gd name="T1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33">
                  <a:moveTo>
                    <a:pt x="18" y="0"/>
                  </a:moveTo>
                  <a:lnTo>
                    <a:pt x="18" y="0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81" y="0"/>
                    <a:pt x="390" y="5"/>
                    <a:pt x="390" y="14"/>
                  </a:cubicBezTo>
                  <a:cubicBezTo>
                    <a:pt x="390" y="23"/>
                    <a:pt x="381" y="32"/>
                    <a:pt x="372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9" y="32"/>
                    <a:pt x="0" y="23"/>
                    <a:pt x="0" y="14"/>
                  </a:cubicBezTo>
                  <a:cubicBezTo>
                    <a:pt x="0" y="5"/>
                    <a:pt x="9" y="0"/>
                    <a:pt x="18" y="0"/>
                  </a:cubicBezTo>
                </a:path>
              </a:pathLst>
            </a:custGeom>
            <a:solidFill>
              <a:srgbClr val="E846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1" name="Freeform 123"/>
            <p:cNvSpPr>
              <a:spLocks noChangeArrowheads="1"/>
            </p:cNvSpPr>
            <p:nvPr/>
          </p:nvSpPr>
          <p:spPr bwMode="auto">
            <a:xfrm>
              <a:off x="18042001" y="1197665"/>
              <a:ext cx="118502" cy="495147"/>
            </a:xfrm>
            <a:custGeom>
              <a:avLst/>
              <a:gdLst>
                <a:gd name="T0" fmla="*/ 62 w 129"/>
                <a:gd name="T1" fmla="*/ 0 h 519"/>
                <a:gd name="T2" fmla="*/ 62 w 129"/>
                <a:gd name="T3" fmla="*/ 0 h 519"/>
                <a:gd name="T4" fmla="*/ 128 w 129"/>
                <a:gd name="T5" fmla="*/ 66 h 519"/>
                <a:gd name="T6" fmla="*/ 128 w 129"/>
                <a:gd name="T7" fmla="*/ 456 h 519"/>
                <a:gd name="T8" fmla="*/ 62 w 129"/>
                <a:gd name="T9" fmla="*/ 518 h 519"/>
                <a:gd name="T10" fmla="*/ 0 w 129"/>
                <a:gd name="T11" fmla="*/ 456 h 519"/>
                <a:gd name="T12" fmla="*/ 0 w 129"/>
                <a:gd name="T13" fmla="*/ 66 h 519"/>
                <a:gd name="T14" fmla="*/ 62 w 129"/>
                <a:gd name="T15" fmla="*/ 0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519">
                  <a:moveTo>
                    <a:pt x="62" y="0"/>
                  </a:moveTo>
                  <a:lnTo>
                    <a:pt x="62" y="0"/>
                  </a:lnTo>
                  <a:cubicBezTo>
                    <a:pt x="97" y="0"/>
                    <a:pt x="128" y="31"/>
                    <a:pt x="128" y="66"/>
                  </a:cubicBezTo>
                  <a:cubicBezTo>
                    <a:pt x="128" y="456"/>
                    <a:pt x="128" y="456"/>
                    <a:pt x="128" y="456"/>
                  </a:cubicBezTo>
                  <a:cubicBezTo>
                    <a:pt x="128" y="491"/>
                    <a:pt x="97" y="518"/>
                    <a:pt x="62" y="518"/>
                  </a:cubicBezTo>
                  <a:cubicBezTo>
                    <a:pt x="27" y="518"/>
                    <a:pt x="0" y="491"/>
                    <a:pt x="0" y="45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31"/>
                    <a:pt x="27" y="0"/>
                    <a:pt x="62" y="0"/>
                  </a:cubicBezTo>
                </a:path>
              </a:pathLst>
            </a:custGeom>
            <a:solidFill>
              <a:srgbClr val="E846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2" name="Freeform 124"/>
            <p:cNvSpPr>
              <a:spLocks noChangeArrowheads="1"/>
            </p:cNvSpPr>
            <p:nvPr/>
          </p:nvSpPr>
          <p:spPr bwMode="auto">
            <a:xfrm>
              <a:off x="17267503" y="1447355"/>
              <a:ext cx="397830" cy="389346"/>
            </a:xfrm>
            <a:custGeom>
              <a:avLst/>
              <a:gdLst>
                <a:gd name="T0" fmla="*/ 26 w 417"/>
                <a:gd name="T1" fmla="*/ 22 h 408"/>
                <a:gd name="T2" fmla="*/ 26 w 417"/>
                <a:gd name="T3" fmla="*/ 22 h 408"/>
                <a:gd name="T4" fmla="*/ 115 w 417"/>
                <a:gd name="T5" fmla="*/ 22 h 408"/>
                <a:gd name="T6" fmla="*/ 389 w 417"/>
                <a:gd name="T7" fmla="*/ 297 h 408"/>
                <a:gd name="T8" fmla="*/ 389 w 417"/>
                <a:gd name="T9" fmla="*/ 389 h 408"/>
                <a:gd name="T10" fmla="*/ 345 w 417"/>
                <a:gd name="T11" fmla="*/ 407 h 408"/>
                <a:gd name="T12" fmla="*/ 301 w 417"/>
                <a:gd name="T13" fmla="*/ 389 h 408"/>
                <a:gd name="T14" fmla="*/ 26 w 417"/>
                <a:gd name="T15" fmla="*/ 115 h 408"/>
                <a:gd name="T16" fmla="*/ 26 w 417"/>
                <a:gd name="T17" fmla="*/ 2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7" h="408">
                  <a:moveTo>
                    <a:pt x="26" y="22"/>
                  </a:moveTo>
                  <a:lnTo>
                    <a:pt x="26" y="22"/>
                  </a:lnTo>
                  <a:cubicBezTo>
                    <a:pt x="49" y="0"/>
                    <a:pt x="93" y="0"/>
                    <a:pt x="115" y="22"/>
                  </a:cubicBezTo>
                  <a:cubicBezTo>
                    <a:pt x="389" y="297"/>
                    <a:pt x="389" y="297"/>
                    <a:pt x="389" y="297"/>
                  </a:cubicBezTo>
                  <a:cubicBezTo>
                    <a:pt x="416" y="323"/>
                    <a:pt x="416" y="363"/>
                    <a:pt x="389" y="389"/>
                  </a:cubicBezTo>
                  <a:cubicBezTo>
                    <a:pt x="380" y="403"/>
                    <a:pt x="362" y="407"/>
                    <a:pt x="345" y="407"/>
                  </a:cubicBezTo>
                  <a:cubicBezTo>
                    <a:pt x="327" y="407"/>
                    <a:pt x="314" y="403"/>
                    <a:pt x="301" y="389"/>
                  </a:cubicBezTo>
                  <a:cubicBezTo>
                    <a:pt x="26" y="115"/>
                    <a:pt x="26" y="115"/>
                    <a:pt x="26" y="115"/>
                  </a:cubicBezTo>
                  <a:cubicBezTo>
                    <a:pt x="0" y="89"/>
                    <a:pt x="0" y="49"/>
                    <a:pt x="26" y="22"/>
                  </a:cubicBezTo>
                </a:path>
              </a:pathLst>
            </a:custGeom>
            <a:solidFill>
              <a:srgbClr val="E846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3" name="Freeform 125"/>
            <p:cNvSpPr>
              <a:spLocks noChangeArrowheads="1"/>
            </p:cNvSpPr>
            <p:nvPr/>
          </p:nvSpPr>
          <p:spPr bwMode="auto">
            <a:xfrm>
              <a:off x="18528708" y="1460051"/>
              <a:ext cx="397830" cy="389346"/>
            </a:xfrm>
            <a:custGeom>
              <a:avLst/>
              <a:gdLst>
                <a:gd name="T0" fmla="*/ 301 w 417"/>
                <a:gd name="T1" fmla="*/ 22 h 408"/>
                <a:gd name="T2" fmla="*/ 301 w 417"/>
                <a:gd name="T3" fmla="*/ 22 h 408"/>
                <a:gd name="T4" fmla="*/ 389 w 417"/>
                <a:gd name="T5" fmla="*/ 22 h 408"/>
                <a:gd name="T6" fmla="*/ 389 w 417"/>
                <a:gd name="T7" fmla="*/ 115 h 408"/>
                <a:gd name="T8" fmla="*/ 115 w 417"/>
                <a:gd name="T9" fmla="*/ 390 h 408"/>
                <a:gd name="T10" fmla="*/ 71 w 417"/>
                <a:gd name="T11" fmla="*/ 407 h 408"/>
                <a:gd name="T12" fmla="*/ 26 w 417"/>
                <a:gd name="T13" fmla="*/ 390 h 408"/>
                <a:gd name="T14" fmla="*/ 26 w 417"/>
                <a:gd name="T15" fmla="*/ 297 h 408"/>
                <a:gd name="T16" fmla="*/ 301 w 417"/>
                <a:gd name="T17" fmla="*/ 2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7" h="408">
                  <a:moveTo>
                    <a:pt x="301" y="22"/>
                  </a:moveTo>
                  <a:lnTo>
                    <a:pt x="301" y="22"/>
                  </a:lnTo>
                  <a:cubicBezTo>
                    <a:pt x="323" y="0"/>
                    <a:pt x="363" y="0"/>
                    <a:pt x="389" y="22"/>
                  </a:cubicBezTo>
                  <a:cubicBezTo>
                    <a:pt x="416" y="49"/>
                    <a:pt x="416" y="89"/>
                    <a:pt x="389" y="115"/>
                  </a:cubicBezTo>
                  <a:cubicBezTo>
                    <a:pt x="115" y="390"/>
                    <a:pt x="115" y="390"/>
                    <a:pt x="115" y="390"/>
                  </a:cubicBezTo>
                  <a:cubicBezTo>
                    <a:pt x="102" y="403"/>
                    <a:pt x="89" y="407"/>
                    <a:pt x="71" y="407"/>
                  </a:cubicBezTo>
                  <a:cubicBezTo>
                    <a:pt x="53" y="407"/>
                    <a:pt x="35" y="403"/>
                    <a:pt x="26" y="390"/>
                  </a:cubicBezTo>
                  <a:cubicBezTo>
                    <a:pt x="0" y="363"/>
                    <a:pt x="0" y="323"/>
                    <a:pt x="26" y="297"/>
                  </a:cubicBezTo>
                  <a:lnTo>
                    <a:pt x="301" y="22"/>
                  </a:lnTo>
                </a:path>
              </a:pathLst>
            </a:custGeom>
            <a:solidFill>
              <a:srgbClr val="E846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4" name="Freeform 126"/>
            <p:cNvSpPr>
              <a:spLocks noChangeArrowheads="1"/>
            </p:cNvSpPr>
            <p:nvPr/>
          </p:nvSpPr>
          <p:spPr bwMode="auto">
            <a:xfrm>
              <a:off x="18308632" y="1252681"/>
              <a:ext cx="266630" cy="478219"/>
            </a:xfrm>
            <a:custGeom>
              <a:avLst/>
              <a:gdLst>
                <a:gd name="T0" fmla="*/ 150 w 284"/>
                <a:gd name="T1" fmla="*/ 54 h 502"/>
                <a:gd name="T2" fmla="*/ 150 w 284"/>
                <a:gd name="T3" fmla="*/ 54 h 502"/>
                <a:gd name="T4" fmla="*/ 234 w 284"/>
                <a:gd name="T5" fmla="*/ 14 h 502"/>
                <a:gd name="T6" fmla="*/ 270 w 284"/>
                <a:gd name="T7" fmla="*/ 98 h 502"/>
                <a:gd name="T8" fmla="*/ 133 w 284"/>
                <a:gd name="T9" fmla="*/ 461 h 502"/>
                <a:gd name="T10" fmla="*/ 70 w 284"/>
                <a:gd name="T11" fmla="*/ 501 h 502"/>
                <a:gd name="T12" fmla="*/ 48 w 284"/>
                <a:gd name="T13" fmla="*/ 496 h 502"/>
                <a:gd name="T14" fmla="*/ 9 w 284"/>
                <a:gd name="T15" fmla="*/ 412 h 502"/>
                <a:gd name="T16" fmla="*/ 150 w 284"/>
                <a:gd name="T17" fmla="*/ 5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502">
                  <a:moveTo>
                    <a:pt x="150" y="54"/>
                  </a:moveTo>
                  <a:lnTo>
                    <a:pt x="150" y="54"/>
                  </a:lnTo>
                  <a:cubicBezTo>
                    <a:pt x="164" y="18"/>
                    <a:pt x="203" y="0"/>
                    <a:pt x="234" y="14"/>
                  </a:cubicBezTo>
                  <a:cubicBezTo>
                    <a:pt x="270" y="27"/>
                    <a:pt x="283" y="67"/>
                    <a:pt x="270" y="98"/>
                  </a:cubicBezTo>
                  <a:cubicBezTo>
                    <a:pt x="133" y="461"/>
                    <a:pt x="133" y="461"/>
                    <a:pt x="133" y="461"/>
                  </a:cubicBezTo>
                  <a:cubicBezTo>
                    <a:pt x="119" y="487"/>
                    <a:pt x="97" y="501"/>
                    <a:pt x="70" y="501"/>
                  </a:cubicBezTo>
                  <a:cubicBezTo>
                    <a:pt x="62" y="501"/>
                    <a:pt x="53" y="501"/>
                    <a:pt x="48" y="496"/>
                  </a:cubicBezTo>
                  <a:cubicBezTo>
                    <a:pt x="13" y="483"/>
                    <a:pt x="0" y="448"/>
                    <a:pt x="9" y="412"/>
                  </a:cubicBezTo>
                  <a:lnTo>
                    <a:pt x="150" y="54"/>
                  </a:lnTo>
                </a:path>
              </a:pathLst>
            </a:custGeom>
            <a:solidFill>
              <a:srgbClr val="E846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5" name="Freeform 127"/>
            <p:cNvSpPr>
              <a:spLocks noChangeArrowheads="1"/>
            </p:cNvSpPr>
            <p:nvPr/>
          </p:nvSpPr>
          <p:spPr bwMode="auto">
            <a:xfrm>
              <a:off x="17614546" y="1244217"/>
              <a:ext cx="270863" cy="478219"/>
            </a:xfrm>
            <a:custGeom>
              <a:avLst/>
              <a:gdLst>
                <a:gd name="T0" fmla="*/ 49 w 285"/>
                <a:gd name="T1" fmla="*/ 14 h 502"/>
                <a:gd name="T2" fmla="*/ 49 w 285"/>
                <a:gd name="T3" fmla="*/ 14 h 502"/>
                <a:gd name="T4" fmla="*/ 129 w 285"/>
                <a:gd name="T5" fmla="*/ 54 h 502"/>
                <a:gd name="T6" fmla="*/ 271 w 285"/>
                <a:gd name="T7" fmla="*/ 412 h 502"/>
                <a:gd name="T8" fmla="*/ 235 w 285"/>
                <a:gd name="T9" fmla="*/ 496 h 502"/>
                <a:gd name="T10" fmla="*/ 213 w 285"/>
                <a:gd name="T11" fmla="*/ 501 h 502"/>
                <a:gd name="T12" fmla="*/ 151 w 285"/>
                <a:gd name="T13" fmla="*/ 461 h 502"/>
                <a:gd name="T14" fmla="*/ 9 w 285"/>
                <a:gd name="T15" fmla="*/ 98 h 502"/>
                <a:gd name="T16" fmla="*/ 49 w 285"/>
                <a:gd name="T17" fmla="*/ 1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502">
                  <a:moveTo>
                    <a:pt x="49" y="14"/>
                  </a:moveTo>
                  <a:lnTo>
                    <a:pt x="49" y="14"/>
                  </a:lnTo>
                  <a:cubicBezTo>
                    <a:pt x="80" y="0"/>
                    <a:pt x="120" y="18"/>
                    <a:pt x="129" y="54"/>
                  </a:cubicBezTo>
                  <a:cubicBezTo>
                    <a:pt x="271" y="412"/>
                    <a:pt x="271" y="412"/>
                    <a:pt x="271" y="412"/>
                  </a:cubicBezTo>
                  <a:cubicBezTo>
                    <a:pt x="284" y="448"/>
                    <a:pt x="271" y="483"/>
                    <a:pt x="235" y="496"/>
                  </a:cubicBezTo>
                  <a:cubicBezTo>
                    <a:pt x="226" y="501"/>
                    <a:pt x="222" y="501"/>
                    <a:pt x="213" y="501"/>
                  </a:cubicBezTo>
                  <a:cubicBezTo>
                    <a:pt x="186" y="501"/>
                    <a:pt x="164" y="488"/>
                    <a:pt x="151" y="461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0" y="67"/>
                    <a:pt x="14" y="27"/>
                    <a:pt x="49" y="14"/>
                  </a:cubicBezTo>
                </a:path>
              </a:pathLst>
            </a:custGeom>
            <a:solidFill>
              <a:srgbClr val="E846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6" name="Freeform 128"/>
            <p:cNvSpPr>
              <a:spLocks noChangeArrowheads="1"/>
            </p:cNvSpPr>
            <p:nvPr/>
          </p:nvSpPr>
          <p:spPr bwMode="auto">
            <a:xfrm>
              <a:off x="15350303" y="3013204"/>
              <a:ext cx="1565925" cy="605180"/>
            </a:xfrm>
            <a:custGeom>
              <a:avLst/>
              <a:gdLst>
                <a:gd name="T0" fmla="*/ 0 w 1638"/>
                <a:gd name="T1" fmla="*/ 278 h 633"/>
                <a:gd name="T2" fmla="*/ 0 w 1638"/>
                <a:gd name="T3" fmla="*/ 278 h 633"/>
                <a:gd name="T4" fmla="*/ 239 w 1638"/>
                <a:gd name="T5" fmla="*/ 553 h 633"/>
                <a:gd name="T6" fmla="*/ 460 w 1638"/>
                <a:gd name="T7" fmla="*/ 345 h 633"/>
                <a:gd name="T8" fmla="*/ 504 w 1638"/>
                <a:gd name="T9" fmla="*/ 349 h 633"/>
                <a:gd name="T10" fmla="*/ 500 w 1638"/>
                <a:gd name="T11" fmla="*/ 358 h 633"/>
                <a:gd name="T12" fmla="*/ 739 w 1638"/>
                <a:gd name="T13" fmla="*/ 632 h 633"/>
                <a:gd name="T14" fmla="*/ 964 w 1638"/>
                <a:gd name="T15" fmla="*/ 411 h 633"/>
                <a:gd name="T16" fmla="*/ 1633 w 1638"/>
                <a:gd name="T17" fmla="*/ 433 h 633"/>
                <a:gd name="T18" fmla="*/ 1637 w 1638"/>
                <a:gd name="T19" fmla="*/ 380 h 633"/>
                <a:gd name="T20" fmla="*/ 973 w 1638"/>
                <a:gd name="T21" fmla="*/ 362 h 633"/>
                <a:gd name="T22" fmla="*/ 973 w 1638"/>
                <a:gd name="T23" fmla="*/ 358 h 633"/>
                <a:gd name="T24" fmla="*/ 739 w 1638"/>
                <a:gd name="T25" fmla="*/ 83 h 633"/>
                <a:gd name="T26" fmla="*/ 509 w 1638"/>
                <a:gd name="T27" fmla="*/ 313 h 633"/>
                <a:gd name="T28" fmla="*/ 469 w 1638"/>
                <a:gd name="T29" fmla="*/ 305 h 633"/>
                <a:gd name="T30" fmla="*/ 473 w 1638"/>
                <a:gd name="T31" fmla="*/ 278 h 633"/>
                <a:gd name="T32" fmla="*/ 239 w 1638"/>
                <a:gd name="T33" fmla="*/ 0 h 633"/>
                <a:gd name="T34" fmla="*/ 0 w 1638"/>
                <a:gd name="T35" fmla="*/ 278 h 633"/>
                <a:gd name="T36" fmla="*/ 553 w 1638"/>
                <a:gd name="T37" fmla="*/ 358 h 633"/>
                <a:gd name="T38" fmla="*/ 553 w 1638"/>
                <a:gd name="T39" fmla="*/ 358 h 633"/>
                <a:gd name="T40" fmla="*/ 739 w 1638"/>
                <a:gd name="T41" fmla="*/ 132 h 633"/>
                <a:gd name="T42" fmla="*/ 920 w 1638"/>
                <a:gd name="T43" fmla="*/ 358 h 633"/>
                <a:gd name="T44" fmla="*/ 739 w 1638"/>
                <a:gd name="T45" fmla="*/ 584 h 633"/>
                <a:gd name="T46" fmla="*/ 553 w 1638"/>
                <a:gd name="T47" fmla="*/ 358 h 633"/>
                <a:gd name="T48" fmla="*/ 53 w 1638"/>
                <a:gd name="T49" fmla="*/ 278 h 633"/>
                <a:gd name="T50" fmla="*/ 53 w 1638"/>
                <a:gd name="T51" fmla="*/ 278 h 633"/>
                <a:gd name="T52" fmla="*/ 239 w 1638"/>
                <a:gd name="T53" fmla="*/ 52 h 633"/>
                <a:gd name="T54" fmla="*/ 420 w 1638"/>
                <a:gd name="T55" fmla="*/ 278 h 633"/>
                <a:gd name="T56" fmla="*/ 239 w 1638"/>
                <a:gd name="T57" fmla="*/ 499 h 633"/>
                <a:gd name="T58" fmla="*/ 53 w 1638"/>
                <a:gd name="T59" fmla="*/ 278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38" h="633">
                  <a:moveTo>
                    <a:pt x="0" y="278"/>
                  </a:moveTo>
                  <a:lnTo>
                    <a:pt x="0" y="278"/>
                  </a:lnTo>
                  <a:cubicBezTo>
                    <a:pt x="0" y="429"/>
                    <a:pt x="106" y="553"/>
                    <a:pt x="239" y="553"/>
                  </a:cubicBezTo>
                  <a:cubicBezTo>
                    <a:pt x="345" y="553"/>
                    <a:pt x="433" y="464"/>
                    <a:pt x="460" y="345"/>
                  </a:cubicBezTo>
                  <a:cubicBezTo>
                    <a:pt x="504" y="349"/>
                    <a:pt x="504" y="349"/>
                    <a:pt x="504" y="349"/>
                  </a:cubicBezTo>
                  <a:cubicBezTo>
                    <a:pt x="504" y="353"/>
                    <a:pt x="500" y="353"/>
                    <a:pt x="500" y="358"/>
                  </a:cubicBezTo>
                  <a:cubicBezTo>
                    <a:pt x="500" y="508"/>
                    <a:pt x="606" y="632"/>
                    <a:pt x="739" y="632"/>
                  </a:cubicBezTo>
                  <a:cubicBezTo>
                    <a:pt x="849" y="632"/>
                    <a:pt x="942" y="539"/>
                    <a:pt x="964" y="411"/>
                  </a:cubicBezTo>
                  <a:cubicBezTo>
                    <a:pt x="1633" y="433"/>
                    <a:pt x="1633" y="433"/>
                    <a:pt x="1633" y="433"/>
                  </a:cubicBezTo>
                  <a:cubicBezTo>
                    <a:pt x="1637" y="380"/>
                    <a:pt x="1637" y="380"/>
                    <a:pt x="1637" y="380"/>
                  </a:cubicBezTo>
                  <a:cubicBezTo>
                    <a:pt x="973" y="362"/>
                    <a:pt x="973" y="362"/>
                    <a:pt x="973" y="362"/>
                  </a:cubicBezTo>
                  <a:cubicBezTo>
                    <a:pt x="973" y="358"/>
                    <a:pt x="973" y="358"/>
                    <a:pt x="973" y="358"/>
                  </a:cubicBezTo>
                  <a:cubicBezTo>
                    <a:pt x="973" y="208"/>
                    <a:pt x="867" y="83"/>
                    <a:pt x="739" y="83"/>
                  </a:cubicBezTo>
                  <a:cubicBezTo>
                    <a:pt x="619" y="83"/>
                    <a:pt x="527" y="181"/>
                    <a:pt x="509" y="313"/>
                  </a:cubicBezTo>
                  <a:cubicBezTo>
                    <a:pt x="469" y="305"/>
                    <a:pt x="469" y="305"/>
                    <a:pt x="469" y="305"/>
                  </a:cubicBezTo>
                  <a:cubicBezTo>
                    <a:pt x="469" y="296"/>
                    <a:pt x="473" y="287"/>
                    <a:pt x="473" y="278"/>
                  </a:cubicBezTo>
                  <a:cubicBezTo>
                    <a:pt x="473" y="123"/>
                    <a:pt x="367" y="0"/>
                    <a:pt x="239" y="0"/>
                  </a:cubicBezTo>
                  <a:cubicBezTo>
                    <a:pt x="106" y="0"/>
                    <a:pt x="0" y="123"/>
                    <a:pt x="0" y="278"/>
                  </a:cubicBezTo>
                  <a:close/>
                  <a:moveTo>
                    <a:pt x="553" y="358"/>
                  </a:moveTo>
                  <a:lnTo>
                    <a:pt x="553" y="358"/>
                  </a:lnTo>
                  <a:cubicBezTo>
                    <a:pt x="553" y="234"/>
                    <a:pt x="637" y="132"/>
                    <a:pt x="739" y="132"/>
                  </a:cubicBezTo>
                  <a:cubicBezTo>
                    <a:pt x="840" y="132"/>
                    <a:pt x="920" y="234"/>
                    <a:pt x="920" y="358"/>
                  </a:cubicBezTo>
                  <a:cubicBezTo>
                    <a:pt x="920" y="481"/>
                    <a:pt x="840" y="584"/>
                    <a:pt x="739" y="584"/>
                  </a:cubicBezTo>
                  <a:cubicBezTo>
                    <a:pt x="637" y="584"/>
                    <a:pt x="553" y="481"/>
                    <a:pt x="553" y="358"/>
                  </a:cubicBezTo>
                  <a:close/>
                  <a:moveTo>
                    <a:pt x="53" y="278"/>
                  </a:moveTo>
                  <a:lnTo>
                    <a:pt x="53" y="278"/>
                  </a:lnTo>
                  <a:cubicBezTo>
                    <a:pt x="53" y="154"/>
                    <a:pt x="137" y="52"/>
                    <a:pt x="239" y="52"/>
                  </a:cubicBezTo>
                  <a:cubicBezTo>
                    <a:pt x="336" y="52"/>
                    <a:pt x="420" y="154"/>
                    <a:pt x="420" y="278"/>
                  </a:cubicBezTo>
                  <a:cubicBezTo>
                    <a:pt x="420" y="402"/>
                    <a:pt x="336" y="499"/>
                    <a:pt x="239" y="499"/>
                  </a:cubicBezTo>
                  <a:cubicBezTo>
                    <a:pt x="137" y="499"/>
                    <a:pt x="53" y="402"/>
                    <a:pt x="53" y="278"/>
                  </a:cubicBezTo>
                  <a:close/>
                </a:path>
              </a:pathLst>
            </a:custGeom>
            <a:solidFill>
              <a:srgbClr val="42282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7" name="Freeform 129"/>
            <p:cNvSpPr>
              <a:spLocks noChangeArrowheads="1"/>
            </p:cNvSpPr>
            <p:nvPr/>
          </p:nvSpPr>
          <p:spPr bwMode="auto">
            <a:xfrm>
              <a:off x="10656760" y="8354022"/>
              <a:ext cx="1841020" cy="1036846"/>
            </a:xfrm>
            <a:custGeom>
              <a:avLst/>
              <a:gdLst>
                <a:gd name="T0" fmla="*/ 1920 w 1921"/>
                <a:gd name="T1" fmla="*/ 0 h 1085"/>
                <a:gd name="T2" fmla="*/ 0 w 1921"/>
                <a:gd name="T3" fmla="*/ 0 h 1085"/>
                <a:gd name="T4" fmla="*/ 0 w 1921"/>
                <a:gd name="T5" fmla="*/ 1084 h 1085"/>
                <a:gd name="T6" fmla="*/ 1920 w 1921"/>
                <a:gd name="T7" fmla="*/ 1084 h 1085"/>
                <a:gd name="T8" fmla="*/ 1920 w 1921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1" h="1085">
                  <a:moveTo>
                    <a:pt x="1920" y="0"/>
                  </a:moveTo>
                  <a:lnTo>
                    <a:pt x="0" y="0"/>
                  </a:lnTo>
                  <a:lnTo>
                    <a:pt x="0" y="1084"/>
                  </a:lnTo>
                  <a:lnTo>
                    <a:pt x="1920" y="1084"/>
                  </a:lnTo>
                  <a:lnTo>
                    <a:pt x="1920" y="0"/>
                  </a:lnTo>
                </a:path>
              </a:pathLst>
            </a:custGeom>
            <a:solidFill>
              <a:srgbClr val="8A6E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8" name="Freeform 130"/>
            <p:cNvSpPr>
              <a:spLocks noChangeArrowheads="1"/>
            </p:cNvSpPr>
            <p:nvPr/>
          </p:nvSpPr>
          <p:spPr bwMode="auto">
            <a:xfrm>
              <a:off x="10656760" y="8354022"/>
              <a:ext cx="1841020" cy="1036846"/>
            </a:xfrm>
            <a:custGeom>
              <a:avLst/>
              <a:gdLst>
                <a:gd name="T0" fmla="*/ 1920 w 1921"/>
                <a:gd name="T1" fmla="*/ 0 h 1085"/>
                <a:gd name="T2" fmla="*/ 0 w 1921"/>
                <a:gd name="T3" fmla="*/ 0 h 1085"/>
                <a:gd name="T4" fmla="*/ 0 w 1921"/>
                <a:gd name="T5" fmla="*/ 1084 h 1085"/>
                <a:gd name="T6" fmla="*/ 1920 w 1921"/>
                <a:gd name="T7" fmla="*/ 1084 h 1085"/>
                <a:gd name="T8" fmla="*/ 1920 w 1921"/>
                <a:gd name="T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1" h="1085">
                  <a:moveTo>
                    <a:pt x="1920" y="0"/>
                  </a:moveTo>
                  <a:lnTo>
                    <a:pt x="0" y="0"/>
                  </a:lnTo>
                  <a:lnTo>
                    <a:pt x="0" y="1084"/>
                  </a:lnTo>
                  <a:lnTo>
                    <a:pt x="1920" y="1084"/>
                  </a:lnTo>
                  <a:lnTo>
                    <a:pt x="1920" y="0"/>
                  </a:lnTo>
                </a:path>
              </a:pathLst>
            </a:custGeom>
            <a:solidFill>
              <a:srgbClr val="8A6E4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49" name="Freeform 131"/>
            <p:cNvSpPr>
              <a:spLocks noChangeArrowheads="1"/>
            </p:cNvSpPr>
            <p:nvPr/>
          </p:nvSpPr>
          <p:spPr bwMode="auto">
            <a:xfrm>
              <a:off x="10749869" y="8180509"/>
              <a:ext cx="1841020" cy="1036846"/>
            </a:xfrm>
            <a:custGeom>
              <a:avLst/>
              <a:gdLst>
                <a:gd name="T0" fmla="*/ 0 w 1921"/>
                <a:gd name="T1" fmla="*/ 1084 h 1085"/>
                <a:gd name="T2" fmla="*/ 1920 w 1921"/>
                <a:gd name="T3" fmla="*/ 1084 h 1085"/>
                <a:gd name="T4" fmla="*/ 1920 w 1921"/>
                <a:gd name="T5" fmla="*/ 0 h 1085"/>
                <a:gd name="T6" fmla="*/ 0 w 1921"/>
                <a:gd name="T7" fmla="*/ 0 h 1085"/>
                <a:gd name="T8" fmla="*/ 0 w 1921"/>
                <a:gd name="T9" fmla="*/ 1084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1" h="1085">
                  <a:moveTo>
                    <a:pt x="0" y="1084"/>
                  </a:moveTo>
                  <a:lnTo>
                    <a:pt x="1920" y="1084"/>
                  </a:lnTo>
                  <a:lnTo>
                    <a:pt x="1920" y="0"/>
                  </a:lnTo>
                  <a:lnTo>
                    <a:pt x="0" y="0"/>
                  </a:lnTo>
                  <a:lnTo>
                    <a:pt x="0" y="108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0" name="Freeform 132"/>
            <p:cNvSpPr>
              <a:spLocks noChangeArrowheads="1"/>
            </p:cNvSpPr>
            <p:nvPr/>
          </p:nvSpPr>
          <p:spPr bwMode="auto">
            <a:xfrm>
              <a:off x="10644063" y="8180509"/>
              <a:ext cx="1946826" cy="1184967"/>
            </a:xfrm>
            <a:custGeom>
              <a:avLst/>
              <a:gdLst>
                <a:gd name="T0" fmla="*/ 110 w 2031"/>
                <a:gd name="T1" fmla="*/ 0 h 1240"/>
                <a:gd name="T2" fmla="*/ 110 w 2031"/>
                <a:gd name="T3" fmla="*/ 1084 h 1240"/>
                <a:gd name="T4" fmla="*/ 2030 w 2031"/>
                <a:gd name="T5" fmla="*/ 1084 h 1240"/>
                <a:gd name="T6" fmla="*/ 1920 w 2031"/>
                <a:gd name="T7" fmla="*/ 1239 h 1240"/>
                <a:gd name="T8" fmla="*/ 0 w 2031"/>
                <a:gd name="T9" fmla="*/ 1239 h 1240"/>
                <a:gd name="T10" fmla="*/ 0 w 2031"/>
                <a:gd name="T11" fmla="*/ 155 h 1240"/>
                <a:gd name="T12" fmla="*/ 110 w 2031"/>
                <a:gd name="T13" fmla="*/ 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1" h="1240">
                  <a:moveTo>
                    <a:pt x="110" y="0"/>
                  </a:moveTo>
                  <a:lnTo>
                    <a:pt x="110" y="1084"/>
                  </a:lnTo>
                  <a:lnTo>
                    <a:pt x="2030" y="1084"/>
                  </a:lnTo>
                  <a:lnTo>
                    <a:pt x="1920" y="1239"/>
                  </a:lnTo>
                  <a:lnTo>
                    <a:pt x="0" y="1239"/>
                  </a:lnTo>
                  <a:lnTo>
                    <a:pt x="0" y="155"/>
                  </a:lnTo>
                  <a:lnTo>
                    <a:pt x="110" y="0"/>
                  </a:lnTo>
                </a:path>
              </a:pathLst>
            </a:custGeom>
            <a:solidFill>
              <a:srgbClr val="B1B3B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1" name="Freeform 133"/>
            <p:cNvSpPr>
              <a:spLocks noChangeArrowheads="1"/>
            </p:cNvSpPr>
            <p:nvPr/>
          </p:nvSpPr>
          <p:spPr bwMode="auto">
            <a:xfrm>
              <a:off x="10644063" y="9221587"/>
              <a:ext cx="1946826" cy="143889"/>
            </a:xfrm>
            <a:custGeom>
              <a:avLst/>
              <a:gdLst>
                <a:gd name="T0" fmla="*/ 110 w 2031"/>
                <a:gd name="T1" fmla="*/ 0 h 156"/>
                <a:gd name="T2" fmla="*/ 2030 w 2031"/>
                <a:gd name="T3" fmla="*/ 0 h 156"/>
                <a:gd name="T4" fmla="*/ 1920 w 2031"/>
                <a:gd name="T5" fmla="*/ 155 h 156"/>
                <a:gd name="T6" fmla="*/ 0 w 2031"/>
                <a:gd name="T7" fmla="*/ 155 h 156"/>
                <a:gd name="T8" fmla="*/ 110 w 203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1" h="156">
                  <a:moveTo>
                    <a:pt x="110" y="0"/>
                  </a:moveTo>
                  <a:lnTo>
                    <a:pt x="2030" y="0"/>
                  </a:lnTo>
                  <a:lnTo>
                    <a:pt x="1920" y="155"/>
                  </a:lnTo>
                  <a:lnTo>
                    <a:pt x="0" y="155"/>
                  </a:lnTo>
                  <a:lnTo>
                    <a:pt x="110" y="0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2" name="Freeform 134"/>
            <p:cNvSpPr>
              <a:spLocks noChangeArrowheads="1"/>
            </p:cNvSpPr>
            <p:nvPr/>
          </p:nvSpPr>
          <p:spPr bwMode="auto">
            <a:xfrm>
              <a:off x="11024964" y="8269381"/>
              <a:ext cx="46555" cy="871797"/>
            </a:xfrm>
            <a:custGeom>
              <a:avLst/>
              <a:gdLst>
                <a:gd name="T0" fmla="*/ 0 w 54"/>
                <a:gd name="T1" fmla="*/ 912 h 913"/>
                <a:gd name="T2" fmla="*/ 53 w 54"/>
                <a:gd name="T3" fmla="*/ 912 h 913"/>
                <a:gd name="T4" fmla="*/ 53 w 54"/>
                <a:gd name="T5" fmla="*/ 0 h 913"/>
                <a:gd name="T6" fmla="*/ 0 w 54"/>
                <a:gd name="T7" fmla="*/ 0 h 913"/>
                <a:gd name="T8" fmla="*/ 0 w 54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13">
                  <a:moveTo>
                    <a:pt x="0" y="912"/>
                  </a:moveTo>
                  <a:lnTo>
                    <a:pt x="53" y="912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3" name="Freeform 135"/>
            <p:cNvSpPr>
              <a:spLocks noChangeArrowheads="1"/>
            </p:cNvSpPr>
            <p:nvPr/>
          </p:nvSpPr>
          <p:spPr bwMode="auto">
            <a:xfrm>
              <a:off x="11135002" y="8269381"/>
              <a:ext cx="42322" cy="871797"/>
            </a:xfrm>
            <a:custGeom>
              <a:avLst/>
              <a:gdLst>
                <a:gd name="T0" fmla="*/ 0 w 50"/>
                <a:gd name="T1" fmla="*/ 912 h 913"/>
                <a:gd name="T2" fmla="*/ 49 w 50"/>
                <a:gd name="T3" fmla="*/ 912 h 913"/>
                <a:gd name="T4" fmla="*/ 49 w 50"/>
                <a:gd name="T5" fmla="*/ 0 h 913"/>
                <a:gd name="T6" fmla="*/ 0 w 50"/>
                <a:gd name="T7" fmla="*/ 0 h 913"/>
                <a:gd name="T8" fmla="*/ 0 w 50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13">
                  <a:moveTo>
                    <a:pt x="0" y="912"/>
                  </a:moveTo>
                  <a:lnTo>
                    <a:pt x="49" y="912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4" name="Freeform 136"/>
            <p:cNvSpPr>
              <a:spLocks noChangeArrowheads="1"/>
            </p:cNvSpPr>
            <p:nvPr/>
          </p:nvSpPr>
          <p:spPr bwMode="auto">
            <a:xfrm>
              <a:off x="11240808" y="8269381"/>
              <a:ext cx="46555" cy="871797"/>
            </a:xfrm>
            <a:custGeom>
              <a:avLst/>
              <a:gdLst>
                <a:gd name="T0" fmla="*/ 0 w 54"/>
                <a:gd name="T1" fmla="*/ 912 h 913"/>
                <a:gd name="T2" fmla="*/ 53 w 54"/>
                <a:gd name="T3" fmla="*/ 912 h 913"/>
                <a:gd name="T4" fmla="*/ 53 w 54"/>
                <a:gd name="T5" fmla="*/ 0 h 913"/>
                <a:gd name="T6" fmla="*/ 0 w 54"/>
                <a:gd name="T7" fmla="*/ 0 h 913"/>
                <a:gd name="T8" fmla="*/ 0 w 54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13">
                  <a:moveTo>
                    <a:pt x="0" y="912"/>
                  </a:moveTo>
                  <a:lnTo>
                    <a:pt x="53" y="912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5" name="Freeform 137"/>
            <p:cNvSpPr>
              <a:spLocks noChangeArrowheads="1"/>
            </p:cNvSpPr>
            <p:nvPr/>
          </p:nvSpPr>
          <p:spPr bwMode="auto">
            <a:xfrm>
              <a:off x="11350846" y="8269381"/>
              <a:ext cx="46555" cy="871797"/>
            </a:xfrm>
            <a:custGeom>
              <a:avLst/>
              <a:gdLst>
                <a:gd name="T0" fmla="*/ 0 w 54"/>
                <a:gd name="T1" fmla="*/ 912 h 913"/>
                <a:gd name="T2" fmla="*/ 53 w 54"/>
                <a:gd name="T3" fmla="*/ 912 h 913"/>
                <a:gd name="T4" fmla="*/ 53 w 54"/>
                <a:gd name="T5" fmla="*/ 0 h 913"/>
                <a:gd name="T6" fmla="*/ 0 w 54"/>
                <a:gd name="T7" fmla="*/ 0 h 913"/>
                <a:gd name="T8" fmla="*/ 0 w 54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13">
                  <a:moveTo>
                    <a:pt x="0" y="912"/>
                  </a:moveTo>
                  <a:lnTo>
                    <a:pt x="53" y="912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6" name="Freeform 138"/>
            <p:cNvSpPr>
              <a:spLocks noChangeArrowheads="1"/>
            </p:cNvSpPr>
            <p:nvPr/>
          </p:nvSpPr>
          <p:spPr bwMode="auto">
            <a:xfrm>
              <a:off x="11460884" y="8269381"/>
              <a:ext cx="42322" cy="871797"/>
            </a:xfrm>
            <a:custGeom>
              <a:avLst/>
              <a:gdLst>
                <a:gd name="T0" fmla="*/ 0 w 49"/>
                <a:gd name="T1" fmla="*/ 912 h 913"/>
                <a:gd name="T2" fmla="*/ 48 w 49"/>
                <a:gd name="T3" fmla="*/ 912 h 913"/>
                <a:gd name="T4" fmla="*/ 48 w 49"/>
                <a:gd name="T5" fmla="*/ 0 h 913"/>
                <a:gd name="T6" fmla="*/ 0 w 49"/>
                <a:gd name="T7" fmla="*/ 0 h 913"/>
                <a:gd name="T8" fmla="*/ 0 w 49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913">
                  <a:moveTo>
                    <a:pt x="0" y="912"/>
                  </a:moveTo>
                  <a:lnTo>
                    <a:pt x="48" y="91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7" name="Freeform 139"/>
            <p:cNvSpPr>
              <a:spLocks noChangeArrowheads="1"/>
            </p:cNvSpPr>
            <p:nvPr/>
          </p:nvSpPr>
          <p:spPr bwMode="auto">
            <a:xfrm>
              <a:off x="11566689" y="8269381"/>
              <a:ext cx="42322" cy="871797"/>
            </a:xfrm>
            <a:custGeom>
              <a:avLst/>
              <a:gdLst>
                <a:gd name="T0" fmla="*/ 0 w 49"/>
                <a:gd name="T1" fmla="*/ 912 h 913"/>
                <a:gd name="T2" fmla="*/ 48 w 49"/>
                <a:gd name="T3" fmla="*/ 912 h 913"/>
                <a:gd name="T4" fmla="*/ 48 w 49"/>
                <a:gd name="T5" fmla="*/ 0 h 913"/>
                <a:gd name="T6" fmla="*/ 0 w 49"/>
                <a:gd name="T7" fmla="*/ 0 h 913"/>
                <a:gd name="T8" fmla="*/ 0 w 49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913">
                  <a:moveTo>
                    <a:pt x="0" y="912"/>
                  </a:moveTo>
                  <a:lnTo>
                    <a:pt x="48" y="912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8" name="Freeform 140"/>
            <p:cNvSpPr>
              <a:spLocks noChangeArrowheads="1"/>
            </p:cNvSpPr>
            <p:nvPr/>
          </p:nvSpPr>
          <p:spPr bwMode="auto">
            <a:xfrm>
              <a:off x="11672495" y="8269381"/>
              <a:ext cx="46555" cy="871797"/>
            </a:xfrm>
            <a:custGeom>
              <a:avLst/>
              <a:gdLst>
                <a:gd name="T0" fmla="*/ 0 w 54"/>
                <a:gd name="T1" fmla="*/ 912 h 913"/>
                <a:gd name="T2" fmla="*/ 53 w 54"/>
                <a:gd name="T3" fmla="*/ 912 h 913"/>
                <a:gd name="T4" fmla="*/ 53 w 54"/>
                <a:gd name="T5" fmla="*/ 0 h 913"/>
                <a:gd name="T6" fmla="*/ 0 w 54"/>
                <a:gd name="T7" fmla="*/ 0 h 913"/>
                <a:gd name="T8" fmla="*/ 0 w 54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13">
                  <a:moveTo>
                    <a:pt x="0" y="912"/>
                  </a:moveTo>
                  <a:lnTo>
                    <a:pt x="53" y="912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59" name="Freeform 141"/>
            <p:cNvSpPr>
              <a:spLocks noChangeArrowheads="1"/>
            </p:cNvSpPr>
            <p:nvPr/>
          </p:nvSpPr>
          <p:spPr bwMode="auto">
            <a:xfrm>
              <a:off x="11778301" y="8269381"/>
              <a:ext cx="46555" cy="871797"/>
            </a:xfrm>
            <a:custGeom>
              <a:avLst/>
              <a:gdLst>
                <a:gd name="T0" fmla="*/ 0 w 54"/>
                <a:gd name="T1" fmla="*/ 912 h 913"/>
                <a:gd name="T2" fmla="*/ 53 w 54"/>
                <a:gd name="T3" fmla="*/ 912 h 913"/>
                <a:gd name="T4" fmla="*/ 53 w 54"/>
                <a:gd name="T5" fmla="*/ 0 h 913"/>
                <a:gd name="T6" fmla="*/ 0 w 54"/>
                <a:gd name="T7" fmla="*/ 0 h 913"/>
                <a:gd name="T8" fmla="*/ 0 w 54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13">
                  <a:moveTo>
                    <a:pt x="0" y="912"/>
                  </a:moveTo>
                  <a:lnTo>
                    <a:pt x="53" y="912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0" name="Freeform 142"/>
            <p:cNvSpPr>
              <a:spLocks noChangeArrowheads="1"/>
            </p:cNvSpPr>
            <p:nvPr/>
          </p:nvSpPr>
          <p:spPr bwMode="auto">
            <a:xfrm>
              <a:off x="11888339" y="8269381"/>
              <a:ext cx="42322" cy="871797"/>
            </a:xfrm>
            <a:custGeom>
              <a:avLst/>
              <a:gdLst>
                <a:gd name="T0" fmla="*/ 0 w 50"/>
                <a:gd name="T1" fmla="*/ 912 h 913"/>
                <a:gd name="T2" fmla="*/ 49 w 50"/>
                <a:gd name="T3" fmla="*/ 912 h 913"/>
                <a:gd name="T4" fmla="*/ 49 w 50"/>
                <a:gd name="T5" fmla="*/ 0 h 913"/>
                <a:gd name="T6" fmla="*/ 0 w 50"/>
                <a:gd name="T7" fmla="*/ 0 h 913"/>
                <a:gd name="T8" fmla="*/ 0 w 50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13">
                  <a:moveTo>
                    <a:pt x="0" y="912"/>
                  </a:moveTo>
                  <a:lnTo>
                    <a:pt x="49" y="912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1" name="Freeform 143"/>
            <p:cNvSpPr>
              <a:spLocks noChangeArrowheads="1"/>
            </p:cNvSpPr>
            <p:nvPr/>
          </p:nvSpPr>
          <p:spPr bwMode="auto">
            <a:xfrm>
              <a:off x="11994145" y="8269381"/>
              <a:ext cx="46555" cy="871797"/>
            </a:xfrm>
            <a:custGeom>
              <a:avLst/>
              <a:gdLst>
                <a:gd name="T0" fmla="*/ 0 w 53"/>
                <a:gd name="T1" fmla="*/ 912 h 913"/>
                <a:gd name="T2" fmla="*/ 52 w 53"/>
                <a:gd name="T3" fmla="*/ 912 h 913"/>
                <a:gd name="T4" fmla="*/ 52 w 53"/>
                <a:gd name="T5" fmla="*/ 0 h 913"/>
                <a:gd name="T6" fmla="*/ 0 w 53"/>
                <a:gd name="T7" fmla="*/ 0 h 913"/>
                <a:gd name="T8" fmla="*/ 0 w 53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13">
                  <a:moveTo>
                    <a:pt x="0" y="912"/>
                  </a:moveTo>
                  <a:lnTo>
                    <a:pt x="52" y="912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2" name="Freeform 144"/>
            <p:cNvSpPr>
              <a:spLocks noChangeArrowheads="1"/>
            </p:cNvSpPr>
            <p:nvPr/>
          </p:nvSpPr>
          <p:spPr bwMode="auto">
            <a:xfrm>
              <a:off x="12099950" y="8269381"/>
              <a:ext cx="46555" cy="871797"/>
            </a:xfrm>
            <a:custGeom>
              <a:avLst/>
              <a:gdLst>
                <a:gd name="T0" fmla="*/ 0 w 54"/>
                <a:gd name="T1" fmla="*/ 912 h 913"/>
                <a:gd name="T2" fmla="*/ 53 w 54"/>
                <a:gd name="T3" fmla="*/ 912 h 913"/>
                <a:gd name="T4" fmla="*/ 53 w 54"/>
                <a:gd name="T5" fmla="*/ 0 h 913"/>
                <a:gd name="T6" fmla="*/ 0 w 54"/>
                <a:gd name="T7" fmla="*/ 0 h 913"/>
                <a:gd name="T8" fmla="*/ 0 w 54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913">
                  <a:moveTo>
                    <a:pt x="0" y="912"/>
                  </a:moveTo>
                  <a:lnTo>
                    <a:pt x="53" y="912"/>
                  </a:lnTo>
                  <a:lnTo>
                    <a:pt x="53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3" name="Freeform 145"/>
            <p:cNvSpPr>
              <a:spLocks noChangeArrowheads="1"/>
            </p:cNvSpPr>
            <p:nvPr/>
          </p:nvSpPr>
          <p:spPr bwMode="auto">
            <a:xfrm>
              <a:off x="12205756" y="8269381"/>
              <a:ext cx="46555" cy="871797"/>
            </a:xfrm>
            <a:custGeom>
              <a:avLst/>
              <a:gdLst>
                <a:gd name="T0" fmla="*/ 0 w 55"/>
                <a:gd name="T1" fmla="*/ 912 h 913"/>
                <a:gd name="T2" fmla="*/ 54 w 55"/>
                <a:gd name="T3" fmla="*/ 912 h 913"/>
                <a:gd name="T4" fmla="*/ 54 w 55"/>
                <a:gd name="T5" fmla="*/ 0 h 913"/>
                <a:gd name="T6" fmla="*/ 0 w 55"/>
                <a:gd name="T7" fmla="*/ 0 h 913"/>
                <a:gd name="T8" fmla="*/ 0 w 55"/>
                <a:gd name="T9" fmla="*/ 912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913">
                  <a:moveTo>
                    <a:pt x="0" y="912"/>
                  </a:moveTo>
                  <a:lnTo>
                    <a:pt x="54" y="912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912"/>
                  </a:lnTo>
                </a:path>
              </a:pathLst>
            </a:custGeom>
            <a:solidFill>
              <a:srgbClr val="8F91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4" name="Freeform 146"/>
            <p:cNvSpPr>
              <a:spLocks noChangeArrowheads="1"/>
            </p:cNvSpPr>
            <p:nvPr/>
          </p:nvSpPr>
          <p:spPr bwMode="auto">
            <a:xfrm>
              <a:off x="12946396" y="8133956"/>
              <a:ext cx="952252" cy="859101"/>
            </a:xfrm>
            <a:custGeom>
              <a:avLst/>
              <a:gdLst>
                <a:gd name="T0" fmla="*/ 142 w 997"/>
                <a:gd name="T1" fmla="*/ 0 h 900"/>
                <a:gd name="T2" fmla="*/ 0 w 997"/>
                <a:gd name="T3" fmla="*/ 164 h 900"/>
                <a:gd name="T4" fmla="*/ 854 w 997"/>
                <a:gd name="T5" fmla="*/ 899 h 900"/>
                <a:gd name="T6" fmla="*/ 996 w 997"/>
                <a:gd name="T7" fmla="*/ 735 h 900"/>
                <a:gd name="T8" fmla="*/ 142 w 99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7" h="900">
                  <a:moveTo>
                    <a:pt x="142" y="0"/>
                  </a:moveTo>
                  <a:lnTo>
                    <a:pt x="0" y="164"/>
                  </a:lnTo>
                  <a:lnTo>
                    <a:pt x="854" y="899"/>
                  </a:lnTo>
                  <a:lnTo>
                    <a:pt x="996" y="735"/>
                  </a:lnTo>
                  <a:lnTo>
                    <a:pt x="142" y="0"/>
                  </a:lnTo>
                </a:path>
              </a:pathLst>
            </a:custGeom>
            <a:solidFill>
              <a:srgbClr val="FCCEB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5" name="Freeform 147"/>
            <p:cNvSpPr>
              <a:spLocks noChangeArrowheads="1"/>
            </p:cNvSpPr>
            <p:nvPr/>
          </p:nvSpPr>
          <p:spPr bwMode="auto">
            <a:xfrm>
              <a:off x="13035273" y="8133956"/>
              <a:ext cx="766034" cy="672892"/>
            </a:xfrm>
            <a:custGeom>
              <a:avLst/>
              <a:gdLst>
                <a:gd name="T0" fmla="*/ 49 w 802"/>
                <a:gd name="T1" fmla="*/ 0 h 705"/>
                <a:gd name="T2" fmla="*/ 0 w 802"/>
                <a:gd name="T3" fmla="*/ 54 h 705"/>
                <a:gd name="T4" fmla="*/ 757 w 802"/>
                <a:gd name="T5" fmla="*/ 704 h 705"/>
                <a:gd name="T6" fmla="*/ 801 w 802"/>
                <a:gd name="T7" fmla="*/ 651 h 705"/>
                <a:gd name="T8" fmla="*/ 49 w 802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705">
                  <a:moveTo>
                    <a:pt x="49" y="0"/>
                  </a:moveTo>
                  <a:lnTo>
                    <a:pt x="0" y="54"/>
                  </a:lnTo>
                  <a:lnTo>
                    <a:pt x="757" y="704"/>
                  </a:lnTo>
                  <a:lnTo>
                    <a:pt x="801" y="651"/>
                  </a:lnTo>
                  <a:lnTo>
                    <a:pt x="49" y="0"/>
                  </a:lnTo>
                </a:path>
              </a:pathLst>
            </a:custGeom>
            <a:solidFill>
              <a:srgbClr val="F481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6" name="Freeform 148"/>
            <p:cNvSpPr>
              <a:spLocks noChangeArrowheads="1"/>
            </p:cNvSpPr>
            <p:nvPr/>
          </p:nvSpPr>
          <p:spPr bwMode="auto">
            <a:xfrm>
              <a:off x="12946396" y="8239757"/>
              <a:ext cx="766034" cy="672892"/>
            </a:xfrm>
            <a:custGeom>
              <a:avLst/>
              <a:gdLst>
                <a:gd name="T0" fmla="*/ 49 w 802"/>
                <a:gd name="T1" fmla="*/ 0 h 705"/>
                <a:gd name="T2" fmla="*/ 0 w 802"/>
                <a:gd name="T3" fmla="*/ 53 h 705"/>
                <a:gd name="T4" fmla="*/ 757 w 802"/>
                <a:gd name="T5" fmla="*/ 704 h 705"/>
                <a:gd name="T6" fmla="*/ 801 w 802"/>
                <a:gd name="T7" fmla="*/ 646 h 705"/>
                <a:gd name="T8" fmla="*/ 49 w 802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2" h="705">
                  <a:moveTo>
                    <a:pt x="49" y="0"/>
                  </a:moveTo>
                  <a:lnTo>
                    <a:pt x="0" y="53"/>
                  </a:lnTo>
                  <a:lnTo>
                    <a:pt x="757" y="704"/>
                  </a:lnTo>
                  <a:lnTo>
                    <a:pt x="801" y="646"/>
                  </a:lnTo>
                  <a:lnTo>
                    <a:pt x="49" y="0"/>
                  </a:lnTo>
                </a:path>
              </a:pathLst>
            </a:custGeom>
            <a:solidFill>
              <a:srgbClr val="F481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7" name="Freeform 149"/>
            <p:cNvSpPr>
              <a:spLocks noChangeArrowheads="1"/>
            </p:cNvSpPr>
            <p:nvPr/>
          </p:nvSpPr>
          <p:spPr bwMode="auto">
            <a:xfrm>
              <a:off x="12857520" y="8074708"/>
              <a:ext cx="220076" cy="211601"/>
            </a:xfrm>
            <a:custGeom>
              <a:avLst/>
              <a:gdLst>
                <a:gd name="T0" fmla="*/ 92 w 235"/>
                <a:gd name="T1" fmla="*/ 225 h 226"/>
                <a:gd name="T2" fmla="*/ 92 w 235"/>
                <a:gd name="T3" fmla="*/ 225 h 226"/>
                <a:gd name="T4" fmla="*/ 9 w 235"/>
                <a:gd name="T5" fmla="*/ 39 h 226"/>
                <a:gd name="T6" fmla="*/ 40 w 235"/>
                <a:gd name="T7" fmla="*/ 9 h 226"/>
                <a:gd name="T8" fmla="*/ 234 w 235"/>
                <a:gd name="T9" fmla="*/ 61 h 226"/>
                <a:gd name="T10" fmla="*/ 92 w 235"/>
                <a:gd name="T11" fmla="*/ 22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226">
                  <a:moveTo>
                    <a:pt x="92" y="225"/>
                  </a:moveTo>
                  <a:lnTo>
                    <a:pt x="92" y="225"/>
                  </a:lnTo>
                  <a:cubicBezTo>
                    <a:pt x="9" y="39"/>
                    <a:pt x="9" y="39"/>
                    <a:pt x="9" y="39"/>
                  </a:cubicBezTo>
                  <a:cubicBezTo>
                    <a:pt x="0" y="22"/>
                    <a:pt x="22" y="0"/>
                    <a:pt x="40" y="9"/>
                  </a:cubicBezTo>
                  <a:cubicBezTo>
                    <a:pt x="234" y="61"/>
                    <a:pt x="234" y="61"/>
                    <a:pt x="234" y="61"/>
                  </a:cubicBezTo>
                  <a:lnTo>
                    <a:pt x="92" y="225"/>
                  </a:lnTo>
                </a:path>
              </a:pathLst>
            </a:custGeom>
            <a:solidFill>
              <a:srgbClr val="FEE5D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8" name="Freeform 150"/>
            <p:cNvSpPr>
              <a:spLocks noChangeArrowheads="1"/>
            </p:cNvSpPr>
            <p:nvPr/>
          </p:nvSpPr>
          <p:spPr bwMode="auto">
            <a:xfrm>
              <a:off x="13763217" y="8836473"/>
              <a:ext cx="215844" cy="220065"/>
            </a:xfrm>
            <a:custGeom>
              <a:avLst/>
              <a:gdLst>
                <a:gd name="T0" fmla="*/ 0 w 230"/>
                <a:gd name="T1" fmla="*/ 0 h 235"/>
                <a:gd name="T2" fmla="*/ 229 w 230"/>
                <a:gd name="T3" fmla="*/ 0 h 235"/>
                <a:gd name="T4" fmla="*/ 229 w 230"/>
                <a:gd name="T5" fmla="*/ 234 h 235"/>
                <a:gd name="T6" fmla="*/ 0 w 230"/>
                <a:gd name="T7" fmla="*/ 234 h 235"/>
                <a:gd name="T8" fmla="*/ 0 w 230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35">
                  <a:moveTo>
                    <a:pt x="0" y="0"/>
                  </a:moveTo>
                  <a:lnTo>
                    <a:pt x="229" y="0"/>
                  </a:lnTo>
                  <a:lnTo>
                    <a:pt x="229" y="234"/>
                  </a:lnTo>
                  <a:lnTo>
                    <a:pt x="0" y="234"/>
                  </a:lnTo>
                  <a:lnTo>
                    <a:pt x="0" y="0"/>
                  </a:lnTo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69" name="Freeform 151"/>
            <p:cNvSpPr>
              <a:spLocks noChangeArrowheads="1"/>
            </p:cNvSpPr>
            <p:nvPr/>
          </p:nvSpPr>
          <p:spPr bwMode="auto">
            <a:xfrm>
              <a:off x="13763217" y="8836473"/>
              <a:ext cx="131199" cy="152353"/>
            </a:xfrm>
            <a:custGeom>
              <a:avLst/>
              <a:gdLst>
                <a:gd name="T0" fmla="*/ 142 w 143"/>
                <a:gd name="T1" fmla="*/ 0 h 165"/>
                <a:gd name="T2" fmla="*/ 0 w 143"/>
                <a:gd name="T3" fmla="*/ 164 h 165"/>
                <a:gd name="T4" fmla="*/ 0 w 143"/>
                <a:gd name="T5" fmla="*/ 84 h 165"/>
                <a:gd name="T6" fmla="*/ 75 w 143"/>
                <a:gd name="T7" fmla="*/ 0 h 165"/>
                <a:gd name="T8" fmla="*/ 142 w 143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65">
                  <a:moveTo>
                    <a:pt x="142" y="0"/>
                  </a:moveTo>
                  <a:lnTo>
                    <a:pt x="0" y="164"/>
                  </a:lnTo>
                  <a:lnTo>
                    <a:pt x="0" y="84"/>
                  </a:lnTo>
                  <a:lnTo>
                    <a:pt x="75" y="0"/>
                  </a:lnTo>
                  <a:lnTo>
                    <a:pt x="142" y="0"/>
                  </a:lnTo>
                </a:path>
              </a:pathLst>
            </a:custGeom>
            <a:solidFill>
              <a:srgbClr val="B15D5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70" name="Freeform 152"/>
            <p:cNvSpPr>
              <a:spLocks noChangeArrowheads="1"/>
            </p:cNvSpPr>
            <p:nvPr/>
          </p:nvSpPr>
          <p:spPr bwMode="auto">
            <a:xfrm>
              <a:off x="13763217" y="8836473"/>
              <a:ext cx="55019" cy="63480"/>
            </a:xfrm>
            <a:custGeom>
              <a:avLst/>
              <a:gdLst>
                <a:gd name="T0" fmla="*/ 60 w 61"/>
                <a:gd name="T1" fmla="*/ 0 h 72"/>
                <a:gd name="T2" fmla="*/ 0 w 61"/>
                <a:gd name="T3" fmla="*/ 71 h 72"/>
                <a:gd name="T4" fmla="*/ 0 w 61"/>
                <a:gd name="T5" fmla="*/ 30 h 72"/>
                <a:gd name="T6" fmla="*/ 26 w 61"/>
                <a:gd name="T7" fmla="*/ 0 h 72"/>
                <a:gd name="T8" fmla="*/ 60 w 61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2">
                  <a:moveTo>
                    <a:pt x="60" y="0"/>
                  </a:moveTo>
                  <a:lnTo>
                    <a:pt x="0" y="71"/>
                  </a:lnTo>
                  <a:lnTo>
                    <a:pt x="0" y="30"/>
                  </a:lnTo>
                  <a:lnTo>
                    <a:pt x="26" y="0"/>
                  </a:lnTo>
                  <a:lnTo>
                    <a:pt x="60" y="0"/>
                  </a:lnTo>
                </a:path>
              </a:pathLst>
            </a:custGeom>
            <a:solidFill>
              <a:srgbClr val="B15D5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215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0"/>
                            </p:stCondLst>
                            <p:childTnLst>
                              <p:par>
                                <p:cTn id="1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8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5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500"/>
                            </p:stCondLst>
                            <p:childTnLst>
                              <p:par>
                                <p:cTn id="1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1" grpId="0"/>
      <p:bldP spid="106" grpId="0"/>
      <p:bldP spid="107" grpId="0"/>
      <p:bldP spid="108" grpId="0"/>
      <p:bldP spid="109" grpId="0"/>
      <p:bldP spid="110" grpId="0"/>
      <p:bldP spid="114" grpId="0"/>
      <p:bldP spid="115" grpId="0"/>
      <p:bldP spid="116" grpId="0"/>
      <p:bldP spid="1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4556300" y="895181"/>
            <a:ext cx="15060325" cy="1475192"/>
            <a:chOff x="6008980" y="591612"/>
            <a:chExt cx="12359700" cy="1475192"/>
          </a:xfrm>
        </p:grpSpPr>
        <p:sp>
          <p:nvSpPr>
            <p:cNvPr id="34" name="TextBox 7"/>
            <p:cNvSpPr txBox="1"/>
            <p:nvPr/>
          </p:nvSpPr>
          <p:spPr>
            <a:xfrm>
              <a:off x="6008980" y="591612"/>
              <a:ext cx="12359700" cy="1323421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zh-CN" altLang="en-US" sz="80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教师活动</a:t>
              </a:r>
              <a:endParaRPr lang="id-ID" sz="8000" b="1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7" name="Rectangle 8"/>
            <p:cNvSpPr/>
            <p:nvPr/>
          </p:nvSpPr>
          <p:spPr>
            <a:xfrm>
              <a:off x="11412311" y="19753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 dirty="0">
                <a:solidFill>
                  <a:schemeClr val="accent2"/>
                </a:solidFill>
                <a:latin typeface="Open Sans Light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1716032" y="3002211"/>
            <a:ext cx="1985555" cy="92746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/>
              <a:t>开始</a:t>
            </a:r>
            <a:endParaRPr lang="zh-CN" altLang="en-US" sz="4400" dirty="0"/>
          </a:p>
        </p:txBody>
      </p:sp>
      <p:sp>
        <p:nvSpPr>
          <p:cNvPr id="44" name="圆角矩形 43"/>
          <p:cNvSpPr/>
          <p:nvPr/>
        </p:nvSpPr>
        <p:spPr>
          <a:xfrm>
            <a:off x="8926057" y="11884885"/>
            <a:ext cx="1648265" cy="76991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结束</a:t>
            </a:r>
            <a:endParaRPr lang="zh-CN" altLang="en-US" dirty="0"/>
          </a:p>
        </p:txBody>
      </p:sp>
      <p:sp>
        <p:nvSpPr>
          <p:cNvPr id="271" name="矩形 270"/>
          <p:cNvSpPr/>
          <p:nvPr/>
        </p:nvSpPr>
        <p:spPr>
          <a:xfrm>
            <a:off x="5242280" y="3015274"/>
            <a:ext cx="2168435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教师登陆</a:t>
            </a:r>
            <a:endParaRPr lang="zh-CN" altLang="en-US" dirty="0"/>
          </a:p>
        </p:txBody>
      </p:sp>
      <p:sp>
        <p:nvSpPr>
          <p:cNvPr id="272" name="菱形 271"/>
          <p:cNvSpPr/>
          <p:nvPr/>
        </p:nvSpPr>
        <p:spPr>
          <a:xfrm>
            <a:off x="8404936" y="2690144"/>
            <a:ext cx="2704016" cy="156466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是否初次登陆</a:t>
            </a:r>
            <a:endParaRPr lang="zh-CN" altLang="en-US" sz="2800" dirty="0"/>
          </a:p>
        </p:txBody>
      </p:sp>
      <p:sp>
        <p:nvSpPr>
          <p:cNvPr id="273" name="矩形 272"/>
          <p:cNvSpPr/>
          <p:nvPr/>
        </p:nvSpPr>
        <p:spPr>
          <a:xfrm>
            <a:off x="12199481" y="3032342"/>
            <a:ext cx="2690507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注册个人信息</a:t>
            </a:r>
            <a:endParaRPr lang="zh-CN" altLang="en-US" dirty="0"/>
          </a:p>
        </p:txBody>
      </p:sp>
      <p:sp>
        <p:nvSpPr>
          <p:cNvPr id="274" name="菱形 273"/>
          <p:cNvSpPr/>
          <p:nvPr/>
        </p:nvSpPr>
        <p:spPr>
          <a:xfrm>
            <a:off x="8331055" y="4817153"/>
            <a:ext cx="2851772" cy="1564660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是否发布新动态</a:t>
            </a:r>
            <a:endParaRPr lang="zh-CN" altLang="en-US" sz="2800" dirty="0"/>
          </a:p>
        </p:txBody>
      </p:sp>
      <p:sp>
        <p:nvSpPr>
          <p:cNvPr id="275" name="矩形 274"/>
          <p:cNvSpPr/>
          <p:nvPr/>
        </p:nvSpPr>
        <p:spPr>
          <a:xfrm>
            <a:off x="8404936" y="6995478"/>
            <a:ext cx="2690507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批阅学生报告</a:t>
            </a:r>
            <a:endParaRPr lang="zh-CN" altLang="en-US" dirty="0"/>
          </a:p>
        </p:txBody>
      </p:sp>
      <p:sp>
        <p:nvSpPr>
          <p:cNvPr id="276" name="矩形 275"/>
          <p:cNvSpPr/>
          <p:nvPr/>
        </p:nvSpPr>
        <p:spPr>
          <a:xfrm>
            <a:off x="8661846" y="8510561"/>
            <a:ext cx="2190191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审核成果</a:t>
            </a:r>
            <a:endParaRPr lang="zh-CN" altLang="en-US" dirty="0"/>
          </a:p>
        </p:txBody>
      </p:sp>
      <p:sp>
        <p:nvSpPr>
          <p:cNvPr id="277" name="矩形 276"/>
          <p:cNvSpPr/>
          <p:nvPr/>
        </p:nvSpPr>
        <p:spPr>
          <a:xfrm>
            <a:off x="8661847" y="10197723"/>
            <a:ext cx="2190191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提交总结</a:t>
            </a:r>
            <a:endParaRPr lang="zh-CN" altLang="en-US" dirty="0"/>
          </a:p>
        </p:txBody>
      </p:sp>
      <p:sp>
        <p:nvSpPr>
          <p:cNvPr id="278" name="矩形 277"/>
          <p:cNvSpPr/>
          <p:nvPr/>
        </p:nvSpPr>
        <p:spPr>
          <a:xfrm>
            <a:off x="12086462" y="5155298"/>
            <a:ext cx="2690507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发布新动态</a:t>
            </a:r>
            <a:endParaRPr lang="zh-CN" altLang="en-US" dirty="0"/>
          </a:p>
        </p:txBody>
      </p:sp>
      <p:sp>
        <p:nvSpPr>
          <p:cNvPr id="3" name="平行四边形 2"/>
          <p:cNvSpPr/>
          <p:nvPr/>
        </p:nvSpPr>
        <p:spPr>
          <a:xfrm>
            <a:off x="17242972" y="3797604"/>
            <a:ext cx="3381828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发布政策公告</a:t>
            </a:r>
            <a:endParaRPr lang="zh-CN" altLang="en-US" dirty="0"/>
          </a:p>
        </p:txBody>
      </p:sp>
      <p:sp>
        <p:nvSpPr>
          <p:cNvPr id="280" name="平行四边形 279"/>
          <p:cNvSpPr/>
          <p:nvPr/>
        </p:nvSpPr>
        <p:spPr>
          <a:xfrm>
            <a:off x="17242972" y="5155298"/>
            <a:ext cx="3381828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发布活动计划</a:t>
            </a:r>
            <a:endParaRPr lang="zh-CN" altLang="en-US" dirty="0"/>
          </a:p>
        </p:txBody>
      </p:sp>
      <p:sp>
        <p:nvSpPr>
          <p:cNvPr id="281" name="平行四边形 280"/>
          <p:cNvSpPr/>
          <p:nvPr/>
        </p:nvSpPr>
        <p:spPr>
          <a:xfrm>
            <a:off x="17242972" y="6589282"/>
            <a:ext cx="3381828" cy="9144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更新活动状态</a:t>
            </a:r>
            <a:endParaRPr lang="zh-CN" altLang="en-US" dirty="0"/>
          </a:p>
        </p:txBody>
      </p:sp>
      <p:cxnSp>
        <p:nvCxnSpPr>
          <p:cNvPr id="282" name="直接连接符 281"/>
          <p:cNvCxnSpPr>
            <a:stCxn id="2" idx="3"/>
            <a:endCxn id="271" idx="1"/>
          </p:cNvCxnSpPr>
          <p:nvPr/>
        </p:nvCxnSpPr>
        <p:spPr>
          <a:xfrm>
            <a:off x="3701587" y="3465943"/>
            <a:ext cx="1540693" cy="65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/>
          <p:cNvCxnSpPr>
            <a:stCxn id="271" idx="3"/>
            <a:endCxn id="272" idx="1"/>
          </p:cNvCxnSpPr>
          <p:nvPr/>
        </p:nvCxnSpPr>
        <p:spPr>
          <a:xfrm>
            <a:off x="7410715" y="3472474"/>
            <a:ext cx="9942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/>
          <p:cNvCxnSpPr>
            <a:stCxn id="272" idx="3"/>
            <a:endCxn id="273" idx="1"/>
          </p:cNvCxnSpPr>
          <p:nvPr/>
        </p:nvCxnSpPr>
        <p:spPr>
          <a:xfrm>
            <a:off x="11108952" y="3472474"/>
            <a:ext cx="1090529" cy="170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78" idx="3"/>
          </p:cNvCxnSpPr>
          <p:nvPr/>
        </p:nvCxnSpPr>
        <p:spPr>
          <a:xfrm>
            <a:off x="14776969" y="5612498"/>
            <a:ext cx="6757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/>
          <p:cNvCxnSpPr>
            <a:endCxn id="3" idx="5"/>
          </p:cNvCxnSpPr>
          <p:nvPr/>
        </p:nvCxnSpPr>
        <p:spPr>
          <a:xfrm>
            <a:off x="15452678" y="4254804"/>
            <a:ext cx="19045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/>
          <p:cNvCxnSpPr>
            <a:endCxn id="280" idx="5"/>
          </p:cNvCxnSpPr>
          <p:nvPr/>
        </p:nvCxnSpPr>
        <p:spPr>
          <a:xfrm>
            <a:off x="15452678" y="5612498"/>
            <a:ext cx="19045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endCxn id="281" idx="5"/>
          </p:cNvCxnSpPr>
          <p:nvPr/>
        </p:nvCxnSpPr>
        <p:spPr>
          <a:xfrm>
            <a:off x="15452678" y="7046482"/>
            <a:ext cx="19045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274" idx="3"/>
            <a:endCxn id="278" idx="1"/>
          </p:cNvCxnSpPr>
          <p:nvPr/>
        </p:nvCxnSpPr>
        <p:spPr>
          <a:xfrm>
            <a:off x="11182827" y="5599483"/>
            <a:ext cx="903635" cy="130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连接符 289"/>
          <p:cNvCxnSpPr>
            <a:stCxn id="272" idx="2"/>
            <a:endCxn id="274" idx="0"/>
          </p:cNvCxnSpPr>
          <p:nvPr/>
        </p:nvCxnSpPr>
        <p:spPr>
          <a:xfrm flipH="1">
            <a:off x="9756941" y="4254804"/>
            <a:ext cx="3" cy="5623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直接连接符 290"/>
          <p:cNvCxnSpPr>
            <a:stCxn id="274" idx="2"/>
            <a:endCxn id="275" idx="0"/>
          </p:cNvCxnSpPr>
          <p:nvPr/>
        </p:nvCxnSpPr>
        <p:spPr>
          <a:xfrm flipH="1">
            <a:off x="9750190" y="6381813"/>
            <a:ext cx="6751" cy="6136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直接连接符 291"/>
          <p:cNvCxnSpPr>
            <a:stCxn id="275" idx="2"/>
            <a:endCxn id="276" idx="0"/>
          </p:cNvCxnSpPr>
          <p:nvPr/>
        </p:nvCxnSpPr>
        <p:spPr>
          <a:xfrm>
            <a:off x="9750190" y="7909878"/>
            <a:ext cx="6752" cy="6006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直接连接符 292"/>
          <p:cNvCxnSpPr>
            <a:stCxn id="276" idx="2"/>
            <a:endCxn id="277" idx="0"/>
          </p:cNvCxnSpPr>
          <p:nvPr/>
        </p:nvCxnSpPr>
        <p:spPr>
          <a:xfrm>
            <a:off x="9756942" y="9424961"/>
            <a:ext cx="1" cy="77276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直接连接符 293"/>
          <p:cNvCxnSpPr>
            <a:stCxn id="277" idx="2"/>
            <a:endCxn id="44" idx="0"/>
          </p:cNvCxnSpPr>
          <p:nvPr/>
        </p:nvCxnSpPr>
        <p:spPr>
          <a:xfrm flipH="1">
            <a:off x="9750190" y="11112123"/>
            <a:ext cx="6753" cy="77276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矩形 294"/>
          <p:cNvSpPr/>
          <p:nvPr/>
        </p:nvSpPr>
        <p:spPr>
          <a:xfrm>
            <a:off x="9307439" y="4371331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否</a:t>
            </a:r>
            <a:endParaRPr lang="zh-CN" altLang="en-US" sz="2400" dirty="0"/>
          </a:p>
        </p:txBody>
      </p:sp>
      <p:sp>
        <p:nvSpPr>
          <p:cNvPr id="296" name="矩形 295"/>
          <p:cNvSpPr/>
          <p:nvPr/>
        </p:nvSpPr>
        <p:spPr>
          <a:xfrm>
            <a:off x="9314194" y="6482497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否</a:t>
            </a:r>
            <a:endParaRPr lang="zh-CN" altLang="en-US" sz="2400" dirty="0"/>
          </a:p>
        </p:txBody>
      </p:sp>
      <p:sp>
        <p:nvSpPr>
          <p:cNvPr id="297" name="矩形 296"/>
          <p:cNvSpPr/>
          <p:nvPr/>
        </p:nvSpPr>
        <p:spPr>
          <a:xfrm>
            <a:off x="11398376" y="3035053"/>
            <a:ext cx="51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是 </a:t>
            </a:r>
            <a:endParaRPr lang="zh-CN" altLang="en-US" sz="2400" dirty="0"/>
          </a:p>
        </p:txBody>
      </p:sp>
      <p:sp>
        <p:nvSpPr>
          <p:cNvPr id="298" name="矩形 297"/>
          <p:cNvSpPr/>
          <p:nvPr/>
        </p:nvSpPr>
        <p:spPr>
          <a:xfrm>
            <a:off x="11410753" y="5155298"/>
            <a:ext cx="511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是 </a:t>
            </a:r>
            <a:endParaRPr lang="zh-CN" altLang="en-US" sz="2400" dirty="0"/>
          </a:p>
        </p:txBody>
      </p:sp>
      <p:cxnSp>
        <p:nvCxnSpPr>
          <p:cNvPr id="299" name="直接连接符 298"/>
          <p:cNvCxnSpPr/>
          <p:nvPr/>
        </p:nvCxnSpPr>
        <p:spPr>
          <a:xfrm>
            <a:off x="15452678" y="4254804"/>
            <a:ext cx="0" cy="27916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0" name="Group 647"/>
          <p:cNvGrpSpPr/>
          <p:nvPr/>
        </p:nvGrpSpPr>
        <p:grpSpPr>
          <a:xfrm>
            <a:off x="441434" y="5942466"/>
            <a:ext cx="7635142" cy="6471684"/>
            <a:chOff x="15298835" y="2856619"/>
            <a:chExt cx="7139773" cy="6051800"/>
          </a:xfrm>
        </p:grpSpPr>
        <p:sp>
          <p:nvSpPr>
            <p:cNvPr id="301" name="Freeform 2"/>
            <p:cNvSpPr>
              <a:spLocks noChangeArrowheads="1"/>
            </p:cNvSpPr>
            <p:nvPr/>
          </p:nvSpPr>
          <p:spPr bwMode="auto">
            <a:xfrm>
              <a:off x="18324880" y="7469529"/>
              <a:ext cx="1058058" cy="1113023"/>
            </a:xfrm>
            <a:custGeom>
              <a:avLst/>
              <a:gdLst>
                <a:gd name="T0" fmla="*/ 1096 w 1105"/>
                <a:gd name="T1" fmla="*/ 1057 h 1166"/>
                <a:gd name="T2" fmla="*/ 1096 w 1105"/>
                <a:gd name="T3" fmla="*/ 1057 h 1166"/>
                <a:gd name="T4" fmla="*/ 1006 w 1105"/>
                <a:gd name="T5" fmla="*/ 1150 h 1166"/>
                <a:gd name="T6" fmla="*/ 131 w 1105"/>
                <a:gd name="T7" fmla="*/ 1165 h 1166"/>
                <a:gd name="T8" fmla="*/ 39 w 1105"/>
                <a:gd name="T9" fmla="*/ 1074 h 1166"/>
                <a:gd name="T10" fmla="*/ 0 w 1105"/>
                <a:gd name="T11" fmla="*/ 131 h 1166"/>
                <a:gd name="T12" fmla="*/ 112 w 1105"/>
                <a:gd name="T13" fmla="*/ 17 h 1166"/>
                <a:gd name="T14" fmla="*/ 987 w 1105"/>
                <a:gd name="T15" fmla="*/ 2 h 1166"/>
                <a:gd name="T16" fmla="*/ 1104 w 1105"/>
                <a:gd name="T17" fmla="*/ 112 h 1166"/>
                <a:gd name="T18" fmla="*/ 1096 w 1105"/>
                <a:gd name="T19" fmla="*/ 1057 h 1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5" h="1166">
                  <a:moveTo>
                    <a:pt x="1096" y="1057"/>
                  </a:moveTo>
                  <a:lnTo>
                    <a:pt x="1096" y="1057"/>
                  </a:lnTo>
                  <a:cubicBezTo>
                    <a:pt x="1096" y="1106"/>
                    <a:pt x="1058" y="1147"/>
                    <a:pt x="1006" y="1150"/>
                  </a:cubicBezTo>
                  <a:cubicBezTo>
                    <a:pt x="131" y="1165"/>
                    <a:pt x="131" y="1165"/>
                    <a:pt x="131" y="1165"/>
                  </a:cubicBezTo>
                  <a:cubicBezTo>
                    <a:pt x="83" y="1165"/>
                    <a:pt x="41" y="1125"/>
                    <a:pt x="39" y="1074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82"/>
                    <a:pt x="63" y="17"/>
                    <a:pt x="112" y="17"/>
                  </a:cubicBezTo>
                  <a:cubicBezTo>
                    <a:pt x="987" y="2"/>
                    <a:pt x="987" y="2"/>
                    <a:pt x="987" y="2"/>
                  </a:cubicBezTo>
                  <a:cubicBezTo>
                    <a:pt x="1038" y="0"/>
                    <a:pt x="1101" y="63"/>
                    <a:pt x="1104" y="112"/>
                  </a:cubicBezTo>
                  <a:lnTo>
                    <a:pt x="1096" y="1057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2" name="Freeform 3"/>
            <p:cNvSpPr>
              <a:spLocks noChangeArrowheads="1"/>
            </p:cNvSpPr>
            <p:nvPr/>
          </p:nvSpPr>
          <p:spPr bwMode="auto">
            <a:xfrm>
              <a:off x="18362970" y="8409040"/>
              <a:ext cx="1015735" cy="431667"/>
            </a:xfrm>
            <a:custGeom>
              <a:avLst/>
              <a:gdLst>
                <a:gd name="T0" fmla="*/ 1062 w 1063"/>
                <a:gd name="T1" fmla="*/ 341 h 452"/>
                <a:gd name="T2" fmla="*/ 1062 w 1063"/>
                <a:gd name="T3" fmla="*/ 341 h 452"/>
                <a:gd name="T4" fmla="*/ 972 w 1063"/>
                <a:gd name="T5" fmla="*/ 434 h 452"/>
                <a:gd name="T6" fmla="*/ 97 w 1063"/>
                <a:gd name="T7" fmla="*/ 448 h 452"/>
                <a:gd name="T8" fmla="*/ 5 w 1063"/>
                <a:gd name="T9" fmla="*/ 361 h 452"/>
                <a:gd name="T10" fmla="*/ 0 w 1063"/>
                <a:gd name="T11" fmla="*/ 107 h 452"/>
                <a:gd name="T12" fmla="*/ 90 w 1063"/>
                <a:gd name="T13" fmla="*/ 14 h 452"/>
                <a:gd name="T14" fmla="*/ 965 w 1063"/>
                <a:gd name="T15" fmla="*/ 0 h 452"/>
                <a:gd name="T16" fmla="*/ 1057 w 1063"/>
                <a:gd name="T17" fmla="*/ 90 h 452"/>
                <a:gd name="T18" fmla="*/ 1062 w 1063"/>
                <a:gd name="T19" fmla="*/ 34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3" h="452">
                  <a:moveTo>
                    <a:pt x="1062" y="341"/>
                  </a:moveTo>
                  <a:lnTo>
                    <a:pt x="1062" y="341"/>
                  </a:lnTo>
                  <a:cubicBezTo>
                    <a:pt x="1062" y="392"/>
                    <a:pt x="1024" y="434"/>
                    <a:pt x="972" y="434"/>
                  </a:cubicBezTo>
                  <a:cubicBezTo>
                    <a:pt x="97" y="448"/>
                    <a:pt x="97" y="448"/>
                    <a:pt x="97" y="448"/>
                  </a:cubicBezTo>
                  <a:cubicBezTo>
                    <a:pt x="46" y="451"/>
                    <a:pt x="5" y="409"/>
                    <a:pt x="5" y="36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58"/>
                    <a:pt x="39" y="17"/>
                    <a:pt x="90" y="14"/>
                  </a:cubicBezTo>
                  <a:cubicBezTo>
                    <a:pt x="965" y="0"/>
                    <a:pt x="965" y="0"/>
                    <a:pt x="965" y="0"/>
                  </a:cubicBezTo>
                  <a:cubicBezTo>
                    <a:pt x="1016" y="0"/>
                    <a:pt x="1057" y="39"/>
                    <a:pt x="1057" y="90"/>
                  </a:cubicBezTo>
                  <a:lnTo>
                    <a:pt x="1062" y="341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3" name="Freeform 4"/>
            <p:cNvSpPr>
              <a:spLocks noChangeArrowheads="1"/>
            </p:cNvSpPr>
            <p:nvPr/>
          </p:nvSpPr>
          <p:spPr bwMode="auto">
            <a:xfrm>
              <a:off x="18836980" y="7621882"/>
              <a:ext cx="423223" cy="732141"/>
            </a:xfrm>
            <a:custGeom>
              <a:avLst/>
              <a:gdLst>
                <a:gd name="T0" fmla="*/ 395 w 447"/>
                <a:gd name="T1" fmla="*/ 748 h 769"/>
                <a:gd name="T2" fmla="*/ 446 w 447"/>
                <a:gd name="T3" fmla="*/ 0 h 769"/>
                <a:gd name="T4" fmla="*/ 49 w 447"/>
                <a:gd name="T5" fmla="*/ 20 h 769"/>
                <a:gd name="T6" fmla="*/ 0 w 447"/>
                <a:gd name="T7" fmla="*/ 768 h 769"/>
                <a:gd name="T8" fmla="*/ 395 w 447"/>
                <a:gd name="T9" fmla="*/ 748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769">
                  <a:moveTo>
                    <a:pt x="395" y="748"/>
                  </a:moveTo>
                  <a:lnTo>
                    <a:pt x="446" y="0"/>
                  </a:lnTo>
                  <a:lnTo>
                    <a:pt x="49" y="20"/>
                  </a:lnTo>
                  <a:lnTo>
                    <a:pt x="0" y="768"/>
                  </a:lnTo>
                  <a:lnTo>
                    <a:pt x="395" y="748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4" name="Freeform 5"/>
            <p:cNvSpPr>
              <a:spLocks noChangeArrowheads="1"/>
            </p:cNvSpPr>
            <p:nvPr/>
          </p:nvSpPr>
          <p:spPr bwMode="auto">
            <a:xfrm>
              <a:off x="18464544" y="7643043"/>
              <a:ext cx="418991" cy="732141"/>
            </a:xfrm>
            <a:custGeom>
              <a:avLst/>
              <a:gdLst>
                <a:gd name="T0" fmla="*/ 0 w 440"/>
                <a:gd name="T1" fmla="*/ 767 h 768"/>
                <a:gd name="T2" fmla="*/ 390 w 440"/>
                <a:gd name="T3" fmla="*/ 748 h 768"/>
                <a:gd name="T4" fmla="*/ 439 w 440"/>
                <a:gd name="T5" fmla="*/ 0 h 768"/>
                <a:gd name="T6" fmla="*/ 7 w 440"/>
                <a:gd name="T7" fmla="*/ 19 h 768"/>
                <a:gd name="T8" fmla="*/ 0 w 440"/>
                <a:gd name="T9" fmla="*/ 767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768">
                  <a:moveTo>
                    <a:pt x="0" y="767"/>
                  </a:moveTo>
                  <a:lnTo>
                    <a:pt x="390" y="748"/>
                  </a:lnTo>
                  <a:lnTo>
                    <a:pt x="439" y="0"/>
                  </a:lnTo>
                  <a:lnTo>
                    <a:pt x="7" y="19"/>
                  </a:lnTo>
                  <a:lnTo>
                    <a:pt x="0" y="767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5" name="Freeform 6"/>
            <p:cNvSpPr>
              <a:spLocks noChangeArrowheads="1"/>
            </p:cNvSpPr>
            <p:nvPr/>
          </p:nvSpPr>
          <p:spPr bwMode="auto">
            <a:xfrm>
              <a:off x="18231771" y="3195181"/>
              <a:ext cx="1053825" cy="1117255"/>
            </a:xfrm>
            <a:custGeom>
              <a:avLst/>
              <a:gdLst>
                <a:gd name="T0" fmla="*/ 1096 w 1102"/>
                <a:gd name="T1" fmla="*/ 110 h 1168"/>
                <a:gd name="T2" fmla="*/ 1096 w 1102"/>
                <a:gd name="T3" fmla="*/ 110 h 1168"/>
                <a:gd name="T4" fmla="*/ 1009 w 1102"/>
                <a:gd name="T5" fmla="*/ 17 h 1168"/>
                <a:gd name="T6" fmla="*/ 134 w 1102"/>
                <a:gd name="T7" fmla="*/ 0 h 1168"/>
                <a:gd name="T8" fmla="*/ 41 w 1102"/>
                <a:gd name="T9" fmla="*/ 90 h 1168"/>
                <a:gd name="T10" fmla="*/ 0 w 1102"/>
                <a:gd name="T11" fmla="*/ 1033 h 1168"/>
                <a:gd name="T12" fmla="*/ 112 w 1102"/>
                <a:gd name="T13" fmla="*/ 1150 h 1168"/>
                <a:gd name="T14" fmla="*/ 987 w 1102"/>
                <a:gd name="T15" fmla="*/ 1165 h 1168"/>
                <a:gd name="T16" fmla="*/ 1101 w 1102"/>
                <a:gd name="T17" fmla="*/ 1055 h 1168"/>
                <a:gd name="T18" fmla="*/ 1096 w 1102"/>
                <a:gd name="T19" fmla="*/ 11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2" h="1168">
                  <a:moveTo>
                    <a:pt x="1096" y="110"/>
                  </a:moveTo>
                  <a:lnTo>
                    <a:pt x="1096" y="110"/>
                  </a:lnTo>
                  <a:cubicBezTo>
                    <a:pt x="1099" y="61"/>
                    <a:pt x="1057" y="20"/>
                    <a:pt x="1009" y="17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83" y="0"/>
                    <a:pt x="41" y="39"/>
                    <a:pt x="41" y="90"/>
                  </a:cubicBezTo>
                  <a:cubicBezTo>
                    <a:pt x="0" y="1033"/>
                    <a:pt x="0" y="1033"/>
                    <a:pt x="0" y="1033"/>
                  </a:cubicBezTo>
                  <a:cubicBezTo>
                    <a:pt x="0" y="1085"/>
                    <a:pt x="61" y="1148"/>
                    <a:pt x="112" y="1150"/>
                  </a:cubicBezTo>
                  <a:cubicBezTo>
                    <a:pt x="987" y="1165"/>
                    <a:pt x="987" y="1165"/>
                    <a:pt x="987" y="1165"/>
                  </a:cubicBezTo>
                  <a:cubicBezTo>
                    <a:pt x="1038" y="1167"/>
                    <a:pt x="1101" y="1104"/>
                    <a:pt x="1101" y="1055"/>
                  </a:cubicBezTo>
                  <a:lnTo>
                    <a:pt x="1096" y="110"/>
                  </a:lnTo>
                </a:path>
              </a:pathLst>
            </a:custGeom>
            <a:solidFill>
              <a:srgbClr val="DFDFD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6" name="Freeform 7"/>
            <p:cNvSpPr>
              <a:spLocks noChangeArrowheads="1"/>
            </p:cNvSpPr>
            <p:nvPr/>
          </p:nvSpPr>
          <p:spPr bwMode="auto">
            <a:xfrm>
              <a:off x="18269861" y="2945492"/>
              <a:ext cx="1019968" cy="431667"/>
            </a:xfrm>
            <a:custGeom>
              <a:avLst/>
              <a:gdLst>
                <a:gd name="T0" fmla="*/ 1062 w 1066"/>
                <a:gd name="T1" fmla="*/ 112 h 454"/>
                <a:gd name="T2" fmla="*/ 1062 w 1066"/>
                <a:gd name="T3" fmla="*/ 112 h 454"/>
                <a:gd name="T4" fmla="*/ 975 w 1066"/>
                <a:gd name="T5" fmla="*/ 19 h 454"/>
                <a:gd name="T6" fmla="*/ 100 w 1066"/>
                <a:gd name="T7" fmla="*/ 2 h 454"/>
                <a:gd name="T8" fmla="*/ 7 w 1066"/>
                <a:gd name="T9" fmla="*/ 90 h 454"/>
                <a:gd name="T10" fmla="*/ 2 w 1066"/>
                <a:gd name="T11" fmla="*/ 344 h 454"/>
                <a:gd name="T12" fmla="*/ 90 w 1066"/>
                <a:gd name="T13" fmla="*/ 436 h 454"/>
                <a:gd name="T14" fmla="*/ 965 w 1066"/>
                <a:gd name="T15" fmla="*/ 453 h 454"/>
                <a:gd name="T16" fmla="*/ 1057 w 1066"/>
                <a:gd name="T17" fmla="*/ 363 h 454"/>
                <a:gd name="T18" fmla="*/ 1062 w 1066"/>
                <a:gd name="T19" fmla="*/ 112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6" h="454">
                  <a:moveTo>
                    <a:pt x="1062" y="112"/>
                  </a:moveTo>
                  <a:lnTo>
                    <a:pt x="1062" y="112"/>
                  </a:lnTo>
                  <a:cubicBezTo>
                    <a:pt x="1065" y="61"/>
                    <a:pt x="1023" y="19"/>
                    <a:pt x="975" y="19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9" y="0"/>
                    <a:pt x="7" y="42"/>
                    <a:pt x="7" y="90"/>
                  </a:cubicBezTo>
                  <a:cubicBezTo>
                    <a:pt x="2" y="344"/>
                    <a:pt x="2" y="344"/>
                    <a:pt x="2" y="344"/>
                  </a:cubicBezTo>
                  <a:cubicBezTo>
                    <a:pt x="0" y="394"/>
                    <a:pt x="41" y="436"/>
                    <a:pt x="90" y="436"/>
                  </a:cubicBezTo>
                  <a:cubicBezTo>
                    <a:pt x="965" y="453"/>
                    <a:pt x="965" y="453"/>
                    <a:pt x="965" y="453"/>
                  </a:cubicBezTo>
                  <a:cubicBezTo>
                    <a:pt x="1016" y="453"/>
                    <a:pt x="1057" y="414"/>
                    <a:pt x="1057" y="363"/>
                  </a:cubicBezTo>
                  <a:lnTo>
                    <a:pt x="1062" y="112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7" name="Freeform 8"/>
            <p:cNvSpPr>
              <a:spLocks noChangeArrowheads="1"/>
            </p:cNvSpPr>
            <p:nvPr/>
          </p:nvSpPr>
          <p:spPr bwMode="auto">
            <a:xfrm>
              <a:off x="18274093" y="2856619"/>
              <a:ext cx="1015735" cy="275082"/>
            </a:xfrm>
            <a:custGeom>
              <a:avLst/>
              <a:gdLst>
                <a:gd name="T0" fmla="*/ 1060 w 1063"/>
                <a:gd name="T1" fmla="*/ 110 h 292"/>
                <a:gd name="T2" fmla="*/ 1060 w 1063"/>
                <a:gd name="T3" fmla="*/ 110 h 292"/>
                <a:gd name="T4" fmla="*/ 972 w 1063"/>
                <a:gd name="T5" fmla="*/ 18 h 292"/>
                <a:gd name="T6" fmla="*/ 95 w 1063"/>
                <a:gd name="T7" fmla="*/ 3 h 292"/>
                <a:gd name="T8" fmla="*/ 2 w 1063"/>
                <a:gd name="T9" fmla="*/ 91 h 292"/>
                <a:gd name="T10" fmla="*/ 2 w 1063"/>
                <a:gd name="T11" fmla="*/ 181 h 292"/>
                <a:gd name="T12" fmla="*/ 90 w 1063"/>
                <a:gd name="T13" fmla="*/ 274 h 292"/>
                <a:gd name="T14" fmla="*/ 965 w 1063"/>
                <a:gd name="T15" fmla="*/ 291 h 292"/>
                <a:gd name="T16" fmla="*/ 1057 w 1063"/>
                <a:gd name="T17" fmla="*/ 201 h 292"/>
                <a:gd name="T18" fmla="*/ 1060 w 1063"/>
                <a:gd name="T19" fmla="*/ 11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3" h="292">
                  <a:moveTo>
                    <a:pt x="1060" y="110"/>
                  </a:moveTo>
                  <a:lnTo>
                    <a:pt x="1060" y="110"/>
                  </a:lnTo>
                  <a:cubicBezTo>
                    <a:pt x="1062" y="62"/>
                    <a:pt x="1021" y="20"/>
                    <a:pt x="972" y="18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46" y="0"/>
                    <a:pt x="5" y="42"/>
                    <a:pt x="2" y="91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0" y="232"/>
                    <a:pt x="41" y="274"/>
                    <a:pt x="90" y="274"/>
                  </a:cubicBezTo>
                  <a:cubicBezTo>
                    <a:pt x="965" y="291"/>
                    <a:pt x="965" y="291"/>
                    <a:pt x="965" y="291"/>
                  </a:cubicBezTo>
                  <a:cubicBezTo>
                    <a:pt x="1016" y="291"/>
                    <a:pt x="1057" y="252"/>
                    <a:pt x="1057" y="201"/>
                  </a:cubicBezTo>
                  <a:lnTo>
                    <a:pt x="1060" y="1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8" name="Freeform 9"/>
            <p:cNvSpPr>
              <a:spLocks noChangeArrowheads="1"/>
            </p:cNvSpPr>
            <p:nvPr/>
          </p:nvSpPr>
          <p:spPr bwMode="auto">
            <a:xfrm>
              <a:off x="18824283" y="3690328"/>
              <a:ext cx="393597" cy="643268"/>
            </a:xfrm>
            <a:custGeom>
              <a:avLst/>
              <a:gdLst>
                <a:gd name="T0" fmla="*/ 383 w 416"/>
                <a:gd name="T1" fmla="*/ 675 h 676"/>
                <a:gd name="T2" fmla="*/ 415 w 416"/>
                <a:gd name="T3" fmla="*/ 20 h 676"/>
                <a:gd name="T4" fmla="*/ 30 w 416"/>
                <a:gd name="T5" fmla="*/ 0 h 676"/>
                <a:gd name="T6" fmla="*/ 0 w 416"/>
                <a:gd name="T7" fmla="*/ 656 h 676"/>
                <a:gd name="T8" fmla="*/ 383 w 416"/>
                <a:gd name="T9" fmla="*/ 675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676">
                  <a:moveTo>
                    <a:pt x="383" y="675"/>
                  </a:moveTo>
                  <a:lnTo>
                    <a:pt x="415" y="20"/>
                  </a:lnTo>
                  <a:lnTo>
                    <a:pt x="30" y="0"/>
                  </a:lnTo>
                  <a:lnTo>
                    <a:pt x="0" y="656"/>
                  </a:lnTo>
                  <a:lnTo>
                    <a:pt x="383" y="675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09" name="Freeform 10"/>
            <p:cNvSpPr>
              <a:spLocks noChangeArrowheads="1"/>
            </p:cNvSpPr>
            <p:nvPr/>
          </p:nvSpPr>
          <p:spPr bwMode="auto">
            <a:xfrm>
              <a:off x="18417989" y="3669168"/>
              <a:ext cx="431688" cy="647500"/>
            </a:xfrm>
            <a:custGeom>
              <a:avLst/>
              <a:gdLst>
                <a:gd name="T0" fmla="*/ 0 w 452"/>
                <a:gd name="T1" fmla="*/ 658 h 679"/>
                <a:gd name="T2" fmla="*/ 421 w 452"/>
                <a:gd name="T3" fmla="*/ 678 h 679"/>
                <a:gd name="T4" fmla="*/ 451 w 452"/>
                <a:gd name="T5" fmla="*/ 22 h 679"/>
                <a:gd name="T6" fmla="*/ 31 w 452"/>
                <a:gd name="T7" fmla="*/ 0 h 679"/>
                <a:gd name="T8" fmla="*/ 0 w 452"/>
                <a:gd name="T9" fmla="*/ 65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679">
                  <a:moveTo>
                    <a:pt x="0" y="658"/>
                  </a:moveTo>
                  <a:lnTo>
                    <a:pt x="421" y="678"/>
                  </a:lnTo>
                  <a:lnTo>
                    <a:pt x="451" y="22"/>
                  </a:lnTo>
                  <a:lnTo>
                    <a:pt x="31" y="0"/>
                  </a:lnTo>
                  <a:lnTo>
                    <a:pt x="0" y="658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0" name="Freeform 11"/>
            <p:cNvSpPr>
              <a:spLocks noChangeArrowheads="1"/>
            </p:cNvSpPr>
            <p:nvPr/>
          </p:nvSpPr>
          <p:spPr bwMode="auto">
            <a:xfrm>
              <a:off x="20986953" y="5116522"/>
              <a:ext cx="1113077" cy="1058007"/>
            </a:xfrm>
            <a:custGeom>
              <a:avLst/>
              <a:gdLst>
                <a:gd name="T0" fmla="*/ 1058 w 1166"/>
                <a:gd name="T1" fmla="*/ 7 h 1105"/>
                <a:gd name="T2" fmla="*/ 1058 w 1166"/>
                <a:gd name="T3" fmla="*/ 7 h 1105"/>
                <a:gd name="T4" fmla="*/ 1151 w 1166"/>
                <a:gd name="T5" fmla="*/ 98 h 1105"/>
                <a:gd name="T6" fmla="*/ 1163 w 1166"/>
                <a:gd name="T7" fmla="*/ 972 h 1105"/>
                <a:gd name="T8" fmla="*/ 1075 w 1166"/>
                <a:gd name="T9" fmla="*/ 1065 h 1105"/>
                <a:gd name="T10" fmla="*/ 132 w 1166"/>
                <a:gd name="T11" fmla="*/ 1102 h 1105"/>
                <a:gd name="T12" fmla="*/ 15 w 1166"/>
                <a:gd name="T13" fmla="*/ 992 h 1105"/>
                <a:gd name="T14" fmla="*/ 0 w 1166"/>
                <a:gd name="T15" fmla="*/ 115 h 1105"/>
                <a:gd name="T16" fmla="*/ 112 w 1166"/>
                <a:gd name="T17" fmla="*/ 0 h 1105"/>
                <a:gd name="T18" fmla="*/ 1058 w 1166"/>
                <a:gd name="T19" fmla="*/ 7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6" h="1105">
                  <a:moveTo>
                    <a:pt x="1058" y="7"/>
                  </a:moveTo>
                  <a:lnTo>
                    <a:pt x="1058" y="7"/>
                  </a:lnTo>
                  <a:cubicBezTo>
                    <a:pt x="1106" y="7"/>
                    <a:pt x="1148" y="47"/>
                    <a:pt x="1151" y="98"/>
                  </a:cubicBezTo>
                  <a:cubicBezTo>
                    <a:pt x="1163" y="972"/>
                    <a:pt x="1163" y="972"/>
                    <a:pt x="1163" y="972"/>
                  </a:cubicBezTo>
                  <a:cubicBezTo>
                    <a:pt x="1165" y="1021"/>
                    <a:pt x="1123" y="1062"/>
                    <a:pt x="1075" y="1065"/>
                  </a:cubicBezTo>
                  <a:cubicBezTo>
                    <a:pt x="132" y="1102"/>
                    <a:pt x="132" y="1102"/>
                    <a:pt x="132" y="1102"/>
                  </a:cubicBezTo>
                  <a:cubicBezTo>
                    <a:pt x="81" y="1104"/>
                    <a:pt x="17" y="1041"/>
                    <a:pt x="15" y="992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66"/>
                    <a:pt x="63" y="0"/>
                    <a:pt x="112" y="0"/>
                  </a:cubicBezTo>
                  <a:lnTo>
                    <a:pt x="1058" y="7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1" name="Freeform 12"/>
            <p:cNvSpPr>
              <a:spLocks noChangeArrowheads="1"/>
            </p:cNvSpPr>
            <p:nvPr/>
          </p:nvSpPr>
          <p:spPr bwMode="auto">
            <a:xfrm>
              <a:off x="21922276" y="5120754"/>
              <a:ext cx="427455" cy="1015687"/>
            </a:xfrm>
            <a:custGeom>
              <a:avLst/>
              <a:gdLst>
                <a:gd name="T0" fmla="*/ 342 w 450"/>
                <a:gd name="T1" fmla="*/ 0 h 1064"/>
                <a:gd name="T2" fmla="*/ 342 w 450"/>
                <a:gd name="T3" fmla="*/ 0 h 1064"/>
                <a:gd name="T4" fmla="*/ 434 w 450"/>
                <a:gd name="T5" fmla="*/ 91 h 1064"/>
                <a:gd name="T6" fmla="*/ 449 w 450"/>
                <a:gd name="T7" fmla="*/ 965 h 1064"/>
                <a:gd name="T8" fmla="*/ 359 w 450"/>
                <a:gd name="T9" fmla="*/ 1058 h 1064"/>
                <a:gd name="T10" fmla="*/ 108 w 450"/>
                <a:gd name="T11" fmla="*/ 1063 h 1064"/>
                <a:gd name="T12" fmla="*/ 15 w 450"/>
                <a:gd name="T13" fmla="*/ 973 h 1064"/>
                <a:gd name="T14" fmla="*/ 0 w 450"/>
                <a:gd name="T15" fmla="*/ 98 h 1064"/>
                <a:gd name="T16" fmla="*/ 91 w 450"/>
                <a:gd name="T17" fmla="*/ 5 h 1064"/>
                <a:gd name="T18" fmla="*/ 342 w 450"/>
                <a:gd name="T19" fmla="*/ 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0" h="1064">
                  <a:moveTo>
                    <a:pt x="342" y="0"/>
                  </a:moveTo>
                  <a:lnTo>
                    <a:pt x="342" y="0"/>
                  </a:lnTo>
                  <a:cubicBezTo>
                    <a:pt x="393" y="0"/>
                    <a:pt x="434" y="40"/>
                    <a:pt x="434" y="91"/>
                  </a:cubicBezTo>
                  <a:cubicBezTo>
                    <a:pt x="449" y="965"/>
                    <a:pt x="449" y="965"/>
                    <a:pt x="449" y="965"/>
                  </a:cubicBezTo>
                  <a:cubicBezTo>
                    <a:pt x="449" y="1017"/>
                    <a:pt x="410" y="1058"/>
                    <a:pt x="359" y="1058"/>
                  </a:cubicBezTo>
                  <a:cubicBezTo>
                    <a:pt x="108" y="1063"/>
                    <a:pt x="108" y="1063"/>
                    <a:pt x="108" y="1063"/>
                  </a:cubicBezTo>
                  <a:cubicBezTo>
                    <a:pt x="56" y="1063"/>
                    <a:pt x="15" y="1024"/>
                    <a:pt x="15" y="973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47"/>
                    <a:pt x="39" y="5"/>
                    <a:pt x="91" y="5"/>
                  </a:cubicBezTo>
                  <a:lnTo>
                    <a:pt x="342" y="0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2" name="Freeform 13"/>
            <p:cNvSpPr>
              <a:spLocks noChangeArrowheads="1"/>
            </p:cNvSpPr>
            <p:nvPr/>
          </p:nvSpPr>
          <p:spPr bwMode="auto">
            <a:xfrm>
              <a:off x="22167745" y="5116522"/>
              <a:ext cx="270863" cy="1015687"/>
            </a:xfrm>
            <a:custGeom>
              <a:avLst/>
              <a:gdLst>
                <a:gd name="T0" fmla="*/ 180 w 288"/>
                <a:gd name="T1" fmla="*/ 2 h 1061"/>
                <a:gd name="T2" fmla="*/ 180 w 288"/>
                <a:gd name="T3" fmla="*/ 2 h 1061"/>
                <a:gd name="T4" fmla="*/ 273 w 288"/>
                <a:gd name="T5" fmla="*/ 90 h 1061"/>
                <a:gd name="T6" fmla="*/ 285 w 288"/>
                <a:gd name="T7" fmla="*/ 967 h 1061"/>
                <a:gd name="T8" fmla="*/ 197 w 288"/>
                <a:gd name="T9" fmla="*/ 1058 h 1061"/>
                <a:gd name="T10" fmla="*/ 107 w 288"/>
                <a:gd name="T11" fmla="*/ 1060 h 1061"/>
                <a:gd name="T12" fmla="*/ 15 w 288"/>
                <a:gd name="T13" fmla="*/ 970 h 1061"/>
                <a:gd name="T14" fmla="*/ 0 w 288"/>
                <a:gd name="T15" fmla="*/ 95 h 1061"/>
                <a:gd name="T16" fmla="*/ 90 w 288"/>
                <a:gd name="T17" fmla="*/ 2 h 1061"/>
                <a:gd name="T18" fmla="*/ 180 w 288"/>
                <a:gd name="T19" fmla="*/ 2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1061">
                  <a:moveTo>
                    <a:pt x="180" y="2"/>
                  </a:moveTo>
                  <a:lnTo>
                    <a:pt x="180" y="2"/>
                  </a:lnTo>
                  <a:cubicBezTo>
                    <a:pt x="229" y="0"/>
                    <a:pt x="270" y="42"/>
                    <a:pt x="273" y="90"/>
                  </a:cubicBezTo>
                  <a:cubicBezTo>
                    <a:pt x="285" y="967"/>
                    <a:pt x="285" y="967"/>
                    <a:pt x="285" y="967"/>
                  </a:cubicBezTo>
                  <a:cubicBezTo>
                    <a:pt x="287" y="1016"/>
                    <a:pt x="246" y="1058"/>
                    <a:pt x="197" y="1058"/>
                  </a:cubicBezTo>
                  <a:cubicBezTo>
                    <a:pt x="107" y="1060"/>
                    <a:pt x="107" y="1060"/>
                    <a:pt x="107" y="1060"/>
                  </a:cubicBezTo>
                  <a:cubicBezTo>
                    <a:pt x="56" y="1060"/>
                    <a:pt x="15" y="1021"/>
                    <a:pt x="15" y="97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4"/>
                    <a:pt x="39" y="5"/>
                    <a:pt x="90" y="2"/>
                  </a:cubicBezTo>
                  <a:lnTo>
                    <a:pt x="180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3" name="Freeform 14"/>
            <p:cNvSpPr>
              <a:spLocks noChangeArrowheads="1"/>
            </p:cNvSpPr>
            <p:nvPr/>
          </p:nvSpPr>
          <p:spPr bwMode="auto">
            <a:xfrm>
              <a:off x="20948863" y="5146146"/>
              <a:ext cx="884536" cy="499379"/>
            </a:xfrm>
            <a:custGeom>
              <a:avLst/>
              <a:gdLst>
                <a:gd name="T0" fmla="*/ 873 w 925"/>
                <a:gd name="T1" fmla="*/ 113 h 523"/>
                <a:gd name="T2" fmla="*/ 0 w 925"/>
                <a:gd name="T3" fmla="*/ 0 h 523"/>
                <a:gd name="T4" fmla="*/ 52 w 925"/>
                <a:gd name="T5" fmla="*/ 468 h 523"/>
                <a:gd name="T6" fmla="*/ 924 w 925"/>
                <a:gd name="T7" fmla="*/ 522 h 523"/>
                <a:gd name="T8" fmla="*/ 873 w 925"/>
                <a:gd name="T9" fmla="*/ 11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5" h="523">
                  <a:moveTo>
                    <a:pt x="873" y="113"/>
                  </a:moveTo>
                  <a:lnTo>
                    <a:pt x="0" y="0"/>
                  </a:lnTo>
                  <a:lnTo>
                    <a:pt x="52" y="468"/>
                  </a:lnTo>
                  <a:lnTo>
                    <a:pt x="924" y="522"/>
                  </a:lnTo>
                  <a:lnTo>
                    <a:pt x="873" y="113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4" name="Freeform 15"/>
            <p:cNvSpPr>
              <a:spLocks noChangeArrowheads="1"/>
            </p:cNvSpPr>
            <p:nvPr/>
          </p:nvSpPr>
          <p:spPr bwMode="auto">
            <a:xfrm>
              <a:off x="20999650" y="5577813"/>
              <a:ext cx="888768" cy="444363"/>
            </a:xfrm>
            <a:custGeom>
              <a:avLst/>
              <a:gdLst>
                <a:gd name="T0" fmla="*/ 930 w 931"/>
                <a:gd name="T1" fmla="*/ 466 h 467"/>
                <a:gd name="T2" fmla="*/ 872 w 931"/>
                <a:gd name="T3" fmla="*/ 0 h 467"/>
                <a:gd name="T4" fmla="*/ 0 w 931"/>
                <a:gd name="T5" fmla="*/ 32 h 467"/>
                <a:gd name="T6" fmla="*/ 56 w 931"/>
                <a:gd name="T7" fmla="*/ 409 h 467"/>
                <a:gd name="T8" fmla="*/ 930 w 931"/>
                <a:gd name="T9" fmla="*/ 46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1" h="467">
                  <a:moveTo>
                    <a:pt x="930" y="466"/>
                  </a:moveTo>
                  <a:lnTo>
                    <a:pt x="872" y="0"/>
                  </a:lnTo>
                  <a:lnTo>
                    <a:pt x="0" y="32"/>
                  </a:lnTo>
                  <a:lnTo>
                    <a:pt x="56" y="409"/>
                  </a:lnTo>
                  <a:lnTo>
                    <a:pt x="930" y="466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5" name="Freeform 16"/>
            <p:cNvSpPr>
              <a:spLocks noChangeArrowheads="1"/>
            </p:cNvSpPr>
            <p:nvPr/>
          </p:nvSpPr>
          <p:spPr bwMode="auto">
            <a:xfrm>
              <a:off x="15637413" y="5150378"/>
              <a:ext cx="1104612" cy="1058007"/>
            </a:xfrm>
            <a:custGeom>
              <a:avLst/>
              <a:gdLst>
                <a:gd name="T0" fmla="*/ 90 w 1156"/>
                <a:gd name="T1" fmla="*/ 29 h 1105"/>
                <a:gd name="T2" fmla="*/ 90 w 1156"/>
                <a:gd name="T3" fmla="*/ 29 h 1105"/>
                <a:gd name="T4" fmla="*/ 0 w 1156"/>
                <a:gd name="T5" fmla="*/ 119 h 1105"/>
                <a:gd name="T6" fmla="*/ 5 w 1156"/>
                <a:gd name="T7" fmla="*/ 997 h 1105"/>
                <a:gd name="T8" fmla="*/ 98 w 1156"/>
                <a:gd name="T9" fmla="*/ 1087 h 1105"/>
                <a:gd name="T10" fmla="*/ 1041 w 1156"/>
                <a:gd name="T11" fmla="*/ 1104 h 1105"/>
                <a:gd name="T12" fmla="*/ 1155 w 1156"/>
                <a:gd name="T13" fmla="*/ 989 h 1105"/>
                <a:gd name="T14" fmla="*/ 1148 w 1156"/>
                <a:gd name="T15" fmla="*/ 114 h 1105"/>
                <a:gd name="T16" fmla="*/ 1036 w 1156"/>
                <a:gd name="T17" fmla="*/ 0 h 1105"/>
                <a:gd name="T18" fmla="*/ 90 w 1156"/>
                <a:gd name="T19" fmla="*/ 29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6" h="1105">
                  <a:moveTo>
                    <a:pt x="90" y="29"/>
                  </a:moveTo>
                  <a:lnTo>
                    <a:pt x="90" y="29"/>
                  </a:lnTo>
                  <a:cubicBezTo>
                    <a:pt x="42" y="29"/>
                    <a:pt x="0" y="70"/>
                    <a:pt x="0" y="119"/>
                  </a:cubicBezTo>
                  <a:cubicBezTo>
                    <a:pt x="5" y="997"/>
                    <a:pt x="5" y="997"/>
                    <a:pt x="5" y="997"/>
                  </a:cubicBezTo>
                  <a:cubicBezTo>
                    <a:pt x="5" y="1045"/>
                    <a:pt x="47" y="1087"/>
                    <a:pt x="98" y="1087"/>
                  </a:cubicBezTo>
                  <a:cubicBezTo>
                    <a:pt x="1041" y="1104"/>
                    <a:pt x="1041" y="1104"/>
                    <a:pt x="1041" y="1104"/>
                  </a:cubicBezTo>
                  <a:cubicBezTo>
                    <a:pt x="1092" y="1104"/>
                    <a:pt x="1155" y="1038"/>
                    <a:pt x="1155" y="989"/>
                  </a:cubicBezTo>
                  <a:cubicBezTo>
                    <a:pt x="1148" y="114"/>
                    <a:pt x="1148" y="114"/>
                    <a:pt x="1148" y="114"/>
                  </a:cubicBezTo>
                  <a:cubicBezTo>
                    <a:pt x="1148" y="63"/>
                    <a:pt x="1085" y="0"/>
                    <a:pt x="1036" y="0"/>
                  </a:cubicBezTo>
                  <a:lnTo>
                    <a:pt x="90" y="29"/>
                  </a:lnTo>
                </a:path>
              </a:pathLst>
            </a:custGeom>
            <a:solidFill>
              <a:srgbClr val="DFDFD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6" name="Freeform 17"/>
            <p:cNvSpPr>
              <a:spLocks noChangeArrowheads="1"/>
            </p:cNvSpPr>
            <p:nvPr/>
          </p:nvSpPr>
          <p:spPr bwMode="auto">
            <a:xfrm>
              <a:off x="15387712" y="5175770"/>
              <a:ext cx="418991" cy="1011455"/>
            </a:xfrm>
            <a:custGeom>
              <a:avLst/>
              <a:gdLst>
                <a:gd name="T0" fmla="*/ 90 w 440"/>
                <a:gd name="T1" fmla="*/ 0 h 1059"/>
                <a:gd name="T2" fmla="*/ 90 w 440"/>
                <a:gd name="T3" fmla="*/ 0 h 1059"/>
                <a:gd name="T4" fmla="*/ 0 w 440"/>
                <a:gd name="T5" fmla="*/ 93 h 1059"/>
                <a:gd name="T6" fmla="*/ 5 w 440"/>
                <a:gd name="T7" fmla="*/ 968 h 1059"/>
                <a:gd name="T8" fmla="*/ 95 w 440"/>
                <a:gd name="T9" fmla="*/ 1058 h 1059"/>
                <a:gd name="T10" fmla="*/ 349 w 440"/>
                <a:gd name="T11" fmla="*/ 1058 h 1059"/>
                <a:gd name="T12" fmla="*/ 439 w 440"/>
                <a:gd name="T13" fmla="*/ 965 h 1059"/>
                <a:gd name="T14" fmla="*/ 434 w 440"/>
                <a:gd name="T15" fmla="*/ 90 h 1059"/>
                <a:gd name="T16" fmla="*/ 342 w 440"/>
                <a:gd name="T17" fmla="*/ 0 h 1059"/>
                <a:gd name="T18" fmla="*/ 90 w 440"/>
                <a:gd name="T1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0" h="1059">
                  <a:moveTo>
                    <a:pt x="90" y="0"/>
                  </a:moveTo>
                  <a:lnTo>
                    <a:pt x="90" y="0"/>
                  </a:lnTo>
                  <a:cubicBezTo>
                    <a:pt x="40" y="0"/>
                    <a:pt x="0" y="41"/>
                    <a:pt x="0" y="93"/>
                  </a:cubicBezTo>
                  <a:cubicBezTo>
                    <a:pt x="5" y="968"/>
                    <a:pt x="5" y="968"/>
                    <a:pt x="5" y="968"/>
                  </a:cubicBezTo>
                  <a:cubicBezTo>
                    <a:pt x="5" y="1019"/>
                    <a:pt x="47" y="1058"/>
                    <a:pt x="95" y="1058"/>
                  </a:cubicBezTo>
                  <a:cubicBezTo>
                    <a:pt x="349" y="1058"/>
                    <a:pt x="349" y="1058"/>
                    <a:pt x="349" y="1058"/>
                  </a:cubicBezTo>
                  <a:cubicBezTo>
                    <a:pt x="398" y="1058"/>
                    <a:pt x="439" y="1016"/>
                    <a:pt x="439" y="965"/>
                  </a:cubicBezTo>
                  <a:cubicBezTo>
                    <a:pt x="434" y="90"/>
                    <a:pt x="434" y="90"/>
                    <a:pt x="434" y="90"/>
                  </a:cubicBezTo>
                  <a:cubicBezTo>
                    <a:pt x="434" y="39"/>
                    <a:pt x="393" y="0"/>
                    <a:pt x="342" y="0"/>
                  </a:cubicBezTo>
                  <a:lnTo>
                    <a:pt x="90" y="0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7" name="Freeform 18"/>
            <p:cNvSpPr>
              <a:spLocks noChangeArrowheads="1"/>
            </p:cNvSpPr>
            <p:nvPr/>
          </p:nvSpPr>
          <p:spPr bwMode="auto">
            <a:xfrm>
              <a:off x="15298835" y="5175770"/>
              <a:ext cx="262398" cy="1015687"/>
            </a:xfrm>
            <a:custGeom>
              <a:avLst/>
              <a:gdLst>
                <a:gd name="T0" fmla="*/ 90 w 279"/>
                <a:gd name="T1" fmla="*/ 3 h 1061"/>
                <a:gd name="T2" fmla="*/ 90 w 279"/>
                <a:gd name="T3" fmla="*/ 3 h 1061"/>
                <a:gd name="T4" fmla="*/ 0 w 279"/>
                <a:gd name="T5" fmla="*/ 93 h 1061"/>
                <a:gd name="T6" fmla="*/ 5 w 279"/>
                <a:gd name="T7" fmla="*/ 968 h 1061"/>
                <a:gd name="T8" fmla="*/ 97 w 279"/>
                <a:gd name="T9" fmla="*/ 1058 h 1061"/>
                <a:gd name="T10" fmla="*/ 187 w 279"/>
                <a:gd name="T11" fmla="*/ 1058 h 1061"/>
                <a:gd name="T12" fmla="*/ 278 w 279"/>
                <a:gd name="T13" fmla="*/ 968 h 1061"/>
                <a:gd name="T14" fmla="*/ 273 w 279"/>
                <a:gd name="T15" fmla="*/ 90 h 1061"/>
                <a:gd name="T16" fmla="*/ 180 w 279"/>
                <a:gd name="T17" fmla="*/ 0 h 1061"/>
                <a:gd name="T18" fmla="*/ 90 w 279"/>
                <a:gd name="T19" fmla="*/ 3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1061">
                  <a:moveTo>
                    <a:pt x="90" y="3"/>
                  </a:moveTo>
                  <a:lnTo>
                    <a:pt x="90" y="3"/>
                  </a:lnTo>
                  <a:cubicBezTo>
                    <a:pt x="41" y="3"/>
                    <a:pt x="0" y="41"/>
                    <a:pt x="0" y="93"/>
                  </a:cubicBezTo>
                  <a:cubicBezTo>
                    <a:pt x="5" y="968"/>
                    <a:pt x="5" y="968"/>
                    <a:pt x="5" y="968"/>
                  </a:cubicBezTo>
                  <a:cubicBezTo>
                    <a:pt x="7" y="1019"/>
                    <a:pt x="46" y="1060"/>
                    <a:pt x="97" y="1058"/>
                  </a:cubicBezTo>
                  <a:cubicBezTo>
                    <a:pt x="187" y="1058"/>
                    <a:pt x="187" y="1058"/>
                    <a:pt x="187" y="1058"/>
                  </a:cubicBezTo>
                  <a:cubicBezTo>
                    <a:pt x="239" y="1058"/>
                    <a:pt x="278" y="1016"/>
                    <a:pt x="278" y="968"/>
                  </a:cubicBezTo>
                  <a:cubicBezTo>
                    <a:pt x="273" y="90"/>
                    <a:pt x="273" y="90"/>
                    <a:pt x="273" y="90"/>
                  </a:cubicBezTo>
                  <a:cubicBezTo>
                    <a:pt x="273" y="41"/>
                    <a:pt x="232" y="0"/>
                    <a:pt x="180" y="0"/>
                  </a:cubicBezTo>
                  <a:lnTo>
                    <a:pt x="90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8" name="Freeform 19"/>
            <p:cNvSpPr>
              <a:spLocks noChangeArrowheads="1"/>
            </p:cNvSpPr>
            <p:nvPr/>
          </p:nvSpPr>
          <p:spPr bwMode="auto">
            <a:xfrm>
              <a:off x="15963295" y="5235019"/>
              <a:ext cx="634835" cy="380883"/>
            </a:xfrm>
            <a:custGeom>
              <a:avLst/>
              <a:gdLst>
                <a:gd name="T0" fmla="*/ 665 w 666"/>
                <a:gd name="T1" fmla="*/ 17 h 400"/>
                <a:gd name="T2" fmla="*/ 10 w 666"/>
                <a:gd name="T3" fmla="*/ 0 h 400"/>
                <a:gd name="T4" fmla="*/ 0 w 666"/>
                <a:gd name="T5" fmla="*/ 387 h 400"/>
                <a:gd name="T6" fmla="*/ 656 w 666"/>
                <a:gd name="T7" fmla="*/ 399 h 400"/>
                <a:gd name="T8" fmla="*/ 665 w 666"/>
                <a:gd name="T9" fmla="*/ 1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6" h="400">
                  <a:moveTo>
                    <a:pt x="665" y="17"/>
                  </a:moveTo>
                  <a:lnTo>
                    <a:pt x="10" y="0"/>
                  </a:lnTo>
                  <a:lnTo>
                    <a:pt x="0" y="387"/>
                  </a:lnTo>
                  <a:lnTo>
                    <a:pt x="656" y="399"/>
                  </a:lnTo>
                  <a:lnTo>
                    <a:pt x="665" y="17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9" name="Freeform 20"/>
            <p:cNvSpPr>
              <a:spLocks noChangeArrowheads="1"/>
            </p:cNvSpPr>
            <p:nvPr/>
          </p:nvSpPr>
          <p:spPr bwMode="auto">
            <a:xfrm>
              <a:off x="15950599" y="5603205"/>
              <a:ext cx="639067" cy="414739"/>
            </a:xfrm>
            <a:custGeom>
              <a:avLst/>
              <a:gdLst>
                <a:gd name="T0" fmla="*/ 658 w 669"/>
                <a:gd name="T1" fmla="*/ 434 h 435"/>
                <a:gd name="T2" fmla="*/ 668 w 669"/>
                <a:gd name="T3" fmla="*/ 12 h 435"/>
                <a:gd name="T4" fmla="*/ 12 w 669"/>
                <a:gd name="T5" fmla="*/ 0 h 435"/>
                <a:gd name="T6" fmla="*/ 0 w 669"/>
                <a:gd name="T7" fmla="*/ 417 h 435"/>
                <a:gd name="T8" fmla="*/ 658 w 669"/>
                <a:gd name="T9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435">
                  <a:moveTo>
                    <a:pt x="658" y="434"/>
                  </a:moveTo>
                  <a:lnTo>
                    <a:pt x="668" y="12"/>
                  </a:lnTo>
                  <a:lnTo>
                    <a:pt x="12" y="0"/>
                  </a:lnTo>
                  <a:lnTo>
                    <a:pt x="0" y="417"/>
                  </a:lnTo>
                  <a:lnTo>
                    <a:pt x="658" y="434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0" name="Freeform 21"/>
            <p:cNvSpPr>
              <a:spLocks noChangeArrowheads="1"/>
            </p:cNvSpPr>
            <p:nvPr/>
          </p:nvSpPr>
          <p:spPr bwMode="auto">
            <a:xfrm>
              <a:off x="16521950" y="4071211"/>
              <a:ext cx="4710473" cy="3580296"/>
            </a:xfrm>
            <a:custGeom>
              <a:avLst/>
              <a:gdLst>
                <a:gd name="T0" fmla="*/ 4910 w 4911"/>
                <a:gd name="T1" fmla="*/ 3616 h 3734"/>
                <a:gd name="T2" fmla="*/ 4910 w 4911"/>
                <a:gd name="T3" fmla="*/ 3616 h 3734"/>
                <a:gd name="T4" fmla="*/ 4832 w 4911"/>
                <a:gd name="T5" fmla="*/ 3733 h 3734"/>
                <a:gd name="T6" fmla="*/ 77 w 4911"/>
                <a:gd name="T7" fmla="*/ 3733 h 3734"/>
                <a:gd name="T8" fmla="*/ 0 w 4911"/>
                <a:gd name="T9" fmla="*/ 3616 h 3734"/>
                <a:gd name="T10" fmla="*/ 0 w 4911"/>
                <a:gd name="T11" fmla="*/ 117 h 3734"/>
                <a:gd name="T12" fmla="*/ 77 w 4911"/>
                <a:gd name="T13" fmla="*/ 0 h 3734"/>
                <a:gd name="T14" fmla="*/ 4832 w 4911"/>
                <a:gd name="T15" fmla="*/ 0 h 3734"/>
                <a:gd name="T16" fmla="*/ 4910 w 4911"/>
                <a:gd name="T17" fmla="*/ 117 h 3734"/>
                <a:gd name="T18" fmla="*/ 4910 w 4911"/>
                <a:gd name="T19" fmla="*/ 3616 h 3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1" h="3734">
                  <a:moveTo>
                    <a:pt x="4910" y="3616"/>
                  </a:moveTo>
                  <a:lnTo>
                    <a:pt x="4910" y="3616"/>
                  </a:lnTo>
                  <a:cubicBezTo>
                    <a:pt x="4910" y="3682"/>
                    <a:pt x="4873" y="3733"/>
                    <a:pt x="4832" y="3733"/>
                  </a:cubicBezTo>
                  <a:cubicBezTo>
                    <a:pt x="77" y="3733"/>
                    <a:pt x="77" y="3733"/>
                    <a:pt x="77" y="3733"/>
                  </a:cubicBezTo>
                  <a:cubicBezTo>
                    <a:pt x="34" y="3733"/>
                    <a:pt x="0" y="3682"/>
                    <a:pt x="0" y="361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1"/>
                    <a:pt x="34" y="0"/>
                    <a:pt x="77" y="0"/>
                  </a:cubicBezTo>
                  <a:cubicBezTo>
                    <a:pt x="4832" y="0"/>
                    <a:pt x="4832" y="0"/>
                    <a:pt x="4832" y="0"/>
                  </a:cubicBezTo>
                  <a:cubicBezTo>
                    <a:pt x="4873" y="0"/>
                    <a:pt x="4910" y="51"/>
                    <a:pt x="4910" y="117"/>
                  </a:cubicBezTo>
                  <a:lnTo>
                    <a:pt x="4910" y="361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1" name="Freeform 22"/>
            <p:cNvSpPr>
              <a:spLocks noChangeArrowheads="1"/>
            </p:cNvSpPr>
            <p:nvPr/>
          </p:nvSpPr>
          <p:spPr bwMode="auto">
            <a:xfrm>
              <a:off x="19683426" y="4418237"/>
              <a:ext cx="12697" cy="93105"/>
            </a:xfrm>
            <a:custGeom>
              <a:avLst/>
              <a:gdLst>
                <a:gd name="T0" fmla="*/ 7 w 16"/>
                <a:gd name="T1" fmla="*/ 0 h 103"/>
                <a:gd name="T2" fmla="*/ 7 w 16"/>
                <a:gd name="T3" fmla="*/ 0 h 103"/>
                <a:gd name="T4" fmla="*/ 0 w 16"/>
                <a:gd name="T5" fmla="*/ 102 h 103"/>
                <a:gd name="T6" fmla="*/ 7 w 16"/>
                <a:gd name="T7" fmla="*/ 97 h 103"/>
                <a:gd name="T8" fmla="*/ 15 w 16"/>
                <a:gd name="T9" fmla="*/ 5 h 103"/>
                <a:gd name="T10" fmla="*/ 7 w 16"/>
                <a:gd name="T1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3">
                  <a:moveTo>
                    <a:pt x="7" y="0"/>
                  </a:moveTo>
                  <a:lnTo>
                    <a:pt x="7" y="0"/>
                  </a:lnTo>
                  <a:cubicBezTo>
                    <a:pt x="0" y="102"/>
                    <a:pt x="0" y="102"/>
                    <a:pt x="0" y="102"/>
                  </a:cubicBezTo>
                  <a:cubicBezTo>
                    <a:pt x="2" y="102"/>
                    <a:pt x="7" y="100"/>
                    <a:pt x="7" y="9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2"/>
                    <a:pt x="10" y="0"/>
                    <a:pt x="7" y="0"/>
                  </a:cubicBezTo>
                </a:path>
              </a:pathLst>
            </a:custGeom>
            <a:solidFill>
              <a:srgbClr val="0C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2" name="Freeform 23"/>
            <p:cNvSpPr>
              <a:spLocks noChangeArrowheads="1"/>
            </p:cNvSpPr>
            <p:nvPr/>
          </p:nvSpPr>
          <p:spPr bwMode="auto">
            <a:xfrm>
              <a:off x="19679194" y="4418237"/>
              <a:ext cx="8464" cy="93105"/>
            </a:xfrm>
            <a:custGeom>
              <a:avLst/>
              <a:gdLst>
                <a:gd name="T0" fmla="*/ 7 w 15"/>
                <a:gd name="T1" fmla="*/ 5 h 103"/>
                <a:gd name="T2" fmla="*/ 7 w 15"/>
                <a:gd name="T3" fmla="*/ 5 h 103"/>
                <a:gd name="T4" fmla="*/ 0 w 15"/>
                <a:gd name="T5" fmla="*/ 97 h 103"/>
                <a:gd name="T6" fmla="*/ 7 w 15"/>
                <a:gd name="T7" fmla="*/ 102 h 103"/>
                <a:gd name="T8" fmla="*/ 14 w 15"/>
                <a:gd name="T9" fmla="*/ 0 h 103"/>
                <a:gd name="T10" fmla="*/ 7 w 15"/>
                <a:gd name="T11" fmla="*/ 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3">
                  <a:moveTo>
                    <a:pt x="7" y="5"/>
                  </a:moveTo>
                  <a:lnTo>
                    <a:pt x="7" y="5"/>
                  </a:ln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2" y="102"/>
                    <a:pt x="7" y="10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7" y="2"/>
                    <a:pt x="7" y="5"/>
                  </a:cubicBezTo>
                </a:path>
              </a:pathLst>
            </a:custGeom>
            <a:solidFill>
              <a:srgbClr val="2A678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3" name="Freeform 24"/>
            <p:cNvSpPr>
              <a:spLocks noChangeArrowheads="1"/>
            </p:cNvSpPr>
            <p:nvPr/>
          </p:nvSpPr>
          <p:spPr bwMode="auto">
            <a:xfrm>
              <a:off x="19531066" y="4405541"/>
              <a:ext cx="152360" cy="330098"/>
            </a:xfrm>
            <a:custGeom>
              <a:avLst/>
              <a:gdLst>
                <a:gd name="T0" fmla="*/ 161 w 162"/>
                <a:gd name="T1" fmla="*/ 105 h 349"/>
                <a:gd name="T2" fmla="*/ 161 w 162"/>
                <a:gd name="T3" fmla="*/ 105 h 349"/>
                <a:gd name="T4" fmla="*/ 30 w 162"/>
                <a:gd name="T5" fmla="*/ 95 h 349"/>
                <a:gd name="T6" fmla="*/ 93 w 162"/>
                <a:gd name="T7" fmla="*/ 341 h 349"/>
                <a:gd name="T8" fmla="*/ 144 w 162"/>
                <a:gd name="T9" fmla="*/ 326 h 349"/>
                <a:gd name="T10" fmla="*/ 161 w 162"/>
                <a:gd name="T11" fmla="*/ 10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349">
                  <a:moveTo>
                    <a:pt x="161" y="105"/>
                  </a:moveTo>
                  <a:lnTo>
                    <a:pt x="161" y="105"/>
                  </a:lnTo>
                  <a:cubicBezTo>
                    <a:pt x="161" y="105"/>
                    <a:pt x="78" y="0"/>
                    <a:pt x="30" y="95"/>
                  </a:cubicBezTo>
                  <a:cubicBezTo>
                    <a:pt x="0" y="151"/>
                    <a:pt x="15" y="336"/>
                    <a:pt x="93" y="341"/>
                  </a:cubicBezTo>
                  <a:cubicBezTo>
                    <a:pt x="93" y="341"/>
                    <a:pt x="122" y="348"/>
                    <a:pt x="144" y="326"/>
                  </a:cubicBezTo>
                  <a:lnTo>
                    <a:pt x="161" y="105"/>
                  </a:lnTo>
                </a:path>
              </a:pathLst>
            </a:custGeom>
            <a:solidFill>
              <a:srgbClr val="DB49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4" name="Freeform 25"/>
            <p:cNvSpPr>
              <a:spLocks noChangeArrowheads="1"/>
            </p:cNvSpPr>
            <p:nvPr/>
          </p:nvSpPr>
          <p:spPr bwMode="auto">
            <a:xfrm>
              <a:off x="19666497" y="4418237"/>
              <a:ext cx="156593" cy="325866"/>
            </a:xfrm>
            <a:custGeom>
              <a:avLst/>
              <a:gdLst>
                <a:gd name="T0" fmla="*/ 17 w 169"/>
                <a:gd name="T1" fmla="*/ 91 h 343"/>
                <a:gd name="T2" fmla="*/ 17 w 169"/>
                <a:gd name="T3" fmla="*/ 91 h 343"/>
                <a:gd name="T4" fmla="*/ 148 w 169"/>
                <a:gd name="T5" fmla="*/ 100 h 343"/>
                <a:gd name="T6" fmla="*/ 46 w 169"/>
                <a:gd name="T7" fmla="*/ 334 h 343"/>
                <a:gd name="T8" fmla="*/ 0 w 169"/>
                <a:gd name="T9" fmla="*/ 312 h 343"/>
                <a:gd name="T10" fmla="*/ 17 w 169"/>
                <a:gd name="T11" fmla="*/ 9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43">
                  <a:moveTo>
                    <a:pt x="17" y="91"/>
                  </a:moveTo>
                  <a:lnTo>
                    <a:pt x="17" y="91"/>
                  </a:lnTo>
                  <a:cubicBezTo>
                    <a:pt x="17" y="91"/>
                    <a:pt x="114" y="0"/>
                    <a:pt x="148" y="100"/>
                  </a:cubicBezTo>
                  <a:cubicBezTo>
                    <a:pt x="168" y="161"/>
                    <a:pt x="126" y="342"/>
                    <a:pt x="46" y="334"/>
                  </a:cubicBezTo>
                  <a:cubicBezTo>
                    <a:pt x="46" y="334"/>
                    <a:pt x="19" y="337"/>
                    <a:pt x="0" y="312"/>
                  </a:cubicBezTo>
                  <a:lnTo>
                    <a:pt x="17" y="91"/>
                  </a:lnTo>
                </a:path>
              </a:pathLst>
            </a:custGeom>
            <a:solidFill>
              <a:srgbClr val="E963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5" name="Freeform 26"/>
            <p:cNvSpPr>
              <a:spLocks noChangeArrowheads="1"/>
            </p:cNvSpPr>
            <p:nvPr/>
          </p:nvSpPr>
          <p:spPr bwMode="auto">
            <a:xfrm>
              <a:off x="19573388" y="4363221"/>
              <a:ext cx="110038" cy="84641"/>
            </a:xfrm>
            <a:custGeom>
              <a:avLst/>
              <a:gdLst>
                <a:gd name="T0" fmla="*/ 0 w 118"/>
                <a:gd name="T1" fmla="*/ 3 h 94"/>
                <a:gd name="T2" fmla="*/ 0 w 118"/>
                <a:gd name="T3" fmla="*/ 3 h 94"/>
                <a:gd name="T4" fmla="*/ 0 w 118"/>
                <a:gd name="T5" fmla="*/ 3 h 94"/>
                <a:gd name="T6" fmla="*/ 103 w 118"/>
                <a:gd name="T7" fmla="*/ 93 h 94"/>
                <a:gd name="T8" fmla="*/ 103 w 118"/>
                <a:gd name="T9" fmla="*/ 90 h 94"/>
                <a:gd name="T10" fmla="*/ 88 w 118"/>
                <a:gd name="T11" fmla="*/ 25 h 94"/>
                <a:gd name="T12" fmla="*/ 0 w 118"/>
                <a:gd name="T13" fmla="*/ 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94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cubicBezTo>
                    <a:pt x="103" y="93"/>
                    <a:pt x="103" y="93"/>
                    <a:pt x="103" y="93"/>
                  </a:cubicBezTo>
                  <a:lnTo>
                    <a:pt x="103" y="90"/>
                  </a:lnTo>
                  <a:cubicBezTo>
                    <a:pt x="117" y="73"/>
                    <a:pt x="117" y="49"/>
                    <a:pt x="88" y="25"/>
                  </a:cubicBezTo>
                  <a:cubicBezTo>
                    <a:pt x="59" y="0"/>
                    <a:pt x="0" y="3"/>
                    <a:pt x="0" y="3"/>
                  </a:cubicBezTo>
                </a:path>
              </a:pathLst>
            </a:custGeom>
            <a:solidFill>
              <a:srgbClr val="2A678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6" name="Freeform 27"/>
            <p:cNvSpPr>
              <a:spLocks noChangeArrowheads="1"/>
            </p:cNvSpPr>
            <p:nvPr/>
          </p:nvSpPr>
          <p:spPr bwMode="auto">
            <a:xfrm>
              <a:off x="19573388" y="4367453"/>
              <a:ext cx="97341" cy="97337"/>
            </a:xfrm>
            <a:custGeom>
              <a:avLst/>
              <a:gdLst>
                <a:gd name="T0" fmla="*/ 37 w 104"/>
                <a:gd name="T1" fmla="*/ 82 h 108"/>
                <a:gd name="T2" fmla="*/ 37 w 104"/>
                <a:gd name="T3" fmla="*/ 82 h 108"/>
                <a:gd name="T4" fmla="*/ 103 w 104"/>
                <a:gd name="T5" fmla="*/ 90 h 108"/>
                <a:gd name="T6" fmla="*/ 0 w 104"/>
                <a:gd name="T7" fmla="*/ 0 h 108"/>
                <a:gd name="T8" fmla="*/ 37 w 104"/>
                <a:gd name="T9" fmla="*/ 8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8">
                  <a:moveTo>
                    <a:pt x="37" y="82"/>
                  </a:moveTo>
                  <a:lnTo>
                    <a:pt x="37" y="82"/>
                  </a:lnTo>
                  <a:cubicBezTo>
                    <a:pt x="63" y="107"/>
                    <a:pt x="88" y="104"/>
                    <a:pt x="103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0" y="60"/>
                    <a:pt x="37" y="82"/>
                  </a:cubicBezTo>
                </a:path>
              </a:pathLst>
            </a:custGeom>
            <a:solidFill>
              <a:srgbClr val="0C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7" name="Freeform 28"/>
            <p:cNvSpPr>
              <a:spLocks noChangeArrowheads="1"/>
            </p:cNvSpPr>
            <p:nvPr/>
          </p:nvSpPr>
          <p:spPr bwMode="auto">
            <a:xfrm>
              <a:off x="20546801" y="4650999"/>
              <a:ext cx="139664" cy="152353"/>
            </a:xfrm>
            <a:custGeom>
              <a:avLst/>
              <a:gdLst>
                <a:gd name="T0" fmla="*/ 120 w 148"/>
                <a:gd name="T1" fmla="*/ 19 h 164"/>
                <a:gd name="T2" fmla="*/ 120 w 148"/>
                <a:gd name="T3" fmla="*/ 19 h 164"/>
                <a:gd name="T4" fmla="*/ 71 w 148"/>
                <a:gd name="T5" fmla="*/ 4 h 164"/>
                <a:gd name="T6" fmla="*/ 32 w 148"/>
                <a:gd name="T7" fmla="*/ 36 h 164"/>
                <a:gd name="T8" fmla="*/ 8 w 148"/>
                <a:gd name="T9" fmla="*/ 87 h 164"/>
                <a:gd name="T10" fmla="*/ 0 w 148"/>
                <a:gd name="T11" fmla="*/ 144 h 164"/>
                <a:gd name="T12" fmla="*/ 8 w 148"/>
                <a:gd name="T13" fmla="*/ 163 h 164"/>
                <a:gd name="T14" fmla="*/ 147 w 148"/>
                <a:gd name="T15" fmla="*/ 44 h 164"/>
                <a:gd name="T16" fmla="*/ 120 w 148"/>
                <a:gd name="T17" fmla="*/ 1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164">
                  <a:moveTo>
                    <a:pt x="120" y="19"/>
                  </a:moveTo>
                  <a:lnTo>
                    <a:pt x="120" y="19"/>
                  </a:lnTo>
                  <a:cubicBezTo>
                    <a:pt x="108" y="12"/>
                    <a:pt x="86" y="0"/>
                    <a:pt x="71" y="4"/>
                  </a:cubicBezTo>
                  <a:cubicBezTo>
                    <a:pt x="57" y="7"/>
                    <a:pt x="39" y="24"/>
                    <a:pt x="32" y="36"/>
                  </a:cubicBezTo>
                  <a:cubicBezTo>
                    <a:pt x="22" y="51"/>
                    <a:pt x="15" y="68"/>
                    <a:pt x="8" y="87"/>
                  </a:cubicBezTo>
                  <a:cubicBezTo>
                    <a:pt x="3" y="102"/>
                    <a:pt x="0" y="129"/>
                    <a:pt x="0" y="144"/>
                  </a:cubicBezTo>
                  <a:cubicBezTo>
                    <a:pt x="0" y="151"/>
                    <a:pt x="3" y="156"/>
                    <a:pt x="8" y="163"/>
                  </a:cubicBezTo>
                  <a:cubicBezTo>
                    <a:pt x="34" y="127"/>
                    <a:pt x="78" y="82"/>
                    <a:pt x="147" y="44"/>
                  </a:cubicBezTo>
                  <a:cubicBezTo>
                    <a:pt x="140" y="34"/>
                    <a:pt x="130" y="24"/>
                    <a:pt x="120" y="19"/>
                  </a:cubicBezTo>
                </a:path>
              </a:pathLst>
            </a:custGeom>
            <a:solidFill>
              <a:srgbClr val="ECEB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8" name="Freeform 29"/>
            <p:cNvSpPr>
              <a:spLocks noChangeArrowheads="1"/>
            </p:cNvSpPr>
            <p:nvPr/>
          </p:nvSpPr>
          <p:spPr bwMode="auto">
            <a:xfrm>
              <a:off x="20555266" y="4693319"/>
              <a:ext cx="148128" cy="152353"/>
            </a:xfrm>
            <a:custGeom>
              <a:avLst/>
              <a:gdLst>
                <a:gd name="T0" fmla="*/ 0 w 159"/>
                <a:gd name="T1" fmla="*/ 119 h 164"/>
                <a:gd name="T2" fmla="*/ 0 w 159"/>
                <a:gd name="T3" fmla="*/ 119 h 164"/>
                <a:gd name="T4" fmla="*/ 119 w 159"/>
                <a:gd name="T5" fmla="*/ 139 h 164"/>
                <a:gd name="T6" fmla="*/ 158 w 159"/>
                <a:gd name="T7" fmla="*/ 56 h 164"/>
                <a:gd name="T8" fmla="*/ 139 w 159"/>
                <a:gd name="T9" fmla="*/ 0 h 164"/>
                <a:gd name="T10" fmla="*/ 0 w 159"/>
                <a:gd name="T11" fmla="*/ 11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64">
                  <a:moveTo>
                    <a:pt x="0" y="119"/>
                  </a:moveTo>
                  <a:lnTo>
                    <a:pt x="0" y="119"/>
                  </a:lnTo>
                  <a:cubicBezTo>
                    <a:pt x="19" y="153"/>
                    <a:pt x="87" y="163"/>
                    <a:pt x="119" y="139"/>
                  </a:cubicBezTo>
                  <a:cubicBezTo>
                    <a:pt x="141" y="121"/>
                    <a:pt x="158" y="83"/>
                    <a:pt x="158" y="56"/>
                  </a:cubicBezTo>
                  <a:cubicBezTo>
                    <a:pt x="158" y="36"/>
                    <a:pt x="151" y="17"/>
                    <a:pt x="139" y="0"/>
                  </a:cubicBezTo>
                  <a:cubicBezTo>
                    <a:pt x="70" y="38"/>
                    <a:pt x="26" y="83"/>
                    <a:pt x="0" y="1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29" name="Freeform 30"/>
            <p:cNvSpPr>
              <a:spLocks noChangeArrowheads="1"/>
            </p:cNvSpPr>
            <p:nvPr/>
          </p:nvSpPr>
          <p:spPr bwMode="auto">
            <a:xfrm>
              <a:off x="20606052" y="4337829"/>
              <a:ext cx="249702" cy="300474"/>
            </a:xfrm>
            <a:custGeom>
              <a:avLst/>
              <a:gdLst>
                <a:gd name="T0" fmla="*/ 102 w 266"/>
                <a:gd name="T1" fmla="*/ 5 h 316"/>
                <a:gd name="T2" fmla="*/ 102 w 266"/>
                <a:gd name="T3" fmla="*/ 5 h 316"/>
                <a:gd name="T4" fmla="*/ 19 w 266"/>
                <a:gd name="T5" fmla="*/ 159 h 316"/>
                <a:gd name="T6" fmla="*/ 9 w 266"/>
                <a:gd name="T7" fmla="*/ 237 h 316"/>
                <a:gd name="T8" fmla="*/ 0 w 266"/>
                <a:gd name="T9" fmla="*/ 263 h 316"/>
                <a:gd name="T10" fmla="*/ 0 w 266"/>
                <a:gd name="T11" fmla="*/ 266 h 316"/>
                <a:gd name="T12" fmla="*/ 38 w 266"/>
                <a:gd name="T13" fmla="*/ 281 h 316"/>
                <a:gd name="T14" fmla="*/ 38 w 266"/>
                <a:gd name="T15" fmla="*/ 278 h 316"/>
                <a:gd name="T16" fmla="*/ 43 w 266"/>
                <a:gd name="T17" fmla="*/ 268 h 316"/>
                <a:gd name="T18" fmla="*/ 211 w 266"/>
                <a:gd name="T19" fmla="*/ 225 h 316"/>
                <a:gd name="T20" fmla="*/ 214 w 266"/>
                <a:gd name="T21" fmla="*/ 83 h 316"/>
                <a:gd name="T22" fmla="*/ 133 w 266"/>
                <a:gd name="T23" fmla="*/ 34 h 316"/>
                <a:gd name="T24" fmla="*/ 133 w 266"/>
                <a:gd name="T25" fmla="*/ 22 h 316"/>
                <a:gd name="T26" fmla="*/ 102 w 266"/>
                <a:gd name="T27" fmla="*/ 5 h 316"/>
                <a:gd name="T28" fmla="*/ 214 w 266"/>
                <a:gd name="T29" fmla="*/ 134 h 316"/>
                <a:gd name="T30" fmla="*/ 214 w 266"/>
                <a:gd name="T31" fmla="*/ 134 h 316"/>
                <a:gd name="T32" fmla="*/ 185 w 266"/>
                <a:gd name="T33" fmla="*/ 222 h 316"/>
                <a:gd name="T34" fmla="*/ 97 w 266"/>
                <a:gd name="T35" fmla="*/ 249 h 316"/>
                <a:gd name="T36" fmla="*/ 50 w 266"/>
                <a:gd name="T37" fmla="*/ 227 h 316"/>
                <a:gd name="T38" fmla="*/ 43 w 266"/>
                <a:gd name="T39" fmla="*/ 178 h 316"/>
                <a:gd name="T40" fmla="*/ 60 w 266"/>
                <a:gd name="T41" fmla="*/ 125 h 316"/>
                <a:gd name="T42" fmla="*/ 94 w 266"/>
                <a:gd name="T43" fmla="*/ 76 h 316"/>
                <a:gd name="T44" fmla="*/ 214 w 266"/>
                <a:gd name="T45" fmla="*/ 134 h 316"/>
                <a:gd name="T46" fmla="*/ 102 w 266"/>
                <a:gd name="T47" fmla="*/ 5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6" h="316">
                  <a:moveTo>
                    <a:pt x="102" y="5"/>
                  </a:moveTo>
                  <a:lnTo>
                    <a:pt x="102" y="5"/>
                  </a:lnTo>
                  <a:cubicBezTo>
                    <a:pt x="102" y="5"/>
                    <a:pt x="53" y="25"/>
                    <a:pt x="19" y="159"/>
                  </a:cubicBezTo>
                  <a:cubicBezTo>
                    <a:pt x="19" y="159"/>
                    <a:pt x="7" y="205"/>
                    <a:pt x="9" y="237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38" y="281"/>
                    <a:pt x="38" y="281"/>
                    <a:pt x="38" y="281"/>
                  </a:cubicBezTo>
                  <a:cubicBezTo>
                    <a:pt x="38" y="278"/>
                    <a:pt x="38" y="278"/>
                    <a:pt x="38" y="278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8"/>
                    <a:pt x="163" y="315"/>
                    <a:pt x="211" y="225"/>
                  </a:cubicBezTo>
                  <a:cubicBezTo>
                    <a:pt x="211" y="225"/>
                    <a:pt x="265" y="134"/>
                    <a:pt x="214" y="83"/>
                  </a:cubicBezTo>
                  <a:cubicBezTo>
                    <a:pt x="197" y="64"/>
                    <a:pt x="163" y="52"/>
                    <a:pt x="133" y="34"/>
                  </a:cubicBezTo>
                  <a:cubicBezTo>
                    <a:pt x="131" y="32"/>
                    <a:pt x="133" y="25"/>
                    <a:pt x="133" y="22"/>
                  </a:cubicBezTo>
                  <a:cubicBezTo>
                    <a:pt x="128" y="7"/>
                    <a:pt x="114" y="0"/>
                    <a:pt x="102" y="5"/>
                  </a:cubicBezTo>
                  <a:lnTo>
                    <a:pt x="214" y="134"/>
                  </a:lnTo>
                  <a:lnTo>
                    <a:pt x="214" y="134"/>
                  </a:lnTo>
                  <a:cubicBezTo>
                    <a:pt x="219" y="161"/>
                    <a:pt x="201" y="200"/>
                    <a:pt x="185" y="222"/>
                  </a:cubicBezTo>
                  <a:cubicBezTo>
                    <a:pt x="163" y="244"/>
                    <a:pt x="126" y="256"/>
                    <a:pt x="97" y="249"/>
                  </a:cubicBezTo>
                  <a:cubicBezTo>
                    <a:pt x="82" y="246"/>
                    <a:pt x="58" y="241"/>
                    <a:pt x="50" y="227"/>
                  </a:cubicBezTo>
                  <a:cubicBezTo>
                    <a:pt x="43" y="215"/>
                    <a:pt x="41" y="190"/>
                    <a:pt x="43" y="178"/>
                  </a:cubicBezTo>
                  <a:cubicBezTo>
                    <a:pt x="48" y="159"/>
                    <a:pt x="53" y="142"/>
                    <a:pt x="60" y="125"/>
                  </a:cubicBezTo>
                  <a:cubicBezTo>
                    <a:pt x="65" y="110"/>
                    <a:pt x="82" y="88"/>
                    <a:pt x="94" y="76"/>
                  </a:cubicBezTo>
                  <a:cubicBezTo>
                    <a:pt x="128" y="44"/>
                    <a:pt x="204" y="90"/>
                    <a:pt x="214" y="134"/>
                  </a:cubicBezTo>
                  <a:lnTo>
                    <a:pt x="102" y="5"/>
                  </a:lnTo>
                </a:path>
              </a:pathLst>
            </a:custGeom>
            <a:solidFill>
              <a:srgbClr val="0C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0" name="Freeform 31"/>
            <p:cNvSpPr>
              <a:spLocks noChangeArrowheads="1"/>
            </p:cNvSpPr>
            <p:nvPr/>
          </p:nvSpPr>
          <p:spPr bwMode="auto">
            <a:xfrm>
              <a:off x="20487550" y="4591750"/>
              <a:ext cx="262398" cy="266618"/>
            </a:xfrm>
            <a:custGeom>
              <a:avLst/>
              <a:gdLst>
                <a:gd name="T0" fmla="*/ 122 w 277"/>
                <a:gd name="T1" fmla="*/ 2 h 281"/>
                <a:gd name="T2" fmla="*/ 122 w 277"/>
                <a:gd name="T3" fmla="*/ 2 h 281"/>
                <a:gd name="T4" fmla="*/ 112 w 277"/>
                <a:gd name="T5" fmla="*/ 27 h 281"/>
                <a:gd name="T6" fmla="*/ 66 w 277"/>
                <a:gd name="T7" fmla="*/ 93 h 281"/>
                <a:gd name="T8" fmla="*/ 22 w 277"/>
                <a:gd name="T9" fmla="*/ 261 h 281"/>
                <a:gd name="T10" fmla="*/ 56 w 277"/>
                <a:gd name="T11" fmla="*/ 271 h 281"/>
                <a:gd name="T12" fmla="*/ 66 w 277"/>
                <a:gd name="T13" fmla="*/ 261 h 281"/>
                <a:gd name="T14" fmla="*/ 166 w 277"/>
                <a:gd name="T15" fmla="*/ 275 h 281"/>
                <a:gd name="T16" fmla="*/ 251 w 277"/>
                <a:gd name="T17" fmla="*/ 175 h 281"/>
                <a:gd name="T18" fmla="*/ 156 w 277"/>
                <a:gd name="T19" fmla="*/ 29 h 281"/>
                <a:gd name="T20" fmla="*/ 161 w 277"/>
                <a:gd name="T21" fmla="*/ 17 h 281"/>
                <a:gd name="T22" fmla="*/ 163 w 277"/>
                <a:gd name="T23" fmla="*/ 15 h 281"/>
                <a:gd name="T24" fmla="*/ 125 w 277"/>
                <a:gd name="T25" fmla="*/ 0 h 281"/>
                <a:gd name="T26" fmla="*/ 122 w 277"/>
                <a:gd name="T27" fmla="*/ 2 h 281"/>
                <a:gd name="T28" fmla="*/ 183 w 277"/>
                <a:gd name="T29" fmla="*/ 78 h 281"/>
                <a:gd name="T30" fmla="*/ 183 w 277"/>
                <a:gd name="T31" fmla="*/ 78 h 281"/>
                <a:gd name="T32" fmla="*/ 229 w 277"/>
                <a:gd name="T33" fmla="*/ 158 h 281"/>
                <a:gd name="T34" fmla="*/ 190 w 277"/>
                <a:gd name="T35" fmla="*/ 241 h 281"/>
                <a:gd name="T36" fmla="*/ 63 w 277"/>
                <a:gd name="T37" fmla="*/ 205 h 281"/>
                <a:gd name="T38" fmla="*/ 71 w 277"/>
                <a:gd name="T39" fmla="*/ 146 h 281"/>
                <a:gd name="T40" fmla="*/ 97 w 277"/>
                <a:gd name="T41" fmla="*/ 95 h 281"/>
                <a:gd name="T42" fmla="*/ 134 w 277"/>
                <a:gd name="T43" fmla="*/ 63 h 281"/>
                <a:gd name="T44" fmla="*/ 183 w 277"/>
                <a:gd name="T45" fmla="*/ 7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7" h="281">
                  <a:moveTo>
                    <a:pt x="122" y="2"/>
                  </a:moveTo>
                  <a:lnTo>
                    <a:pt x="122" y="2"/>
                  </a:lnTo>
                  <a:cubicBezTo>
                    <a:pt x="112" y="27"/>
                    <a:pt x="112" y="27"/>
                    <a:pt x="112" y="27"/>
                  </a:cubicBezTo>
                  <a:cubicBezTo>
                    <a:pt x="88" y="51"/>
                    <a:pt x="66" y="93"/>
                    <a:pt x="66" y="93"/>
                  </a:cubicBezTo>
                  <a:cubicBezTo>
                    <a:pt x="0" y="214"/>
                    <a:pt x="22" y="261"/>
                    <a:pt x="22" y="261"/>
                  </a:cubicBezTo>
                  <a:cubicBezTo>
                    <a:pt x="27" y="273"/>
                    <a:pt x="44" y="280"/>
                    <a:pt x="56" y="271"/>
                  </a:cubicBezTo>
                  <a:cubicBezTo>
                    <a:pt x="59" y="268"/>
                    <a:pt x="61" y="261"/>
                    <a:pt x="66" y="261"/>
                  </a:cubicBezTo>
                  <a:cubicBezTo>
                    <a:pt x="97" y="271"/>
                    <a:pt x="141" y="278"/>
                    <a:pt x="166" y="275"/>
                  </a:cubicBezTo>
                  <a:cubicBezTo>
                    <a:pt x="239" y="273"/>
                    <a:pt x="251" y="175"/>
                    <a:pt x="251" y="175"/>
                  </a:cubicBezTo>
                  <a:cubicBezTo>
                    <a:pt x="276" y="75"/>
                    <a:pt x="156" y="29"/>
                    <a:pt x="156" y="29"/>
                  </a:cubicBezTo>
                  <a:cubicBezTo>
                    <a:pt x="161" y="17"/>
                    <a:pt x="161" y="17"/>
                    <a:pt x="161" y="17"/>
                  </a:cubicBezTo>
                  <a:cubicBezTo>
                    <a:pt x="163" y="15"/>
                    <a:pt x="163" y="15"/>
                    <a:pt x="163" y="15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22" y="2"/>
                  </a:lnTo>
                  <a:close/>
                  <a:moveTo>
                    <a:pt x="183" y="78"/>
                  </a:moveTo>
                  <a:lnTo>
                    <a:pt x="183" y="78"/>
                  </a:lnTo>
                  <a:cubicBezTo>
                    <a:pt x="210" y="93"/>
                    <a:pt x="229" y="127"/>
                    <a:pt x="229" y="158"/>
                  </a:cubicBezTo>
                  <a:cubicBezTo>
                    <a:pt x="229" y="185"/>
                    <a:pt x="215" y="226"/>
                    <a:pt x="190" y="241"/>
                  </a:cubicBezTo>
                  <a:cubicBezTo>
                    <a:pt x="153" y="268"/>
                    <a:pt x="68" y="251"/>
                    <a:pt x="63" y="205"/>
                  </a:cubicBezTo>
                  <a:cubicBezTo>
                    <a:pt x="63" y="188"/>
                    <a:pt x="66" y="161"/>
                    <a:pt x="71" y="146"/>
                  </a:cubicBezTo>
                  <a:cubicBezTo>
                    <a:pt x="78" y="127"/>
                    <a:pt x="88" y="112"/>
                    <a:pt x="97" y="95"/>
                  </a:cubicBezTo>
                  <a:cubicBezTo>
                    <a:pt x="105" y="83"/>
                    <a:pt x="122" y="68"/>
                    <a:pt x="134" y="63"/>
                  </a:cubicBezTo>
                  <a:cubicBezTo>
                    <a:pt x="151" y="58"/>
                    <a:pt x="171" y="70"/>
                    <a:pt x="183" y="78"/>
                  </a:cubicBezTo>
                  <a:close/>
                </a:path>
              </a:pathLst>
            </a:custGeom>
            <a:solidFill>
              <a:srgbClr val="2A678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1" name="Freeform 32"/>
            <p:cNvSpPr>
              <a:spLocks noChangeArrowheads="1"/>
            </p:cNvSpPr>
            <p:nvPr/>
          </p:nvSpPr>
          <p:spPr bwMode="auto">
            <a:xfrm>
              <a:off x="20652607" y="4430933"/>
              <a:ext cx="160825" cy="148121"/>
            </a:xfrm>
            <a:custGeom>
              <a:avLst/>
              <a:gdLst>
                <a:gd name="T0" fmla="*/ 0 w 174"/>
                <a:gd name="T1" fmla="*/ 122 h 159"/>
                <a:gd name="T2" fmla="*/ 0 w 174"/>
                <a:gd name="T3" fmla="*/ 122 h 159"/>
                <a:gd name="T4" fmla="*/ 2 w 174"/>
                <a:gd name="T5" fmla="*/ 129 h 159"/>
                <a:gd name="T6" fmla="*/ 51 w 174"/>
                <a:gd name="T7" fmla="*/ 151 h 159"/>
                <a:gd name="T8" fmla="*/ 136 w 174"/>
                <a:gd name="T9" fmla="*/ 125 h 159"/>
                <a:gd name="T10" fmla="*/ 165 w 174"/>
                <a:gd name="T11" fmla="*/ 34 h 159"/>
                <a:gd name="T12" fmla="*/ 146 w 174"/>
                <a:gd name="T13" fmla="*/ 0 h 159"/>
                <a:gd name="T14" fmla="*/ 0 w 174"/>
                <a:gd name="T15" fmla="*/ 12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159">
                  <a:moveTo>
                    <a:pt x="0" y="122"/>
                  </a:moveTo>
                  <a:lnTo>
                    <a:pt x="0" y="122"/>
                  </a:lnTo>
                  <a:cubicBezTo>
                    <a:pt x="0" y="125"/>
                    <a:pt x="2" y="127"/>
                    <a:pt x="2" y="129"/>
                  </a:cubicBezTo>
                  <a:cubicBezTo>
                    <a:pt x="12" y="144"/>
                    <a:pt x="34" y="149"/>
                    <a:pt x="51" y="151"/>
                  </a:cubicBezTo>
                  <a:cubicBezTo>
                    <a:pt x="80" y="158"/>
                    <a:pt x="114" y="146"/>
                    <a:pt x="136" y="125"/>
                  </a:cubicBezTo>
                  <a:cubicBezTo>
                    <a:pt x="155" y="103"/>
                    <a:pt x="173" y="63"/>
                    <a:pt x="165" y="34"/>
                  </a:cubicBezTo>
                  <a:cubicBezTo>
                    <a:pt x="163" y="25"/>
                    <a:pt x="155" y="12"/>
                    <a:pt x="146" y="0"/>
                  </a:cubicBezTo>
                  <a:cubicBezTo>
                    <a:pt x="75" y="39"/>
                    <a:pt x="29" y="85"/>
                    <a:pt x="0" y="12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2" name="Freeform 33"/>
            <p:cNvSpPr>
              <a:spLocks noChangeArrowheads="1"/>
            </p:cNvSpPr>
            <p:nvPr/>
          </p:nvSpPr>
          <p:spPr bwMode="auto">
            <a:xfrm>
              <a:off x="20648375" y="4388613"/>
              <a:ext cx="139664" cy="156585"/>
            </a:xfrm>
            <a:custGeom>
              <a:avLst/>
              <a:gdLst>
                <a:gd name="T0" fmla="*/ 151 w 152"/>
                <a:gd name="T1" fmla="*/ 46 h 169"/>
                <a:gd name="T2" fmla="*/ 151 w 152"/>
                <a:gd name="T3" fmla="*/ 46 h 169"/>
                <a:gd name="T4" fmla="*/ 53 w 152"/>
                <a:gd name="T5" fmla="*/ 24 h 169"/>
                <a:gd name="T6" fmla="*/ 17 w 152"/>
                <a:gd name="T7" fmla="*/ 73 h 169"/>
                <a:gd name="T8" fmla="*/ 2 w 152"/>
                <a:gd name="T9" fmla="*/ 126 h 169"/>
                <a:gd name="T10" fmla="*/ 5 w 152"/>
                <a:gd name="T11" fmla="*/ 168 h 169"/>
                <a:gd name="T12" fmla="*/ 151 w 152"/>
                <a:gd name="T13" fmla="*/ 4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69">
                  <a:moveTo>
                    <a:pt x="151" y="46"/>
                  </a:moveTo>
                  <a:lnTo>
                    <a:pt x="151" y="46"/>
                  </a:lnTo>
                  <a:cubicBezTo>
                    <a:pt x="124" y="19"/>
                    <a:pt x="78" y="0"/>
                    <a:pt x="53" y="24"/>
                  </a:cubicBezTo>
                  <a:cubicBezTo>
                    <a:pt x="41" y="36"/>
                    <a:pt x="24" y="56"/>
                    <a:pt x="17" y="73"/>
                  </a:cubicBezTo>
                  <a:cubicBezTo>
                    <a:pt x="12" y="90"/>
                    <a:pt x="5" y="107"/>
                    <a:pt x="2" y="126"/>
                  </a:cubicBezTo>
                  <a:cubicBezTo>
                    <a:pt x="0" y="136"/>
                    <a:pt x="0" y="156"/>
                    <a:pt x="5" y="168"/>
                  </a:cubicBezTo>
                  <a:cubicBezTo>
                    <a:pt x="34" y="131"/>
                    <a:pt x="80" y="85"/>
                    <a:pt x="151" y="46"/>
                  </a:cubicBezTo>
                </a:path>
              </a:pathLst>
            </a:custGeom>
            <a:solidFill>
              <a:srgbClr val="ECEB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3" name="Freeform 34"/>
            <p:cNvSpPr>
              <a:spLocks noChangeArrowheads="1"/>
            </p:cNvSpPr>
            <p:nvPr/>
          </p:nvSpPr>
          <p:spPr bwMode="auto">
            <a:xfrm>
              <a:off x="17635026" y="6470771"/>
              <a:ext cx="410526" cy="702517"/>
            </a:xfrm>
            <a:custGeom>
              <a:avLst/>
              <a:gdLst>
                <a:gd name="T0" fmla="*/ 146 w 432"/>
                <a:gd name="T1" fmla="*/ 7 h 737"/>
                <a:gd name="T2" fmla="*/ 146 w 432"/>
                <a:gd name="T3" fmla="*/ 7 h 737"/>
                <a:gd name="T4" fmla="*/ 0 w 432"/>
                <a:gd name="T5" fmla="*/ 63 h 737"/>
                <a:gd name="T6" fmla="*/ 19 w 432"/>
                <a:gd name="T7" fmla="*/ 117 h 737"/>
                <a:gd name="T8" fmla="*/ 133 w 432"/>
                <a:gd name="T9" fmla="*/ 73 h 737"/>
                <a:gd name="T10" fmla="*/ 184 w 432"/>
                <a:gd name="T11" fmla="*/ 92 h 737"/>
                <a:gd name="T12" fmla="*/ 341 w 432"/>
                <a:gd name="T13" fmla="*/ 502 h 737"/>
                <a:gd name="T14" fmla="*/ 316 w 432"/>
                <a:gd name="T15" fmla="*/ 550 h 737"/>
                <a:gd name="T16" fmla="*/ 199 w 432"/>
                <a:gd name="T17" fmla="*/ 594 h 737"/>
                <a:gd name="T18" fmla="*/ 253 w 432"/>
                <a:gd name="T19" fmla="*/ 736 h 737"/>
                <a:gd name="T20" fmla="*/ 402 w 432"/>
                <a:gd name="T21" fmla="*/ 680 h 737"/>
                <a:gd name="T22" fmla="*/ 423 w 432"/>
                <a:gd name="T23" fmla="*/ 631 h 737"/>
                <a:gd name="T24" fmla="*/ 194 w 432"/>
                <a:gd name="T25" fmla="*/ 27 h 737"/>
                <a:gd name="T26" fmla="*/ 146 w 432"/>
                <a:gd name="T27" fmla="*/ 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737">
                  <a:moveTo>
                    <a:pt x="146" y="7"/>
                  </a:moveTo>
                  <a:lnTo>
                    <a:pt x="146" y="7"/>
                  </a:lnTo>
                  <a:cubicBezTo>
                    <a:pt x="0" y="63"/>
                    <a:pt x="0" y="63"/>
                    <a:pt x="0" y="63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56" y="63"/>
                    <a:pt x="177" y="73"/>
                    <a:pt x="184" y="92"/>
                  </a:cubicBezTo>
                  <a:cubicBezTo>
                    <a:pt x="341" y="502"/>
                    <a:pt x="341" y="502"/>
                    <a:pt x="341" y="502"/>
                  </a:cubicBezTo>
                  <a:cubicBezTo>
                    <a:pt x="348" y="521"/>
                    <a:pt x="336" y="543"/>
                    <a:pt x="316" y="550"/>
                  </a:cubicBezTo>
                  <a:cubicBezTo>
                    <a:pt x="199" y="594"/>
                    <a:pt x="199" y="594"/>
                    <a:pt x="199" y="594"/>
                  </a:cubicBezTo>
                  <a:cubicBezTo>
                    <a:pt x="253" y="736"/>
                    <a:pt x="253" y="736"/>
                    <a:pt x="253" y="736"/>
                  </a:cubicBezTo>
                  <a:cubicBezTo>
                    <a:pt x="402" y="680"/>
                    <a:pt x="402" y="680"/>
                    <a:pt x="402" y="680"/>
                  </a:cubicBezTo>
                  <a:cubicBezTo>
                    <a:pt x="421" y="672"/>
                    <a:pt x="431" y="650"/>
                    <a:pt x="423" y="631"/>
                  </a:cubicBezTo>
                  <a:cubicBezTo>
                    <a:pt x="194" y="27"/>
                    <a:pt x="194" y="27"/>
                    <a:pt x="194" y="27"/>
                  </a:cubicBezTo>
                  <a:cubicBezTo>
                    <a:pt x="187" y="10"/>
                    <a:pt x="165" y="0"/>
                    <a:pt x="146" y="7"/>
                  </a:cubicBez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4" name="Freeform 35"/>
            <p:cNvSpPr>
              <a:spLocks noChangeArrowheads="1"/>
            </p:cNvSpPr>
            <p:nvPr/>
          </p:nvSpPr>
          <p:spPr bwMode="auto">
            <a:xfrm>
              <a:off x="17461505" y="6530019"/>
              <a:ext cx="414759" cy="706749"/>
            </a:xfrm>
            <a:custGeom>
              <a:avLst/>
              <a:gdLst>
                <a:gd name="T0" fmla="*/ 263 w 437"/>
                <a:gd name="T1" fmla="*/ 577 h 739"/>
                <a:gd name="T2" fmla="*/ 263 w 437"/>
                <a:gd name="T3" fmla="*/ 577 h 739"/>
                <a:gd name="T4" fmla="*/ 211 w 437"/>
                <a:gd name="T5" fmla="*/ 558 h 739"/>
                <a:gd name="T6" fmla="*/ 56 w 437"/>
                <a:gd name="T7" fmla="*/ 146 h 739"/>
                <a:gd name="T8" fmla="*/ 80 w 437"/>
                <a:gd name="T9" fmla="*/ 100 h 739"/>
                <a:gd name="T10" fmla="*/ 202 w 437"/>
                <a:gd name="T11" fmla="*/ 51 h 739"/>
                <a:gd name="T12" fmla="*/ 183 w 437"/>
                <a:gd name="T13" fmla="*/ 0 h 739"/>
                <a:gd name="T14" fmla="*/ 29 w 437"/>
                <a:gd name="T15" fmla="*/ 58 h 739"/>
                <a:gd name="T16" fmla="*/ 7 w 437"/>
                <a:gd name="T17" fmla="*/ 105 h 739"/>
                <a:gd name="T18" fmla="*/ 236 w 437"/>
                <a:gd name="T19" fmla="*/ 709 h 739"/>
                <a:gd name="T20" fmla="*/ 285 w 437"/>
                <a:gd name="T21" fmla="*/ 731 h 739"/>
                <a:gd name="T22" fmla="*/ 436 w 437"/>
                <a:gd name="T23" fmla="*/ 673 h 739"/>
                <a:gd name="T24" fmla="*/ 382 w 437"/>
                <a:gd name="T25" fmla="*/ 531 h 739"/>
                <a:gd name="T26" fmla="*/ 263 w 437"/>
                <a:gd name="T27" fmla="*/ 577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7" h="739">
                  <a:moveTo>
                    <a:pt x="263" y="577"/>
                  </a:moveTo>
                  <a:lnTo>
                    <a:pt x="263" y="577"/>
                  </a:lnTo>
                  <a:cubicBezTo>
                    <a:pt x="241" y="585"/>
                    <a:pt x="219" y="575"/>
                    <a:pt x="211" y="558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48" y="129"/>
                    <a:pt x="58" y="107"/>
                    <a:pt x="80" y="100"/>
                  </a:cubicBezTo>
                  <a:cubicBezTo>
                    <a:pt x="202" y="51"/>
                    <a:pt x="202" y="51"/>
                    <a:pt x="202" y="51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10" y="66"/>
                    <a:pt x="0" y="88"/>
                    <a:pt x="7" y="105"/>
                  </a:cubicBezTo>
                  <a:cubicBezTo>
                    <a:pt x="236" y="709"/>
                    <a:pt x="236" y="709"/>
                    <a:pt x="236" y="709"/>
                  </a:cubicBezTo>
                  <a:cubicBezTo>
                    <a:pt x="243" y="728"/>
                    <a:pt x="265" y="738"/>
                    <a:pt x="285" y="731"/>
                  </a:cubicBezTo>
                  <a:cubicBezTo>
                    <a:pt x="436" y="673"/>
                    <a:pt x="436" y="673"/>
                    <a:pt x="436" y="673"/>
                  </a:cubicBezTo>
                  <a:cubicBezTo>
                    <a:pt x="382" y="531"/>
                    <a:pt x="382" y="531"/>
                    <a:pt x="382" y="531"/>
                  </a:cubicBezTo>
                  <a:lnTo>
                    <a:pt x="263" y="577"/>
                  </a:lnTo>
                </a:path>
              </a:pathLst>
            </a:custGeom>
            <a:solidFill>
              <a:srgbClr val="12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5" name="Freeform 36"/>
            <p:cNvSpPr>
              <a:spLocks noChangeArrowheads="1"/>
            </p:cNvSpPr>
            <p:nvPr/>
          </p:nvSpPr>
          <p:spPr bwMode="auto">
            <a:xfrm>
              <a:off x="17508059" y="6580804"/>
              <a:ext cx="317417" cy="507843"/>
            </a:xfrm>
            <a:custGeom>
              <a:avLst/>
              <a:gdLst>
                <a:gd name="T0" fmla="*/ 8 w 335"/>
                <a:gd name="T1" fmla="*/ 95 h 535"/>
                <a:gd name="T2" fmla="*/ 8 w 335"/>
                <a:gd name="T3" fmla="*/ 95 h 535"/>
                <a:gd name="T4" fmla="*/ 163 w 335"/>
                <a:gd name="T5" fmla="*/ 507 h 535"/>
                <a:gd name="T6" fmla="*/ 215 w 335"/>
                <a:gd name="T7" fmla="*/ 526 h 535"/>
                <a:gd name="T8" fmla="*/ 334 w 335"/>
                <a:gd name="T9" fmla="*/ 480 h 535"/>
                <a:gd name="T10" fmla="*/ 154 w 335"/>
                <a:gd name="T11" fmla="*/ 0 h 535"/>
                <a:gd name="T12" fmla="*/ 32 w 335"/>
                <a:gd name="T13" fmla="*/ 47 h 535"/>
                <a:gd name="T14" fmla="*/ 8 w 335"/>
                <a:gd name="T15" fmla="*/ 9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535">
                  <a:moveTo>
                    <a:pt x="8" y="95"/>
                  </a:moveTo>
                  <a:lnTo>
                    <a:pt x="8" y="95"/>
                  </a:lnTo>
                  <a:cubicBezTo>
                    <a:pt x="163" y="507"/>
                    <a:pt x="163" y="507"/>
                    <a:pt x="163" y="507"/>
                  </a:cubicBezTo>
                  <a:cubicBezTo>
                    <a:pt x="171" y="524"/>
                    <a:pt x="193" y="534"/>
                    <a:pt x="215" y="526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0" y="56"/>
                    <a:pt x="0" y="78"/>
                    <a:pt x="8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6" name="Freeform 37"/>
            <p:cNvSpPr>
              <a:spLocks noChangeArrowheads="1"/>
            </p:cNvSpPr>
            <p:nvPr/>
          </p:nvSpPr>
          <p:spPr bwMode="auto">
            <a:xfrm>
              <a:off x="17656188" y="6530019"/>
              <a:ext cx="313185" cy="507843"/>
            </a:xfrm>
            <a:custGeom>
              <a:avLst/>
              <a:gdLst>
                <a:gd name="T0" fmla="*/ 297 w 330"/>
                <a:gd name="T1" fmla="*/ 487 h 532"/>
                <a:gd name="T2" fmla="*/ 297 w 330"/>
                <a:gd name="T3" fmla="*/ 487 h 532"/>
                <a:gd name="T4" fmla="*/ 322 w 330"/>
                <a:gd name="T5" fmla="*/ 439 h 532"/>
                <a:gd name="T6" fmla="*/ 165 w 330"/>
                <a:gd name="T7" fmla="*/ 29 h 532"/>
                <a:gd name="T8" fmla="*/ 114 w 330"/>
                <a:gd name="T9" fmla="*/ 10 h 532"/>
                <a:gd name="T10" fmla="*/ 0 w 330"/>
                <a:gd name="T11" fmla="*/ 54 h 532"/>
                <a:gd name="T12" fmla="*/ 180 w 330"/>
                <a:gd name="T13" fmla="*/ 531 h 532"/>
                <a:gd name="T14" fmla="*/ 297 w 330"/>
                <a:gd name="T15" fmla="*/ 48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0" h="532">
                  <a:moveTo>
                    <a:pt x="297" y="487"/>
                  </a:moveTo>
                  <a:lnTo>
                    <a:pt x="297" y="487"/>
                  </a:lnTo>
                  <a:cubicBezTo>
                    <a:pt x="317" y="480"/>
                    <a:pt x="329" y="458"/>
                    <a:pt x="322" y="43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58" y="10"/>
                    <a:pt x="137" y="0"/>
                    <a:pt x="114" y="1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80" y="531"/>
                    <a:pt x="180" y="531"/>
                    <a:pt x="180" y="531"/>
                  </a:cubicBezTo>
                  <a:lnTo>
                    <a:pt x="297" y="487"/>
                  </a:lnTo>
                </a:path>
              </a:pathLst>
            </a:custGeom>
            <a:solidFill>
              <a:srgbClr val="EEEB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7" name="Freeform 38"/>
            <p:cNvSpPr>
              <a:spLocks noChangeArrowheads="1"/>
            </p:cNvSpPr>
            <p:nvPr/>
          </p:nvSpPr>
          <p:spPr bwMode="auto">
            <a:xfrm>
              <a:off x="17800083" y="7071719"/>
              <a:ext cx="101574" cy="80409"/>
            </a:xfrm>
            <a:custGeom>
              <a:avLst/>
              <a:gdLst>
                <a:gd name="T0" fmla="*/ 8 w 111"/>
                <a:gd name="T1" fmla="*/ 61 h 86"/>
                <a:gd name="T2" fmla="*/ 8 w 111"/>
                <a:gd name="T3" fmla="*/ 61 h 86"/>
                <a:gd name="T4" fmla="*/ 42 w 111"/>
                <a:gd name="T5" fmla="*/ 80 h 86"/>
                <a:gd name="T6" fmla="*/ 93 w 111"/>
                <a:gd name="T7" fmla="*/ 63 h 86"/>
                <a:gd name="T8" fmla="*/ 103 w 111"/>
                <a:gd name="T9" fmla="*/ 24 h 86"/>
                <a:gd name="T10" fmla="*/ 71 w 111"/>
                <a:gd name="T11" fmla="*/ 5 h 86"/>
                <a:gd name="T12" fmla="*/ 20 w 111"/>
                <a:gd name="T13" fmla="*/ 24 h 86"/>
                <a:gd name="T14" fmla="*/ 8 w 111"/>
                <a:gd name="T15" fmla="*/ 6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86">
                  <a:moveTo>
                    <a:pt x="8" y="61"/>
                  </a:moveTo>
                  <a:lnTo>
                    <a:pt x="8" y="61"/>
                  </a:lnTo>
                  <a:cubicBezTo>
                    <a:pt x="12" y="78"/>
                    <a:pt x="30" y="85"/>
                    <a:pt x="42" y="80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105" y="58"/>
                    <a:pt x="110" y="42"/>
                    <a:pt x="103" y="24"/>
                  </a:cubicBezTo>
                  <a:cubicBezTo>
                    <a:pt x="98" y="7"/>
                    <a:pt x="83" y="0"/>
                    <a:pt x="71" y="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8" y="29"/>
                    <a:pt x="0" y="44"/>
                    <a:pt x="8" y="61"/>
                  </a:cubicBezTo>
                </a:path>
              </a:pathLst>
            </a:custGeom>
            <a:solidFill>
              <a:srgbClr val="6C77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8" name="Freeform 39"/>
            <p:cNvSpPr>
              <a:spLocks noChangeArrowheads="1"/>
            </p:cNvSpPr>
            <p:nvPr/>
          </p:nvSpPr>
          <p:spPr bwMode="auto">
            <a:xfrm>
              <a:off x="17800083" y="7071719"/>
              <a:ext cx="101574" cy="80409"/>
            </a:xfrm>
            <a:custGeom>
              <a:avLst/>
              <a:gdLst>
                <a:gd name="T0" fmla="*/ 8 w 111"/>
                <a:gd name="T1" fmla="*/ 61 h 86"/>
                <a:gd name="T2" fmla="*/ 8 w 111"/>
                <a:gd name="T3" fmla="*/ 61 h 86"/>
                <a:gd name="T4" fmla="*/ 42 w 111"/>
                <a:gd name="T5" fmla="*/ 80 h 86"/>
                <a:gd name="T6" fmla="*/ 93 w 111"/>
                <a:gd name="T7" fmla="*/ 63 h 86"/>
                <a:gd name="T8" fmla="*/ 103 w 111"/>
                <a:gd name="T9" fmla="*/ 24 h 86"/>
                <a:gd name="T10" fmla="*/ 71 w 111"/>
                <a:gd name="T11" fmla="*/ 5 h 86"/>
                <a:gd name="T12" fmla="*/ 20 w 111"/>
                <a:gd name="T13" fmla="*/ 24 h 86"/>
                <a:gd name="T14" fmla="*/ 8 w 111"/>
                <a:gd name="T15" fmla="*/ 6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86">
                  <a:moveTo>
                    <a:pt x="8" y="61"/>
                  </a:moveTo>
                  <a:lnTo>
                    <a:pt x="8" y="61"/>
                  </a:lnTo>
                  <a:cubicBezTo>
                    <a:pt x="12" y="78"/>
                    <a:pt x="30" y="85"/>
                    <a:pt x="42" y="80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105" y="58"/>
                    <a:pt x="110" y="42"/>
                    <a:pt x="103" y="24"/>
                  </a:cubicBezTo>
                  <a:cubicBezTo>
                    <a:pt x="98" y="7"/>
                    <a:pt x="83" y="0"/>
                    <a:pt x="71" y="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8" y="29"/>
                    <a:pt x="0" y="44"/>
                    <a:pt x="8" y="61"/>
                  </a:cubicBezTo>
                </a:path>
              </a:pathLst>
            </a:custGeom>
            <a:noFill/>
            <a:ln w="1800" cap="flat">
              <a:solidFill>
                <a:srgbClr val="27262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39" name="Freeform 40"/>
            <p:cNvSpPr>
              <a:spLocks noChangeArrowheads="1"/>
            </p:cNvSpPr>
            <p:nvPr/>
          </p:nvSpPr>
          <p:spPr bwMode="auto">
            <a:xfrm>
              <a:off x="17690045" y="6682372"/>
              <a:ext cx="143896" cy="148121"/>
            </a:xfrm>
            <a:custGeom>
              <a:avLst/>
              <a:gdLst>
                <a:gd name="T0" fmla="*/ 150 w 154"/>
                <a:gd name="T1" fmla="*/ 156 h 159"/>
                <a:gd name="T2" fmla="*/ 150 w 154"/>
                <a:gd name="T3" fmla="*/ 156 h 159"/>
                <a:gd name="T4" fmla="*/ 143 w 154"/>
                <a:gd name="T5" fmla="*/ 158 h 159"/>
                <a:gd name="T6" fmla="*/ 133 w 154"/>
                <a:gd name="T7" fmla="*/ 148 h 159"/>
                <a:gd name="T8" fmla="*/ 119 w 154"/>
                <a:gd name="T9" fmla="*/ 90 h 159"/>
                <a:gd name="T10" fmla="*/ 14 w 154"/>
                <a:gd name="T11" fmla="*/ 37 h 159"/>
                <a:gd name="T12" fmla="*/ 2 w 154"/>
                <a:gd name="T13" fmla="*/ 32 h 159"/>
                <a:gd name="T14" fmla="*/ 7 w 154"/>
                <a:gd name="T15" fmla="*/ 19 h 159"/>
                <a:gd name="T16" fmla="*/ 136 w 154"/>
                <a:gd name="T17" fmla="*/ 80 h 159"/>
                <a:gd name="T18" fmla="*/ 153 w 154"/>
                <a:gd name="T19" fmla="*/ 148 h 159"/>
                <a:gd name="T20" fmla="*/ 150 w 154"/>
                <a:gd name="T21" fmla="*/ 15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59">
                  <a:moveTo>
                    <a:pt x="150" y="156"/>
                  </a:moveTo>
                  <a:lnTo>
                    <a:pt x="150" y="156"/>
                  </a:lnTo>
                  <a:cubicBezTo>
                    <a:pt x="148" y="156"/>
                    <a:pt x="146" y="158"/>
                    <a:pt x="143" y="158"/>
                  </a:cubicBezTo>
                  <a:cubicBezTo>
                    <a:pt x="138" y="158"/>
                    <a:pt x="133" y="153"/>
                    <a:pt x="133" y="148"/>
                  </a:cubicBezTo>
                  <a:cubicBezTo>
                    <a:pt x="133" y="124"/>
                    <a:pt x="128" y="105"/>
                    <a:pt x="119" y="90"/>
                  </a:cubicBezTo>
                  <a:cubicBezTo>
                    <a:pt x="102" y="58"/>
                    <a:pt x="53" y="22"/>
                    <a:pt x="14" y="37"/>
                  </a:cubicBezTo>
                  <a:cubicBezTo>
                    <a:pt x="9" y="39"/>
                    <a:pt x="4" y="37"/>
                    <a:pt x="2" y="32"/>
                  </a:cubicBezTo>
                  <a:cubicBezTo>
                    <a:pt x="0" y="27"/>
                    <a:pt x="2" y="19"/>
                    <a:pt x="7" y="19"/>
                  </a:cubicBezTo>
                  <a:cubicBezTo>
                    <a:pt x="58" y="0"/>
                    <a:pt x="116" y="44"/>
                    <a:pt x="136" y="80"/>
                  </a:cubicBezTo>
                  <a:cubicBezTo>
                    <a:pt x="146" y="97"/>
                    <a:pt x="153" y="122"/>
                    <a:pt x="153" y="148"/>
                  </a:cubicBezTo>
                  <a:cubicBezTo>
                    <a:pt x="153" y="151"/>
                    <a:pt x="150" y="153"/>
                    <a:pt x="150" y="156"/>
                  </a:cubicBezTo>
                </a:path>
              </a:pathLst>
            </a:custGeom>
            <a:solidFill>
              <a:srgbClr val="7ECA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2726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0" name="Freeform 41"/>
            <p:cNvSpPr>
              <a:spLocks noChangeArrowheads="1"/>
            </p:cNvSpPr>
            <p:nvPr/>
          </p:nvSpPr>
          <p:spPr bwMode="auto">
            <a:xfrm>
              <a:off x="17694278" y="6648516"/>
              <a:ext cx="177754" cy="177745"/>
            </a:xfrm>
            <a:custGeom>
              <a:avLst/>
              <a:gdLst>
                <a:gd name="T0" fmla="*/ 186 w 189"/>
                <a:gd name="T1" fmla="*/ 182 h 188"/>
                <a:gd name="T2" fmla="*/ 186 w 189"/>
                <a:gd name="T3" fmla="*/ 182 h 188"/>
                <a:gd name="T4" fmla="*/ 178 w 189"/>
                <a:gd name="T5" fmla="*/ 185 h 188"/>
                <a:gd name="T6" fmla="*/ 169 w 189"/>
                <a:gd name="T7" fmla="*/ 178 h 188"/>
                <a:gd name="T8" fmla="*/ 144 w 189"/>
                <a:gd name="T9" fmla="*/ 107 h 188"/>
                <a:gd name="T10" fmla="*/ 13 w 189"/>
                <a:gd name="T11" fmla="*/ 31 h 188"/>
                <a:gd name="T12" fmla="*/ 0 w 189"/>
                <a:gd name="T13" fmla="*/ 24 h 188"/>
                <a:gd name="T14" fmla="*/ 8 w 189"/>
                <a:gd name="T15" fmla="*/ 14 h 188"/>
                <a:gd name="T16" fmla="*/ 161 w 189"/>
                <a:gd name="T17" fmla="*/ 97 h 188"/>
                <a:gd name="T18" fmla="*/ 188 w 189"/>
                <a:gd name="T19" fmla="*/ 175 h 188"/>
                <a:gd name="T20" fmla="*/ 186 w 189"/>
                <a:gd name="T21" fmla="*/ 18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188">
                  <a:moveTo>
                    <a:pt x="186" y="182"/>
                  </a:moveTo>
                  <a:lnTo>
                    <a:pt x="186" y="182"/>
                  </a:lnTo>
                  <a:cubicBezTo>
                    <a:pt x="183" y="185"/>
                    <a:pt x="181" y="185"/>
                    <a:pt x="178" y="185"/>
                  </a:cubicBezTo>
                  <a:cubicBezTo>
                    <a:pt x="174" y="187"/>
                    <a:pt x="169" y="182"/>
                    <a:pt x="169" y="178"/>
                  </a:cubicBezTo>
                  <a:cubicBezTo>
                    <a:pt x="164" y="151"/>
                    <a:pt x="156" y="126"/>
                    <a:pt x="144" y="107"/>
                  </a:cubicBezTo>
                  <a:cubicBezTo>
                    <a:pt x="115" y="63"/>
                    <a:pt x="54" y="22"/>
                    <a:pt x="13" y="31"/>
                  </a:cubicBezTo>
                  <a:cubicBezTo>
                    <a:pt x="8" y="34"/>
                    <a:pt x="3" y="31"/>
                    <a:pt x="0" y="24"/>
                  </a:cubicBezTo>
                  <a:cubicBezTo>
                    <a:pt x="0" y="19"/>
                    <a:pt x="3" y="14"/>
                    <a:pt x="8" y="14"/>
                  </a:cubicBezTo>
                  <a:cubicBezTo>
                    <a:pt x="64" y="0"/>
                    <a:pt x="132" y="53"/>
                    <a:pt x="161" y="97"/>
                  </a:cubicBezTo>
                  <a:cubicBezTo>
                    <a:pt x="174" y="119"/>
                    <a:pt x="183" y="146"/>
                    <a:pt x="188" y="175"/>
                  </a:cubicBezTo>
                  <a:cubicBezTo>
                    <a:pt x="188" y="178"/>
                    <a:pt x="186" y="180"/>
                    <a:pt x="186" y="182"/>
                  </a:cubicBezTo>
                </a:path>
              </a:pathLst>
            </a:custGeom>
            <a:solidFill>
              <a:srgbClr val="7ECA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2726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1" name="Freeform 42"/>
            <p:cNvSpPr>
              <a:spLocks noChangeArrowheads="1"/>
            </p:cNvSpPr>
            <p:nvPr/>
          </p:nvSpPr>
          <p:spPr bwMode="auto">
            <a:xfrm>
              <a:off x="17630794" y="6745853"/>
              <a:ext cx="156593" cy="156585"/>
            </a:xfrm>
            <a:custGeom>
              <a:avLst/>
              <a:gdLst>
                <a:gd name="T0" fmla="*/ 38 w 169"/>
                <a:gd name="T1" fmla="*/ 14 h 169"/>
                <a:gd name="T2" fmla="*/ 38 w 169"/>
                <a:gd name="T3" fmla="*/ 14 h 169"/>
                <a:gd name="T4" fmla="*/ 92 w 169"/>
                <a:gd name="T5" fmla="*/ 102 h 169"/>
                <a:gd name="T6" fmla="*/ 168 w 169"/>
                <a:gd name="T7" fmla="*/ 144 h 169"/>
                <a:gd name="T8" fmla="*/ 163 w 169"/>
                <a:gd name="T9" fmla="*/ 168 h 169"/>
                <a:gd name="T10" fmla="*/ 2 w 169"/>
                <a:gd name="T11" fmla="*/ 29 h 169"/>
                <a:gd name="T12" fmla="*/ 0 w 169"/>
                <a:gd name="T13" fmla="*/ 0 h 169"/>
                <a:gd name="T14" fmla="*/ 38 w 169"/>
                <a:gd name="T15" fmla="*/ 1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9">
                  <a:moveTo>
                    <a:pt x="38" y="14"/>
                  </a:moveTo>
                  <a:lnTo>
                    <a:pt x="38" y="14"/>
                  </a:lnTo>
                  <a:cubicBezTo>
                    <a:pt x="38" y="14"/>
                    <a:pt x="26" y="51"/>
                    <a:pt x="92" y="102"/>
                  </a:cubicBezTo>
                  <a:cubicBezTo>
                    <a:pt x="92" y="102"/>
                    <a:pt x="141" y="146"/>
                    <a:pt x="168" y="144"/>
                  </a:cubicBezTo>
                  <a:cubicBezTo>
                    <a:pt x="163" y="168"/>
                    <a:pt x="163" y="168"/>
                    <a:pt x="163" y="168"/>
                  </a:cubicBezTo>
                  <a:cubicBezTo>
                    <a:pt x="163" y="168"/>
                    <a:pt x="53" y="151"/>
                    <a:pt x="2" y="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8" y="1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2726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2" name="Freeform 43"/>
            <p:cNvSpPr>
              <a:spLocks noChangeArrowheads="1"/>
            </p:cNvSpPr>
            <p:nvPr/>
          </p:nvSpPr>
          <p:spPr bwMode="auto">
            <a:xfrm>
              <a:off x="17571543" y="6690836"/>
              <a:ext cx="313185" cy="262386"/>
            </a:xfrm>
            <a:custGeom>
              <a:avLst/>
              <a:gdLst>
                <a:gd name="T0" fmla="*/ 21 w 330"/>
                <a:gd name="T1" fmla="*/ 0 h 279"/>
                <a:gd name="T2" fmla="*/ 21 w 330"/>
                <a:gd name="T3" fmla="*/ 0 h 279"/>
                <a:gd name="T4" fmla="*/ 7 w 330"/>
                <a:gd name="T5" fmla="*/ 60 h 279"/>
                <a:gd name="T6" fmla="*/ 268 w 330"/>
                <a:gd name="T7" fmla="*/ 275 h 279"/>
                <a:gd name="T8" fmla="*/ 329 w 330"/>
                <a:gd name="T9" fmla="*/ 243 h 279"/>
                <a:gd name="T10" fmla="*/ 226 w 330"/>
                <a:gd name="T11" fmla="*/ 209 h 279"/>
                <a:gd name="T12" fmla="*/ 139 w 330"/>
                <a:gd name="T13" fmla="*/ 175 h 279"/>
                <a:gd name="T14" fmla="*/ 80 w 330"/>
                <a:gd name="T15" fmla="*/ 73 h 279"/>
                <a:gd name="T16" fmla="*/ 21 w 330"/>
                <a:gd name="T17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0" h="279">
                  <a:moveTo>
                    <a:pt x="21" y="0"/>
                  </a:moveTo>
                  <a:lnTo>
                    <a:pt x="21" y="0"/>
                  </a:lnTo>
                  <a:cubicBezTo>
                    <a:pt x="21" y="0"/>
                    <a:pt x="0" y="34"/>
                    <a:pt x="7" y="60"/>
                  </a:cubicBezTo>
                  <a:cubicBezTo>
                    <a:pt x="7" y="60"/>
                    <a:pt x="85" y="217"/>
                    <a:pt x="268" y="275"/>
                  </a:cubicBezTo>
                  <a:cubicBezTo>
                    <a:pt x="268" y="275"/>
                    <a:pt x="280" y="278"/>
                    <a:pt x="329" y="243"/>
                  </a:cubicBezTo>
                  <a:cubicBezTo>
                    <a:pt x="329" y="243"/>
                    <a:pt x="260" y="243"/>
                    <a:pt x="226" y="209"/>
                  </a:cubicBezTo>
                  <a:cubicBezTo>
                    <a:pt x="226" y="209"/>
                    <a:pt x="199" y="221"/>
                    <a:pt x="139" y="175"/>
                  </a:cubicBezTo>
                  <a:cubicBezTo>
                    <a:pt x="139" y="175"/>
                    <a:pt x="66" y="131"/>
                    <a:pt x="80" y="73"/>
                  </a:cubicBezTo>
                  <a:cubicBezTo>
                    <a:pt x="80" y="73"/>
                    <a:pt x="36" y="41"/>
                    <a:pt x="21" y="0"/>
                  </a:cubicBezTo>
                </a:path>
              </a:pathLst>
            </a:custGeom>
            <a:solidFill>
              <a:srgbClr val="12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2726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3" name="Freeform 44"/>
            <p:cNvSpPr>
              <a:spLocks noChangeArrowheads="1"/>
            </p:cNvSpPr>
            <p:nvPr/>
          </p:nvSpPr>
          <p:spPr bwMode="auto">
            <a:xfrm>
              <a:off x="17592704" y="6665444"/>
              <a:ext cx="88877" cy="93105"/>
            </a:xfrm>
            <a:custGeom>
              <a:avLst/>
              <a:gdLst>
                <a:gd name="T0" fmla="*/ 0 w 97"/>
                <a:gd name="T1" fmla="*/ 27 h 101"/>
                <a:gd name="T2" fmla="*/ 0 w 97"/>
                <a:gd name="T3" fmla="*/ 27 h 101"/>
                <a:gd name="T4" fmla="*/ 27 w 97"/>
                <a:gd name="T5" fmla="*/ 0 h 101"/>
                <a:gd name="T6" fmla="*/ 96 w 97"/>
                <a:gd name="T7" fmla="*/ 78 h 101"/>
                <a:gd name="T8" fmla="*/ 61 w 97"/>
                <a:gd name="T9" fmla="*/ 100 h 101"/>
                <a:gd name="T10" fmla="*/ 0 w 97"/>
                <a:gd name="T11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01">
                  <a:moveTo>
                    <a:pt x="0" y="27"/>
                  </a:moveTo>
                  <a:lnTo>
                    <a:pt x="0" y="27"/>
                  </a:lnTo>
                  <a:cubicBezTo>
                    <a:pt x="0" y="27"/>
                    <a:pt x="3" y="7"/>
                    <a:pt x="27" y="0"/>
                  </a:cubicBezTo>
                  <a:cubicBezTo>
                    <a:pt x="27" y="0"/>
                    <a:pt x="35" y="66"/>
                    <a:pt x="96" y="78"/>
                  </a:cubicBezTo>
                  <a:cubicBezTo>
                    <a:pt x="96" y="78"/>
                    <a:pt x="86" y="100"/>
                    <a:pt x="61" y="100"/>
                  </a:cubicBezTo>
                  <a:cubicBezTo>
                    <a:pt x="61" y="100"/>
                    <a:pt x="25" y="85"/>
                    <a:pt x="0" y="27"/>
                  </a:cubicBez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2726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4" name="Freeform 45"/>
            <p:cNvSpPr>
              <a:spLocks noChangeArrowheads="1"/>
            </p:cNvSpPr>
            <p:nvPr/>
          </p:nvSpPr>
          <p:spPr bwMode="auto">
            <a:xfrm>
              <a:off x="17787387" y="6860117"/>
              <a:ext cx="110038" cy="71944"/>
            </a:xfrm>
            <a:custGeom>
              <a:avLst/>
              <a:gdLst>
                <a:gd name="T0" fmla="*/ 0 w 118"/>
                <a:gd name="T1" fmla="*/ 31 h 79"/>
                <a:gd name="T2" fmla="*/ 0 w 118"/>
                <a:gd name="T3" fmla="*/ 31 h 79"/>
                <a:gd name="T4" fmla="*/ 14 w 118"/>
                <a:gd name="T5" fmla="*/ 0 h 79"/>
                <a:gd name="T6" fmla="*/ 117 w 118"/>
                <a:gd name="T7" fmla="*/ 27 h 79"/>
                <a:gd name="T8" fmla="*/ 107 w 118"/>
                <a:gd name="T9" fmla="*/ 65 h 79"/>
                <a:gd name="T10" fmla="*/ 0 w 118"/>
                <a:gd name="T11" fmla="*/ 3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79">
                  <a:moveTo>
                    <a:pt x="0" y="31"/>
                  </a:moveTo>
                  <a:lnTo>
                    <a:pt x="0" y="31"/>
                  </a:lnTo>
                  <a:cubicBezTo>
                    <a:pt x="0" y="31"/>
                    <a:pt x="2" y="9"/>
                    <a:pt x="14" y="0"/>
                  </a:cubicBezTo>
                  <a:cubicBezTo>
                    <a:pt x="14" y="0"/>
                    <a:pt x="73" y="41"/>
                    <a:pt x="117" y="27"/>
                  </a:cubicBezTo>
                  <a:cubicBezTo>
                    <a:pt x="117" y="27"/>
                    <a:pt x="114" y="58"/>
                    <a:pt x="107" y="65"/>
                  </a:cubicBezTo>
                  <a:cubicBezTo>
                    <a:pt x="107" y="65"/>
                    <a:pt x="53" y="78"/>
                    <a:pt x="0" y="31"/>
                  </a:cubicBez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2726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5" name="Freeform 46"/>
            <p:cNvSpPr>
              <a:spLocks noChangeArrowheads="1"/>
            </p:cNvSpPr>
            <p:nvPr/>
          </p:nvSpPr>
          <p:spPr bwMode="auto">
            <a:xfrm>
              <a:off x="17613865" y="6644284"/>
              <a:ext cx="76180" cy="93105"/>
            </a:xfrm>
            <a:custGeom>
              <a:avLst/>
              <a:gdLst>
                <a:gd name="T0" fmla="*/ 4 w 83"/>
                <a:gd name="T1" fmla="*/ 19 h 100"/>
                <a:gd name="T2" fmla="*/ 4 w 83"/>
                <a:gd name="T3" fmla="*/ 19 h 100"/>
                <a:gd name="T4" fmla="*/ 58 w 83"/>
                <a:gd name="T5" fmla="*/ 48 h 100"/>
                <a:gd name="T6" fmla="*/ 73 w 83"/>
                <a:gd name="T7" fmla="*/ 97 h 100"/>
                <a:gd name="T8" fmla="*/ 29 w 83"/>
                <a:gd name="T9" fmla="*/ 73 h 100"/>
                <a:gd name="T10" fmla="*/ 4 w 83"/>
                <a:gd name="T11" fmla="*/ 1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00">
                  <a:moveTo>
                    <a:pt x="4" y="19"/>
                  </a:moveTo>
                  <a:lnTo>
                    <a:pt x="4" y="19"/>
                  </a:lnTo>
                  <a:cubicBezTo>
                    <a:pt x="4" y="19"/>
                    <a:pt x="9" y="0"/>
                    <a:pt x="58" y="48"/>
                  </a:cubicBezTo>
                  <a:cubicBezTo>
                    <a:pt x="58" y="48"/>
                    <a:pt x="82" y="85"/>
                    <a:pt x="73" y="97"/>
                  </a:cubicBezTo>
                  <a:cubicBezTo>
                    <a:pt x="73" y="97"/>
                    <a:pt x="53" y="99"/>
                    <a:pt x="29" y="73"/>
                  </a:cubicBezTo>
                  <a:cubicBezTo>
                    <a:pt x="29" y="73"/>
                    <a:pt x="0" y="43"/>
                    <a:pt x="4" y="19"/>
                  </a:cubicBezTo>
                </a:path>
              </a:pathLst>
            </a:custGeom>
            <a:solidFill>
              <a:srgbClr val="12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2726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6" name="Freeform 47"/>
            <p:cNvSpPr>
              <a:spLocks noChangeArrowheads="1"/>
            </p:cNvSpPr>
            <p:nvPr/>
          </p:nvSpPr>
          <p:spPr bwMode="auto">
            <a:xfrm>
              <a:off x="17800083" y="6847421"/>
              <a:ext cx="97341" cy="50784"/>
            </a:xfrm>
            <a:custGeom>
              <a:avLst/>
              <a:gdLst>
                <a:gd name="T0" fmla="*/ 2 w 106"/>
                <a:gd name="T1" fmla="*/ 15 h 57"/>
                <a:gd name="T2" fmla="*/ 2 w 106"/>
                <a:gd name="T3" fmla="*/ 15 h 57"/>
                <a:gd name="T4" fmla="*/ 105 w 106"/>
                <a:gd name="T5" fmla="*/ 42 h 57"/>
                <a:gd name="T6" fmla="*/ 39 w 106"/>
                <a:gd name="T7" fmla="*/ 7 h 57"/>
                <a:gd name="T8" fmla="*/ 2 w 106"/>
                <a:gd name="T9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57">
                  <a:moveTo>
                    <a:pt x="2" y="15"/>
                  </a:moveTo>
                  <a:lnTo>
                    <a:pt x="2" y="15"/>
                  </a:lnTo>
                  <a:cubicBezTo>
                    <a:pt x="2" y="15"/>
                    <a:pt x="59" y="56"/>
                    <a:pt x="105" y="42"/>
                  </a:cubicBezTo>
                  <a:cubicBezTo>
                    <a:pt x="105" y="42"/>
                    <a:pt x="83" y="15"/>
                    <a:pt x="39" y="7"/>
                  </a:cubicBezTo>
                  <a:cubicBezTo>
                    <a:pt x="39" y="7"/>
                    <a:pt x="0" y="0"/>
                    <a:pt x="2" y="15"/>
                  </a:cubicBezTo>
                </a:path>
              </a:pathLst>
            </a:custGeom>
            <a:solidFill>
              <a:srgbClr val="12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2726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7" name="Freeform 48"/>
            <p:cNvSpPr>
              <a:spLocks noChangeArrowheads="1"/>
            </p:cNvSpPr>
            <p:nvPr/>
          </p:nvSpPr>
          <p:spPr bwMode="auto">
            <a:xfrm>
              <a:off x="16911315" y="6390362"/>
              <a:ext cx="474010" cy="473987"/>
            </a:xfrm>
            <a:custGeom>
              <a:avLst/>
              <a:gdLst>
                <a:gd name="T0" fmla="*/ 497 w 498"/>
                <a:gd name="T1" fmla="*/ 248 h 500"/>
                <a:gd name="T2" fmla="*/ 497 w 498"/>
                <a:gd name="T3" fmla="*/ 248 h 500"/>
                <a:gd name="T4" fmla="*/ 248 w 498"/>
                <a:gd name="T5" fmla="*/ 499 h 500"/>
                <a:gd name="T6" fmla="*/ 0 w 498"/>
                <a:gd name="T7" fmla="*/ 248 h 500"/>
                <a:gd name="T8" fmla="*/ 248 w 498"/>
                <a:gd name="T9" fmla="*/ 0 h 500"/>
                <a:gd name="T10" fmla="*/ 497 w 498"/>
                <a:gd name="T11" fmla="*/ 24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8" h="500">
                  <a:moveTo>
                    <a:pt x="497" y="248"/>
                  </a:moveTo>
                  <a:lnTo>
                    <a:pt x="497" y="248"/>
                  </a:lnTo>
                  <a:cubicBezTo>
                    <a:pt x="497" y="387"/>
                    <a:pt x="384" y="499"/>
                    <a:pt x="248" y="499"/>
                  </a:cubicBezTo>
                  <a:cubicBezTo>
                    <a:pt x="112" y="499"/>
                    <a:pt x="0" y="387"/>
                    <a:pt x="0" y="248"/>
                  </a:cubicBezTo>
                  <a:cubicBezTo>
                    <a:pt x="0" y="112"/>
                    <a:pt x="112" y="0"/>
                    <a:pt x="248" y="0"/>
                  </a:cubicBezTo>
                  <a:cubicBezTo>
                    <a:pt x="384" y="0"/>
                    <a:pt x="497" y="112"/>
                    <a:pt x="497" y="248"/>
                  </a:cubicBezTo>
                </a:path>
              </a:pathLst>
            </a:custGeom>
            <a:solidFill>
              <a:srgbClr val="EDEC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2726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8" name="Freeform 49"/>
            <p:cNvSpPr>
              <a:spLocks noChangeArrowheads="1"/>
            </p:cNvSpPr>
            <p:nvPr/>
          </p:nvSpPr>
          <p:spPr bwMode="auto">
            <a:xfrm>
              <a:off x="16974798" y="6449611"/>
              <a:ext cx="355507" cy="347026"/>
            </a:xfrm>
            <a:custGeom>
              <a:avLst/>
              <a:gdLst>
                <a:gd name="T0" fmla="*/ 370 w 376"/>
                <a:gd name="T1" fmla="*/ 75 h 364"/>
                <a:gd name="T2" fmla="*/ 370 w 376"/>
                <a:gd name="T3" fmla="*/ 75 h 364"/>
                <a:gd name="T4" fmla="*/ 356 w 376"/>
                <a:gd name="T5" fmla="*/ 56 h 364"/>
                <a:gd name="T6" fmla="*/ 326 w 376"/>
                <a:gd name="T7" fmla="*/ 49 h 364"/>
                <a:gd name="T8" fmla="*/ 311 w 376"/>
                <a:gd name="T9" fmla="*/ 59 h 364"/>
                <a:gd name="T10" fmla="*/ 180 w 376"/>
                <a:gd name="T11" fmla="*/ 0 h 364"/>
                <a:gd name="T12" fmla="*/ 0 w 376"/>
                <a:gd name="T13" fmla="*/ 183 h 364"/>
                <a:gd name="T14" fmla="*/ 180 w 376"/>
                <a:gd name="T15" fmla="*/ 363 h 364"/>
                <a:gd name="T16" fmla="*/ 361 w 376"/>
                <a:gd name="T17" fmla="*/ 183 h 364"/>
                <a:gd name="T18" fmla="*/ 348 w 376"/>
                <a:gd name="T19" fmla="*/ 117 h 364"/>
                <a:gd name="T20" fmla="*/ 363 w 376"/>
                <a:gd name="T21" fmla="*/ 107 h 364"/>
                <a:gd name="T22" fmla="*/ 370 w 376"/>
                <a:gd name="T23" fmla="*/ 75 h 364"/>
                <a:gd name="T24" fmla="*/ 180 w 376"/>
                <a:gd name="T25" fmla="*/ 314 h 364"/>
                <a:gd name="T26" fmla="*/ 180 w 376"/>
                <a:gd name="T27" fmla="*/ 314 h 364"/>
                <a:gd name="T28" fmla="*/ 48 w 376"/>
                <a:gd name="T29" fmla="*/ 183 h 364"/>
                <a:gd name="T30" fmla="*/ 180 w 376"/>
                <a:gd name="T31" fmla="*/ 49 h 364"/>
                <a:gd name="T32" fmla="*/ 311 w 376"/>
                <a:gd name="T33" fmla="*/ 183 h 364"/>
                <a:gd name="T34" fmla="*/ 180 w 376"/>
                <a:gd name="T35" fmla="*/ 314 h 364"/>
                <a:gd name="T36" fmla="*/ 370 w 376"/>
                <a:gd name="T37" fmla="*/ 7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6" h="364">
                  <a:moveTo>
                    <a:pt x="370" y="75"/>
                  </a:moveTo>
                  <a:lnTo>
                    <a:pt x="370" y="75"/>
                  </a:lnTo>
                  <a:cubicBezTo>
                    <a:pt x="356" y="56"/>
                    <a:pt x="356" y="56"/>
                    <a:pt x="356" y="56"/>
                  </a:cubicBezTo>
                  <a:cubicBezTo>
                    <a:pt x="351" y="44"/>
                    <a:pt x="336" y="42"/>
                    <a:pt x="326" y="49"/>
                  </a:cubicBezTo>
                  <a:cubicBezTo>
                    <a:pt x="311" y="59"/>
                    <a:pt x="311" y="59"/>
                    <a:pt x="311" y="59"/>
                  </a:cubicBezTo>
                  <a:cubicBezTo>
                    <a:pt x="278" y="22"/>
                    <a:pt x="229" y="0"/>
                    <a:pt x="180" y="0"/>
                  </a:cubicBezTo>
                  <a:cubicBezTo>
                    <a:pt x="80" y="0"/>
                    <a:pt x="0" y="83"/>
                    <a:pt x="0" y="183"/>
                  </a:cubicBezTo>
                  <a:cubicBezTo>
                    <a:pt x="0" y="283"/>
                    <a:pt x="80" y="363"/>
                    <a:pt x="180" y="363"/>
                  </a:cubicBezTo>
                  <a:cubicBezTo>
                    <a:pt x="280" y="363"/>
                    <a:pt x="361" y="283"/>
                    <a:pt x="361" y="183"/>
                  </a:cubicBezTo>
                  <a:cubicBezTo>
                    <a:pt x="361" y="158"/>
                    <a:pt x="356" y="137"/>
                    <a:pt x="348" y="117"/>
                  </a:cubicBezTo>
                  <a:cubicBezTo>
                    <a:pt x="363" y="107"/>
                    <a:pt x="363" y="107"/>
                    <a:pt x="363" y="107"/>
                  </a:cubicBezTo>
                  <a:cubicBezTo>
                    <a:pt x="373" y="100"/>
                    <a:pt x="375" y="85"/>
                    <a:pt x="370" y="75"/>
                  </a:cubicBezTo>
                  <a:lnTo>
                    <a:pt x="180" y="314"/>
                  </a:lnTo>
                  <a:lnTo>
                    <a:pt x="180" y="314"/>
                  </a:lnTo>
                  <a:cubicBezTo>
                    <a:pt x="107" y="314"/>
                    <a:pt x="48" y="256"/>
                    <a:pt x="48" y="183"/>
                  </a:cubicBezTo>
                  <a:cubicBezTo>
                    <a:pt x="48" y="110"/>
                    <a:pt x="107" y="49"/>
                    <a:pt x="180" y="49"/>
                  </a:cubicBezTo>
                  <a:cubicBezTo>
                    <a:pt x="253" y="49"/>
                    <a:pt x="311" y="110"/>
                    <a:pt x="311" y="183"/>
                  </a:cubicBezTo>
                  <a:cubicBezTo>
                    <a:pt x="311" y="256"/>
                    <a:pt x="253" y="314"/>
                    <a:pt x="180" y="314"/>
                  </a:cubicBezTo>
                  <a:lnTo>
                    <a:pt x="370" y="7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2726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49" name="Freeform 50"/>
            <p:cNvSpPr>
              <a:spLocks noChangeArrowheads="1"/>
            </p:cNvSpPr>
            <p:nvPr/>
          </p:nvSpPr>
          <p:spPr bwMode="auto">
            <a:xfrm>
              <a:off x="17008656" y="6487699"/>
              <a:ext cx="275095" cy="275082"/>
            </a:xfrm>
            <a:custGeom>
              <a:avLst/>
              <a:gdLst>
                <a:gd name="T0" fmla="*/ 146 w 291"/>
                <a:gd name="T1" fmla="*/ 0 h 293"/>
                <a:gd name="T2" fmla="*/ 146 w 291"/>
                <a:gd name="T3" fmla="*/ 0 h 293"/>
                <a:gd name="T4" fmla="*/ 0 w 291"/>
                <a:gd name="T5" fmla="*/ 146 h 293"/>
                <a:gd name="T6" fmla="*/ 146 w 291"/>
                <a:gd name="T7" fmla="*/ 292 h 293"/>
                <a:gd name="T8" fmla="*/ 290 w 291"/>
                <a:gd name="T9" fmla="*/ 146 h 293"/>
                <a:gd name="T10" fmla="*/ 146 w 291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293">
                  <a:moveTo>
                    <a:pt x="146" y="0"/>
                  </a:moveTo>
                  <a:lnTo>
                    <a:pt x="146" y="0"/>
                  </a:lnTo>
                  <a:cubicBezTo>
                    <a:pt x="66" y="0"/>
                    <a:pt x="0" y="66"/>
                    <a:pt x="0" y="146"/>
                  </a:cubicBezTo>
                  <a:cubicBezTo>
                    <a:pt x="0" y="226"/>
                    <a:pt x="66" y="292"/>
                    <a:pt x="146" y="292"/>
                  </a:cubicBezTo>
                  <a:cubicBezTo>
                    <a:pt x="227" y="292"/>
                    <a:pt x="290" y="226"/>
                    <a:pt x="290" y="146"/>
                  </a:cubicBezTo>
                  <a:cubicBezTo>
                    <a:pt x="290" y="66"/>
                    <a:pt x="227" y="0"/>
                    <a:pt x="146" y="0"/>
                  </a:cubicBezTo>
                </a:path>
              </a:pathLst>
            </a:custGeom>
            <a:solidFill>
              <a:srgbClr val="4D423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2726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0" name="Freeform 51"/>
            <p:cNvSpPr>
              <a:spLocks noChangeArrowheads="1"/>
            </p:cNvSpPr>
            <p:nvPr/>
          </p:nvSpPr>
          <p:spPr bwMode="auto">
            <a:xfrm>
              <a:off x="17008656" y="6487699"/>
              <a:ext cx="275095" cy="275082"/>
            </a:xfrm>
            <a:custGeom>
              <a:avLst/>
              <a:gdLst>
                <a:gd name="T0" fmla="*/ 146 w 291"/>
                <a:gd name="T1" fmla="*/ 0 h 293"/>
                <a:gd name="T2" fmla="*/ 146 w 291"/>
                <a:gd name="T3" fmla="*/ 0 h 293"/>
                <a:gd name="T4" fmla="*/ 0 w 291"/>
                <a:gd name="T5" fmla="*/ 146 h 293"/>
                <a:gd name="T6" fmla="*/ 146 w 291"/>
                <a:gd name="T7" fmla="*/ 292 h 293"/>
                <a:gd name="T8" fmla="*/ 290 w 291"/>
                <a:gd name="T9" fmla="*/ 146 h 293"/>
                <a:gd name="T10" fmla="*/ 146 w 291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293">
                  <a:moveTo>
                    <a:pt x="146" y="0"/>
                  </a:moveTo>
                  <a:lnTo>
                    <a:pt x="146" y="0"/>
                  </a:lnTo>
                  <a:cubicBezTo>
                    <a:pt x="66" y="0"/>
                    <a:pt x="0" y="66"/>
                    <a:pt x="0" y="146"/>
                  </a:cubicBezTo>
                  <a:cubicBezTo>
                    <a:pt x="0" y="226"/>
                    <a:pt x="66" y="292"/>
                    <a:pt x="146" y="292"/>
                  </a:cubicBezTo>
                  <a:cubicBezTo>
                    <a:pt x="227" y="292"/>
                    <a:pt x="290" y="226"/>
                    <a:pt x="290" y="146"/>
                  </a:cubicBezTo>
                  <a:cubicBezTo>
                    <a:pt x="290" y="66"/>
                    <a:pt x="227" y="0"/>
                    <a:pt x="146" y="0"/>
                  </a:cubicBezTo>
                </a:path>
              </a:pathLst>
            </a:custGeom>
            <a:noFill/>
            <a:ln w="396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1" name="Freeform 52"/>
            <p:cNvSpPr>
              <a:spLocks noChangeArrowheads="1"/>
            </p:cNvSpPr>
            <p:nvPr/>
          </p:nvSpPr>
          <p:spPr bwMode="auto">
            <a:xfrm>
              <a:off x="17334538" y="4765264"/>
              <a:ext cx="148128" cy="135425"/>
            </a:xfrm>
            <a:custGeom>
              <a:avLst/>
              <a:gdLst>
                <a:gd name="T0" fmla="*/ 2 w 157"/>
                <a:gd name="T1" fmla="*/ 56 h 145"/>
                <a:gd name="T2" fmla="*/ 2 w 157"/>
                <a:gd name="T3" fmla="*/ 56 h 145"/>
                <a:gd name="T4" fmla="*/ 5 w 157"/>
                <a:gd name="T5" fmla="*/ 46 h 145"/>
                <a:gd name="T6" fmla="*/ 110 w 157"/>
                <a:gd name="T7" fmla="*/ 0 h 145"/>
                <a:gd name="T8" fmla="*/ 117 w 157"/>
                <a:gd name="T9" fmla="*/ 5 h 145"/>
                <a:gd name="T10" fmla="*/ 154 w 157"/>
                <a:gd name="T11" fmla="*/ 88 h 145"/>
                <a:gd name="T12" fmla="*/ 151 w 157"/>
                <a:gd name="T13" fmla="*/ 98 h 145"/>
                <a:gd name="T14" fmla="*/ 46 w 157"/>
                <a:gd name="T15" fmla="*/ 144 h 145"/>
                <a:gd name="T16" fmla="*/ 39 w 157"/>
                <a:gd name="T17" fmla="*/ 139 h 145"/>
                <a:gd name="T18" fmla="*/ 2 w 157"/>
                <a:gd name="T19" fmla="*/ 5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45">
                  <a:moveTo>
                    <a:pt x="2" y="56"/>
                  </a:moveTo>
                  <a:lnTo>
                    <a:pt x="2" y="56"/>
                  </a:lnTo>
                  <a:cubicBezTo>
                    <a:pt x="0" y="51"/>
                    <a:pt x="2" y="46"/>
                    <a:pt x="5" y="46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0"/>
                    <a:pt x="117" y="3"/>
                    <a:pt x="117" y="5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6" y="93"/>
                    <a:pt x="154" y="98"/>
                    <a:pt x="151" y="98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4" y="144"/>
                    <a:pt x="39" y="141"/>
                    <a:pt x="39" y="139"/>
                  </a:cubicBezTo>
                  <a:lnTo>
                    <a:pt x="2" y="56"/>
                  </a:lnTo>
                </a:path>
              </a:pathLst>
            </a:custGeom>
            <a:solidFill>
              <a:srgbClr val="5F839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2" name="Freeform 53"/>
            <p:cNvSpPr>
              <a:spLocks noChangeArrowheads="1"/>
            </p:cNvSpPr>
            <p:nvPr/>
          </p:nvSpPr>
          <p:spPr bwMode="auto">
            <a:xfrm>
              <a:off x="17351467" y="4769496"/>
              <a:ext cx="114270" cy="122729"/>
            </a:xfrm>
            <a:custGeom>
              <a:avLst/>
              <a:gdLst>
                <a:gd name="T0" fmla="*/ 2 w 123"/>
                <a:gd name="T1" fmla="*/ 44 h 133"/>
                <a:gd name="T2" fmla="*/ 2 w 123"/>
                <a:gd name="T3" fmla="*/ 44 h 133"/>
                <a:gd name="T4" fmla="*/ 2 w 123"/>
                <a:gd name="T5" fmla="*/ 34 h 133"/>
                <a:gd name="T6" fmla="*/ 78 w 123"/>
                <a:gd name="T7" fmla="*/ 0 h 133"/>
                <a:gd name="T8" fmla="*/ 85 w 123"/>
                <a:gd name="T9" fmla="*/ 8 h 133"/>
                <a:gd name="T10" fmla="*/ 122 w 123"/>
                <a:gd name="T11" fmla="*/ 90 h 133"/>
                <a:gd name="T12" fmla="*/ 120 w 123"/>
                <a:gd name="T13" fmla="*/ 98 h 133"/>
                <a:gd name="T14" fmla="*/ 44 w 123"/>
                <a:gd name="T15" fmla="*/ 132 h 133"/>
                <a:gd name="T16" fmla="*/ 37 w 123"/>
                <a:gd name="T17" fmla="*/ 124 h 133"/>
                <a:gd name="T18" fmla="*/ 2 w 123"/>
                <a:gd name="T19" fmla="*/ 4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33">
                  <a:moveTo>
                    <a:pt x="2" y="44"/>
                  </a:moveTo>
                  <a:lnTo>
                    <a:pt x="2" y="44"/>
                  </a:lnTo>
                  <a:cubicBezTo>
                    <a:pt x="0" y="39"/>
                    <a:pt x="0" y="34"/>
                    <a:pt x="2" y="34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3" y="3"/>
                    <a:pt x="85" y="8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2" y="93"/>
                    <a:pt x="122" y="98"/>
                    <a:pt x="120" y="98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2" y="132"/>
                    <a:pt x="39" y="129"/>
                    <a:pt x="37" y="124"/>
                  </a:cubicBezTo>
                  <a:lnTo>
                    <a:pt x="2" y="44"/>
                  </a:lnTo>
                </a:path>
              </a:pathLst>
            </a:custGeom>
            <a:solidFill>
              <a:srgbClr val="87A3A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3" name="Freeform 54"/>
            <p:cNvSpPr>
              <a:spLocks noChangeArrowheads="1"/>
            </p:cNvSpPr>
            <p:nvPr/>
          </p:nvSpPr>
          <p:spPr bwMode="auto">
            <a:xfrm>
              <a:off x="17194874" y="4490182"/>
              <a:ext cx="279327" cy="347026"/>
            </a:xfrm>
            <a:custGeom>
              <a:avLst/>
              <a:gdLst>
                <a:gd name="T0" fmla="*/ 10 w 294"/>
                <a:gd name="T1" fmla="*/ 102 h 367"/>
                <a:gd name="T2" fmla="*/ 10 w 294"/>
                <a:gd name="T3" fmla="*/ 102 h 367"/>
                <a:gd name="T4" fmla="*/ 30 w 294"/>
                <a:gd name="T5" fmla="*/ 51 h 367"/>
                <a:gd name="T6" fmla="*/ 132 w 294"/>
                <a:gd name="T7" fmla="*/ 7 h 367"/>
                <a:gd name="T8" fmla="*/ 183 w 294"/>
                <a:gd name="T9" fmla="*/ 27 h 367"/>
                <a:gd name="T10" fmla="*/ 283 w 294"/>
                <a:gd name="T11" fmla="*/ 263 h 367"/>
                <a:gd name="T12" fmla="*/ 263 w 294"/>
                <a:gd name="T13" fmla="*/ 312 h 367"/>
                <a:gd name="T14" fmla="*/ 161 w 294"/>
                <a:gd name="T15" fmla="*/ 356 h 367"/>
                <a:gd name="T16" fmla="*/ 112 w 294"/>
                <a:gd name="T17" fmla="*/ 336 h 367"/>
                <a:gd name="T18" fmla="*/ 10 w 294"/>
                <a:gd name="T19" fmla="*/ 10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367">
                  <a:moveTo>
                    <a:pt x="10" y="102"/>
                  </a:moveTo>
                  <a:lnTo>
                    <a:pt x="10" y="102"/>
                  </a:lnTo>
                  <a:cubicBezTo>
                    <a:pt x="0" y="83"/>
                    <a:pt x="10" y="61"/>
                    <a:pt x="30" y="51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51" y="0"/>
                    <a:pt x="173" y="7"/>
                    <a:pt x="183" y="27"/>
                  </a:cubicBezTo>
                  <a:cubicBezTo>
                    <a:pt x="283" y="263"/>
                    <a:pt x="283" y="263"/>
                    <a:pt x="283" y="263"/>
                  </a:cubicBezTo>
                  <a:cubicBezTo>
                    <a:pt x="293" y="283"/>
                    <a:pt x="283" y="305"/>
                    <a:pt x="263" y="312"/>
                  </a:cubicBezTo>
                  <a:cubicBezTo>
                    <a:pt x="161" y="356"/>
                    <a:pt x="161" y="356"/>
                    <a:pt x="161" y="356"/>
                  </a:cubicBezTo>
                  <a:cubicBezTo>
                    <a:pt x="142" y="366"/>
                    <a:pt x="120" y="356"/>
                    <a:pt x="112" y="336"/>
                  </a:cubicBezTo>
                  <a:lnTo>
                    <a:pt x="10" y="102"/>
                  </a:lnTo>
                </a:path>
              </a:pathLst>
            </a:custGeom>
            <a:solidFill>
              <a:srgbClr val="F5AE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4" name="Freeform 55"/>
            <p:cNvSpPr>
              <a:spLocks noChangeArrowheads="1"/>
            </p:cNvSpPr>
            <p:nvPr/>
          </p:nvSpPr>
          <p:spPr bwMode="auto">
            <a:xfrm>
              <a:off x="17224500" y="4528270"/>
              <a:ext cx="228540" cy="304706"/>
            </a:xfrm>
            <a:custGeom>
              <a:avLst/>
              <a:gdLst>
                <a:gd name="T0" fmla="*/ 7 w 244"/>
                <a:gd name="T1" fmla="*/ 85 h 320"/>
                <a:gd name="T2" fmla="*/ 7 w 244"/>
                <a:gd name="T3" fmla="*/ 85 h 320"/>
                <a:gd name="T4" fmla="*/ 22 w 244"/>
                <a:gd name="T5" fmla="*/ 43 h 320"/>
                <a:gd name="T6" fmla="*/ 104 w 244"/>
                <a:gd name="T7" fmla="*/ 7 h 320"/>
                <a:gd name="T8" fmla="*/ 146 w 244"/>
                <a:gd name="T9" fmla="*/ 27 h 320"/>
                <a:gd name="T10" fmla="*/ 236 w 244"/>
                <a:gd name="T11" fmla="*/ 234 h 320"/>
                <a:gd name="T12" fmla="*/ 221 w 244"/>
                <a:gd name="T13" fmla="*/ 277 h 320"/>
                <a:gd name="T14" fmla="*/ 138 w 244"/>
                <a:gd name="T15" fmla="*/ 314 h 320"/>
                <a:gd name="T16" fmla="*/ 97 w 244"/>
                <a:gd name="T17" fmla="*/ 294 h 320"/>
                <a:gd name="T18" fmla="*/ 7 w 244"/>
                <a:gd name="T19" fmla="*/ 8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320">
                  <a:moveTo>
                    <a:pt x="7" y="85"/>
                  </a:moveTo>
                  <a:lnTo>
                    <a:pt x="7" y="85"/>
                  </a:lnTo>
                  <a:cubicBezTo>
                    <a:pt x="0" y="68"/>
                    <a:pt x="7" y="48"/>
                    <a:pt x="22" y="43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19" y="0"/>
                    <a:pt x="138" y="10"/>
                    <a:pt x="146" y="27"/>
                  </a:cubicBezTo>
                  <a:cubicBezTo>
                    <a:pt x="236" y="234"/>
                    <a:pt x="236" y="234"/>
                    <a:pt x="236" y="234"/>
                  </a:cubicBezTo>
                  <a:cubicBezTo>
                    <a:pt x="243" y="251"/>
                    <a:pt x="236" y="270"/>
                    <a:pt x="221" y="277"/>
                  </a:cubicBezTo>
                  <a:cubicBezTo>
                    <a:pt x="138" y="314"/>
                    <a:pt x="138" y="314"/>
                    <a:pt x="138" y="314"/>
                  </a:cubicBezTo>
                  <a:cubicBezTo>
                    <a:pt x="124" y="319"/>
                    <a:pt x="104" y="312"/>
                    <a:pt x="97" y="294"/>
                  </a:cubicBezTo>
                  <a:lnTo>
                    <a:pt x="7" y="85"/>
                  </a:lnTo>
                </a:path>
              </a:pathLst>
            </a:custGeom>
            <a:solidFill>
              <a:srgbClr val="FCC9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5" name="Freeform 56"/>
            <p:cNvSpPr>
              <a:spLocks noChangeArrowheads="1"/>
            </p:cNvSpPr>
            <p:nvPr/>
          </p:nvSpPr>
          <p:spPr bwMode="auto">
            <a:xfrm>
              <a:off x="17419183" y="4824512"/>
              <a:ext cx="29626" cy="21160"/>
            </a:xfrm>
            <a:custGeom>
              <a:avLst/>
              <a:gdLst>
                <a:gd name="T0" fmla="*/ 2 w 35"/>
                <a:gd name="T1" fmla="*/ 17 h 28"/>
                <a:gd name="T2" fmla="*/ 2 w 35"/>
                <a:gd name="T3" fmla="*/ 17 h 28"/>
                <a:gd name="T4" fmla="*/ 2 w 35"/>
                <a:gd name="T5" fmla="*/ 12 h 28"/>
                <a:gd name="T6" fmla="*/ 27 w 35"/>
                <a:gd name="T7" fmla="*/ 2 h 28"/>
                <a:gd name="T8" fmla="*/ 31 w 35"/>
                <a:gd name="T9" fmla="*/ 2 h 28"/>
                <a:gd name="T10" fmla="*/ 34 w 35"/>
                <a:gd name="T11" fmla="*/ 9 h 28"/>
                <a:gd name="T12" fmla="*/ 31 w 35"/>
                <a:gd name="T13" fmla="*/ 14 h 28"/>
                <a:gd name="T14" fmla="*/ 9 w 35"/>
                <a:gd name="T15" fmla="*/ 24 h 28"/>
                <a:gd name="T16" fmla="*/ 4 w 35"/>
                <a:gd name="T17" fmla="*/ 24 h 28"/>
                <a:gd name="T18" fmla="*/ 2 w 35"/>
                <a:gd name="T19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8">
                  <a:moveTo>
                    <a:pt x="2" y="17"/>
                  </a:moveTo>
                  <a:lnTo>
                    <a:pt x="2" y="17"/>
                  </a:lnTo>
                  <a:cubicBezTo>
                    <a:pt x="0" y="14"/>
                    <a:pt x="2" y="12"/>
                    <a:pt x="2" y="1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9" y="0"/>
                    <a:pt x="31" y="2"/>
                    <a:pt x="31" y="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12"/>
                    <a:pt x="34" y="14"/>
                    <a:pt x="31" y="1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7" y="27"/>
                    <a:pt x="4" y="24"/>
                    <a:pt x="4" y="24"/>
                  </a:cubicBezTo>
                  <a:lnTo>
                    <a:pt x="2" y="17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6" name="Freeform 57"/>
            <p:cNvSpPr>
              <a:spLocks noChangeArrowheads="1"/>
            </p:cNvSpPr>
            <p:nvPr/>
          </p:nvSpPr>
          <p:spPr bwMode="auto">
            <a:xfrm>
              <a:off x="17376860" y="4845672"/>
              <a:ext cx="33858" cy="21160"/>
            </a:xfrm>
            <a:custGeom>
              <a:avLst/>
              <a:gdLst>
                <a:gd name="T0" fmla="*/ 3 w 38"/>
                <a:gd name="T1" fmla="*/ 15 h 25"/>
                <a:gd name="T2" fmla="*/ 3 w 38"/>
                <a:gd name="T3" fmla="*/ 15 h 25"/>
                <a:gd name="T4" fmla="*/ 3 w 38"/>
                <a:gd name="T5" fmla="*/ 10 h 25"/>
                <a:gd name="T6" fmla="*/ 27 w 38"/>
                <a:gd name="T7" fmla="*/ 0 h 25"/>
                <a:gd name="T8" fmla="*/ 32 w 38"/>
                <a:gd name="T9" fmla="*/ 3 h 25"/>
                <a:gd name="T10" fmla="*/ 34 w 38"/>
                <a:gd name="T11" fmla="*/ 10 h 25"/>
                <a:gd name="T12" fmla="*/ 34 w 38"/>
                <a:gd name="T13" fmla="*/ 12 h 25"/>
                <a:gd name="T14" fmla="*/ 10 w 38"/>
                <a:gd name="T15" fmla="*/ 24 h 25"/>
                <a:gd name="T16" fmla="*/ 5 w 38"/>
                <a:gd name="T17" fmla="*/ 22 h 25"/>
                <a:gd name="T18" fmla="*/ 3 w 38"/>
                <a:gd name="T1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25">
                  <a:moveTo>
                    <a:pt x="3" y="15"/>
                  </a:moveTo>
                  <a:lnTo>
                    <a:pt x="3" y="15"/>
                  </a:lnTo>
                  <a:cubicBezTo>
                    <a:pt x="0" y="12"/>
                    <a:pt x="3" y="12"/>
                    <a:pt x="3" y="1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0"/>
                    <a:pt x="32" y="3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7" y="10"/>
                    <a:pt x="34" y="12"/>
                    <a:pt x="34" y="1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8" y="24"/>
                    <a:pt x="5" y="24"/>
                    <a:pt x="5" y="22"/>
                  </a:cubicBezTo>
                  <a:lnTo>
                    <a:pt x="3" y="15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7" name="Freeform 58"/>
            <p:cNvSpPr>
              <a:spLocks noChangeArrowheads="1"/>
            </p:cNvSpPr>
            <p:nvPr/>
          </p:nvSpPr>
          <p:spPr bwMode="auto">
            <a:xfrm>
              <a:off x="20000843" y="6458075"/>
              <a:ext cx="410526" cy="355490"/>
            </a:xfrm>
            <a:custGeom>
              <a:avLst/>
              <a:gdLst>
                <a:gd name="T0" fmla="*/ 5 w 432"/>
                <a:gd name="T1" fmla="*/ 144 h 376"/>
                <a:gd name="T2" fmla="*/ 5 w 432"/>
                <a:gd name="T3" fmla="*/ 144 h 376"/>
                <a:gd name="T4" fmla="*/ 29 w 432"/>
                <a:gd name="T5" fmla="*/ 95 h 376"/>
                <a:gd name="T6" fmla="*/ 317 w 432"/>
                <a:gd name="T7" fmla="*/ 7 h 376"/>
                <a:gd name="T8" fmla="*/ 363 w 432"/>
                <a:gd name="T9" fmla="*/ 32 h 376"/>
                <a:gd name="T10" fmla="*/ 426 w 432"/>
                <a:gd name="T11" fmla="*/ 231 h 376"/>
                <a:gd name="T12" fmla="*/ 402 w 432"/>
                <a:gd name="T13" fmla="*/ 280 h 376"/>
                <a:gd name="T14" fmla="*/ 115 w 432"/>
                <a:gd name="T15" fmla="*/ 368 h 376"/>
                <a:gd name="T16" fmla="*/ 69 w 432"/>
                <a:gd name="T17" fmla="*/ 344 h 376"/>
                <a:gd name="T18" fmla="*/ 5 w 432"/>
                <a:gd name="T19" fmla="*/ 144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2" h="376">
                  <a:moveTo>
                    <a:pt x="5" y="144"/>
                  </a:moveTo>
                  <a:lnTo>
                    <a:pt x="5" y="144"/>
                  </a:lnTo>
                  <a:cubicBezTo>
                    <a:pt x="0" y="124"/>
                    <a:pt x="10" y="102"/>
                    <a:pt x="29" y="95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36" y="0"/>
                    <a:pt x="358" y="12"/>
                    <a:pt x="363" y="32"/>
                  </a:cubicBezTo>
                  <a:cubicBezTo>
                    <a:pt x="426" y="231"/>
                    <a:pt x="426" y="231"/>
                    <a:pt x="426" y="231"/>
                  </a:cubicBezTo>
                  <a:cubicBezTo>
                    <a:pt x="431" y="251"/>
                    <a:pt x="422" y="273"/>
                    <a:pt x="402" y="280"/>
                  </a:cubicBezTo>
                  <a:cubicBezTo>
                    <a:pt x="115" y="368"/>
                    <a:pt x="115" y="368"/>
                    <a:pt x="115" y="368"/>
                  </a:cubicBezTo>
                  <a:cubicBezTo>
                    <a:pt x="95" y="375"/>
                    <a:pt x="76" y="363"/>
                    <a:pt x="69" y="344"/>
                  </a:cubicBezTo>
                  <a:lnTo>
                    <a:pt x="5" y="144"/>
                  </a:lnTo>
                </a:path>
              </a:pathLst>
            </a:custGeom>
            <a:solidFill>
              <a:srgbClr val="E963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8" name="Freeform 59"/>
            <p:cNvSpPr>
              <a:spLocks noChangeArrowheads="1"/>
            </p:cNvSpPr>
            <p:nvPr/>
          </p:nvSpPr>
          <p:spPr bwMode="auto">
            <a:xfrm>
              <a:off x="20047398" y="6618892"/>
              <a:ext cx="342811" cy="114265"/>
            </a:xfrm>
            <a:custGeom>
              <a:avLst/>
              <a:gdLst>
                <a:gd name="T0" fmla="*/ 0 w 362"/>
                <a:gd name="T1" fmla="*/ 112 h 125"/>
                <a:gd name="T2" fmla="*/ 358 w 362"/>
                <a:gd name="T3" fmla="*/ 0 h 125"/>
                <a:gd name="T4" fmla="*/ 361 w 362"/>
                <a:gd name="T5" fmla="*/ 12 h 125"/>
                <a:gd name="T6" fmla="*/ 5 w 362"/>
                <a:gd name="T7" fmla="*/ 124 h 125"/>
                <a:gd name="T8" fmla="*/ 0 w 362"/>
                <a:gd name="T9" fmla="*/ 11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25">
                  <a:moveTo>
                    <a:pt x="0" y="112"/>
                  </a:moveTo>
                  <a:lnTo>
                    <a:pt x="358" y="0"/>
                  </a:lnTo>
                  <a:lnTo>
                    <a:pt x="361" y="12"/>
                  </a:lnTo>
                  <a:lnTo>
                    <a:pt x="5" y="124"/>
                  </a:lnTo>
                  <a:lnTo>
                    <a:pt x="0" y="112"/>
                  </a:lnTo>
                </a:path>
              </a:pathLst>
            </a:custGeom>
            <a:solidFill>
              <a:srgbClr val="6286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59" name="Freeform 60"/>
            <p:cNvSpPr>
              <a:spLocks noChangeArrowheads="1"/>
            </p:cNvSpPr>
            <p:nvPr/>
          </p:nvSpPr>
          <p:spPr bwMode="auto">
            <a:xfrm>
              <a:off x="20038933" y="6597732"/>
              <a:ext cx="347043" cy="118497"/>
            </a:xfrm>
            <a:custGeom>
              <a:avLst/>
              <a:gdLst>
                <a:gd name="T0" fmla="*/ 0 w 364"/>
                <a:gd name="T1" fmla="*/ 112 h 126"/>
                <a:gd name="T2" fmla="*/ 358 w 364"/>
                <a:gd name="T3" fmla="*/ 0 h 126"/>
                <a:gd name="T4" fmla="*/ 363 w 364"/>
                <a:gd name="T5" fmla="*/ 12 h 126"/>
                <a:gd name="T6" fmla="*/ 5 w 364"/>
                <a:gd name="T7" fmla="*/ 125 h 126"/>
                <a:gd name="T8" fmla="*/ 0 w 364"/>
                <a:gd name="T9" fmla="*/ 11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126">
                  <a:moveTo>
                    <a:pt x="0" y="112"/>
                  </a:moveTo>
                  <a:lnTo>
                    <a:pt x="358" y="0"/>
                  </a:lnTo>
                  <a:lnTo>
                    <a:pt x="363" y="12"/>
                  </a:lnTo>
                  <a:lnTo>
                    <a:pt x="5" y="125"/>
                  </a:lnTo>
                  <a:lnTo>
                    <a:pt x="0" y="112"/>
                  </a:lnTo>
                </a:path>
              </a:pathLst>
            </a:custGeom>
            <a:solidFill>
              <a:srgbClr val="6286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0" name="Freeform 61"/>
            <p:cNvSpPr>
              <a:spLocks noChangeArrowheads="1"/>
            </p:cNvSpPr>
            <p:nvPr/>
          </p:nvSpPr>
          <p:spPr bwMode="auto">
            <a:xfrm>
              <a:off x="20280171" y="6631588"/>
              <a:ext cx="88877" cy="80409"/>
            </a:xfrm>
            <a:custGeom>
              <a:avLst/>
              <a:gdLst>
                <a:gd name="T0" fmla="*/ 3 w 99"/>
                <a:gd name="T1" fmla="*/ 37 h 87"/>
                <a:gd name="T2" fmla="*/ 3 w 99"/>
                <a:gd name="T3" fmla="*/ 37 h 87"/>
                <a:gd name="T4" fmla="*/ 10 w 99"/>
                <a:gd name="T5" fmla="*/ 20 h 87"/>
                <a:gd name="T6" fmla="*/ 68 w 99"/>
                <a:gd name="T7" fmla="*/ 3 h 87"/>
                <a:gd name="T8" fmla="*/ 83 w 99"/>
                <a:gd name="T9" fmla="*/ 10 h 87"/>
                <a:gd name="T10" fmla="*/ 95 w 99"/>
                <a:gd name="T11" fmla="*/ 49 h 87"/>
                <a:gd name="T12" fmla="*/ 88 w 99"/>
                <a:gd name="T13" fmla="*/ 66 h 87"/>
                <a:gd name="T14" fmla="*/ 29 w 99"/>
                <a:gd name="T15" fmla="*/ 83 h 87"/>
                <a:gd name="T16" fmla="*/ 15 w 99"/>
                <a:gd name="T17" fmla="*/ 76 h 87"/>
                <a:gd name="T18" fmla="*/ 3 w 99"/>
                <a:gd name="T19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87">
                  <a:moveTo>
                    <a:pt x="3" y="37"/>
                  </a:moveTo>
                  <a:lnTo>
                    <a:pt x="3" y="37"/>
                  </a:lnTo>
                  <a:cubicBezTo>
                    <a:pt x="0" y="29"/>
                    <a:pt x="3" y="22"/>
                    <a:pt x="10" y="20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73" y="0"/>
                    <a:pt x="81" y="5"/>
                    <a:pt x="83" y="10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8" y="56"/>
                    <a:pt x="95" y="64"/>
                    <a:pt x="88" y="66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5" y="86"/>
                    <a:pt x="17" y="83"/>
                    <a:pt x="15" y="76"/>
                  </a:cubicBezTo>
                  <a:lnTo>
                    <a:pt x="3" y="37"/>
                  </a:lnTo>
                </a:path>
              </a:pathLst>
            </a:custGeom>
            <a:solidFill>
              <a:srgbClr val="EEEB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1" name="Freeform 62"/>
            <p:cNvSpPr>
              <a:spLocks noChangeArrowheads="1"/>
            </p:cNvSpPr>
            <p:nvPr/>
          </p:nvSpPr>
          <p:spPr bwMode="auto">
            <a:xfrm>
              <a:off x="20051630" y="6623124"/>
              <a:ext cx="63483" cy="42320"/>
            </a:xfrm>
            <a:custGeom>
              <a:avLst/>
              <a:gdLst>
                <a:gd name="T0" fmla="*/ 0 w 69"/>
                <a:gd name="T1" fmla="*/ 32 h 47"/>
                <a:gd name="T2" fmla="*/ 0 w 69"/>
                <a:gd name="T3" fmla="*/ 32 h 47"/>
                <a:gd name="T4" fmla="*/ 7 w 69"/>
                <a:gd name="T5" fmla="*/ 17 h 47"/>
                <a:gd name="T6" fmla="*/ 51 w 69"/>
                <a:gd name="T7" fmla="*/ 3 h 47"/>
                <a:gd name="T8" fmla="*/ 66 w 69"/>
                <a:gd name="T9" fmla="*/ 10 h 47"/>
                <a:gd name="T10" fmla="*/ 68 w 69"/>
                <a:gd name="T11" fmla="*/ 17 h 47"/>
                <a:gd name="T12" fmla="*/ 61 w 69"/>
                <a:gd name="T13" fmla="*/ 32 h 47"/>
                <a:gd name="T14" fmla="*/ 17 w 69"/>
                <a:gd name="T15" fmla="*/ 44 h 47"/>
                <a:gd name="T16" fmla="*/ 2 w 69"/>
                <a:gd name="T17" fmla="*/ 37 h 47"/>
                <a:gd name="T18" fmla="*/ 0 w 69"/>
                <a:gd name="T19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47">
                  <a:moveTo>
                    <a:pt x="0" y="32"/>
                  </a:moveTo>
                  <a:lnTo>
                    <a:pt x="0" y="32"/>
                  </a:lnTo>
                  <a:cubicBezTo>
                    <a:pt x="0" y="25"/>
                    <a:pt x="2" y="20"/>
                    <a:pt x="7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8" y="0"/>
                    <a:pt x="63" y="5"/>
                    <a:pt x="66" y="10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25"/>
                    <a:pt x="66" y="29"/>
                    <a:pt x="61" y="32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0" y="46"/>
                    <a:pt x="5" y="44"/>
                    <a:pt x="2" y="37"/>
                  </a:cubicBezTo>
                  <a:lnTo>
                    <a:pt x="0" y="32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2" name="Freeform 63"/>
            <p:cNvSpPr>
              <a:spLocks noChangeArrowheads="1"/>
            </p:cNvSpPr>
            <p:nvPr/>
          </p:nvSpPr>
          <p:spPr bwMode="auto">
            <a:xfrm>
              <a:off x="20132042" y="6597732"/>
              <a:ext cx="63483" cy="38088"/>
            </a:xfrm>
            <a:custGeom>
              <a:avLst/>
              <a:gdLst>
                <a:gd name="T0" fmla="*/ 2 w 71"/>
                <a:gd name="T1" fmla="*/ 30 h 46"/>
                <a:gd name="T2" fmla="*/ 2 w 71"/>
                <a:gd name="T3" fmla="*/ 30 h 46"/>
                <a:gd name="T4" fmla="*/ 10 w 71"/>
                <a:gd name="T5" fmla="*/ 15 h 46"/>
                <a:gd name="T6" fmla="*/ 53 w 71"/>
                <a:gd name="T7" fmla="*/ 0 h 46"/>
                <a:gd name="T8" fmla="*/ 65 w 71"/>
                <a:gd name="T9" fmla="*/ 8 h 46"/>
                <a:gd name="T10" fmla="*/ 68 w 71"/>
                <a:gd name="T11" fmla="*/ 15 h 46"/>
                <a:gd name="T12" fmla="*/ 61 w 71"/>
                <a:gd name="T13" fmla="*/ 30 h 46"/>
                <a:gd name="T14" fmla="*/ 17 w 71"/>
                <a:gd name="T15" fmla="*/ 45 h 46"/>
                <a:gd name="T16" fmla="*/ 5 w 71"/>
                <a:gd name="T17" fmla="*/ 37 h 46"/>
                <a:gd name="T18" fmla="*/ 2 w 71"/>
                <a:gd name="T19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46">
                  <a:moveTo>
                    <a:pt x="2" y="30"/>
                  </a:moveTo>
                  <a:lnTo>
                    <a:pt x="2" y="30"/>
                  </a:lnTo>
                  <a:cubicBezTo>
                    <a:pt x="0" y="23"/>
                    <a:pt x="2" y="18"/>
                    <a:pt x="10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3" y="3"/>
                    <a:pt x="65" y="8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70" y="23"/>
                    <a:pt x="68" y="28"/>
                    <a:pt x="61" y="30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2" y="45"/>
                    <a:pt x="5" y="42"/>
                    <a:pt x="5" y="37"/>
                  </a:cubicBezTo>
                  <a:lnTo>
                    <a:pt x="2" y="30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3" name="Freeform 64"/>
            <p:cNvSpPr>
              <a:spLocks noChangeArrowheads="1"/>
            </p:cNvSpPr>
            <p:nvPr/>
          </p:nvSpPr>
          <p:spPr bwMode="auto">
            <a:xfrm>
              <a:off x="20212455" y="6572340"/>
              <a:ext cx="63483" cy="42320"/>
            </a:xfrm>
            <a:custGeom>
              <a:avLst/>
              <a:gdLst>
                <a:gd name="T0" fmla="*/ 2 w 71"/>
                <a:gd name="T1" fmla="*/ 29 h 47"/>
                <a:gd name="T2" fmla="*/ 2 w 71"/>
                <a:gd name="T3" fmla="*/ 29 h 47"/>
                <a:gd name="T4" fmla="*/ 9 w 71"/>
                <a:gd name="T5" fmla="*/ 14 h 47"/>
                <a:gd name="T6" fmla="*/ 53 w 71"/>
                <a:gd name="T7" fmla="*/ 2 h 47"/>
                <a:gd name="T8" fmla="*/ 68 w 71"/>
                <a:gd name="T9" fmla="*/ 10 h 47"/>
                <a:gd name="T10" fmla="*/ 70 w 71"/>
                <a:gd name="T11" fmla="*/ 17 h 47"/>
                <a:gd name="T12" fmla="*/ 63 w 71"/>
                <a:gd name="T13" fmla="*/ 29 h 47"/>
                <a:gd name="T14" fmla="*/ 19 w 71"/>
                <a:gd name="T15" fmla="*/ 44 h 47"/>
                <a:gd name="T16" fmla="*/ 5 w 71"/>
                <a:gd name="T17" fmla="*/ 36 h 47"/>
                <a:gd name="T18" fmla="*/ 2 w 71"/>
                <a:gd name="T19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47">
                  <a:moveTo>
                    <a:pt x="2" y="29"/>
                  </a:moveTo>
                  <a:lnTo>
                    <a:pt x="2" y="29"/>
                  </a:lnTo>
                  <a:cubicBezTo>
                    <a:pt x="0" y="24"/>
                    <a:pt x="5" y="17"/>
                    <a:pt x="9" y="14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8" y="0"/>
                    <a:pt x="65" y="2"/>
                    <a:pt x="68" y="1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22"/>
                    <a:pt x="68" y="26"/>
                    <a:pt x="63" y="29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2" y="46"/>
                    <a:pt x="7" y="41"/>
                    <a:pt x="5" y="36"/>
                  </a:cubicBezTo>
                  <a:lnTo>
                    <a:pt x="2" y="29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4" name="Freeform 65"/>
            <p:cNvSpPr>
              <a:spLocks noChangeArrowheads="1"/>
            </p:cNvSpPr>
            <p:nvPr/>
          </p:nvSpPr>
          <p:spPr bwMode="auto">
            <a:xfrm>
              <a:off x="20292867" y="6546947"/>
              <a:ext cx="63483" cy="42320"/>
            </a:xfrm>
            <a:custGeom>
              <a:avLst/>
              <a:gdLst>
                <a:gd name="T0" fmla="*/ 2 w 72"/>
                <a:gd name="T1" fmla="*/ 29 h 47"/>
                <a:gd name="T2" fmla="*/ 2 w 72"/>
                <a:gd name="T3" fmla="*/ 29 h 47"/>
                <a:gd name="T4" fmla="*/ 7 w 72"/>
                <a:gd name="T5" fmla="*/ 15 h 47"/>
                <a:gd name="T6" fmla="*/ 53 w 72"/>
                <a:gd name="T7" fmla="*/ 3 h 47"/>
                <a:gd name="T8" fmla="*/ 66 w 72"/>
                <a:gd name="T9" fmla="*/ 10 h 47"/>
                <a:gd name="T10" fmla="*/ 68 w 72"/>
                <a:gd name="T11" fmla="*/ 17 h 47"/>
                <a:gd name="T12" fmla="*/ 61 w 72"/>
                <a:gd name="T13" fmla="*/ 29 h 47"/>
                <a:gd name="T14" fmla="*/ 17 w 72"/>
                <a:gd name="T15" fmla="*/ 44 h 47"/>
                <a:gd name="T16" fmla="*/ 5 w 72"/>
                <a:gd name="T17" fmla="*/ 37 h 47"/>
                <a:gd name="T18" fmla="*/ 2 w 72"/>
                <a:gd name="T19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47">
                  <a:moveTo>
                    <a:pt x="2" y="29"/>
                  </a:moveTo>
                  <a:lnTo>
                    <a:pt x="2" y="29"/>
                  </a:lnTo>
                  <a:cubicBezTo>
                    <a:pt x="0" y="25"/>
                    <a:pt x="2" y="17"/>
                    <a:pt x="7" y="15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8" y="0"/>
                    <a:pt x="63" y="3"/>
                    <a:pt x="66" y="10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71" y="22"/>
                    <a:pt x="66" y="29"/>
                    <a:pt x="61" y="29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2" y="46"/>
                    <a:pt x="5" y="41"/>
                    <a:pt x="5" y="37"/>
                  </a:cubicBezTo>
                  <a:lnTo>
                    <a:pt x="2" y="29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5" name="Freeform 66"/>
            <p:cNvSpPr>
              <a:spLocks noChangeArrowheads="1"/>
            </p:cNvSpPr>
            <p:nvPr/>
          </p:nvSpPr>
          <p:spPr bwMode="auto">
            <a:xfrm>
              <a:off x="20622981" y="6703532"/>
              <a:ext cx="97341" cy="181977"/>
            </a:xfrm>
            <a:custGeom>
              <a:avLst/>
              <a:gdLst>
                <a:gd name="T0" fmla="*/ 103 w 104"/>
                <a:gd name="T1" fmla="*/ 5 h 196"/>
                <a:gd name="T2" fmla="*/ 103 w 104"/>
                <a:gd name="T3" fmla="*/ 5 h 196"/>
                <a:gd name="T4" fmla="*/ 95 w 104"/>
                <a:gd name="T5" fmla="*/ 158 h 196"/>
                <a:gd name="T6" fmla="*/ 57 w 104"/>
                <a:gd name="T7" fmla="*/ 195 h 196"/>
                <a:gd name="T8" fmla="*/ 0 w 104"/>
                <a:gd name="T9" fmla="*/ 193 h 196"/>
                <a:gd name="T10" fmla="*/ 10 w 104"/>
                <a:gd name="T11" fmla="*/ 0 h 196"/>
                <a:gd name="T12" fmla="*/ 103 w 104"/>
                <a:gd name="T13" fmla="*/ 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96">
                  <a:moveTo>
                    <a:pt x="103" y="5"/>
                  </a:moveTo>
                  <a:lnTo>
                    <a:pt x="103" y="5"/>
                  </a:lnTo>
                  <a:cubicBezTo>
                    <a:pt x="95" y="158"/>
                    <a:pt x="95" y="158"/>
                    <a:pt x="95" y="158"/>
                  </a:cubicBezTo>
                  <a:cubicBezTo>
                    <a:pt x="95" y="180"/>
                    <a:pt x="78" y="195"/>
                    <a:pt x="57" y="195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03" y="5"/>
                  </a:lnTo>
                </a:path>
              </a:pathLst>
            </a:custGeom>
            <a:solidFill>
              <a:srgbClr val="0C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6" name="Freeform 67"/>
            <p:cNvSpPr>
              <a:spLocks noChangeArrowheads="1"/>
            </p:cNvSpPr>
            <p:nvPr/>
          </p:nvSpPr>
          <p:spPr bwMode="auto">
            <a:xfrm>
              <a:off x="20601820" y="6703532"/>
              <a:ext cx="12697" cy="181977"/>
            </a:xfrm>
            <a:custGeom>
              <a:avLst/>
              <a:gdLst>
                <a:gd name="T0" fmla="*/ 17 w 18"/>
                <a:gd name="T1" fmla="*/ 0 h 194"/>
                <a:gd name="T2" fmla="*/ 9 w 18"/>
                <a:gd name="T3" fmla="*/ 193 h 194"/>
                <a:gd name="T4" fmla="*/ 0 w 18"/>
                <a:gd name="T5" fmla="*/ 190 h 194"/>
                <a:gd name="T6" fmla="*/ 7 w 18"/>
                <a:gd name="T7" fmla="*/ 0 h 194"/>
                <a:gd name="T8" fmla="*/ 17 w 18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4">
                  <a:moveTo>
                    <a:pt x="17" y="0"/>
                  </a:moveTo>
                  <a:lnTo>
                    <a:pt x="9" y="193"/>
                  </a:lnTo>
                  <a:lnTo>
                    <a:pt x="0" y="190"/>
                  </a:lnTo>
                  <a:lnTo>
                    <a:pt x="7" y="0"/>
                  </a:lnTo>
                  <a:lnTo>
                    <a:pt x="17" y="0"/>
                  </a:lnTo>
                </a:path>
              </a:pathLst>
            </a:custGeom>
            <a:solidFill>
              <a:srgbClr val="0C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7" name="Freeform 68"/>
            <p:cNvSpPr>
              <a:spLocks noChangeArrowheads="1"/>
            </p:cNvSpPr>
            <p:nvPr/>
          </p:nvSpPr>
          <p:spPr bwMode="auto">
            <a:xfrm>
              <a:off x="20432531" y="6690836"/>
              <a:ext cx="160825" cy="190441"/>
            </a:xfrm>
            <a:custGeom>
              <a:avLst/>
              <a:gdLst>
                <a:gd name="T0" fmla="*/ 171 w 172"/>
                <a:gd name="T1" fmla="*/ 7 h 201"/>
                <a:gd name="T2" fmla="*/ 171 w 172"/>
                <a:gd name="T3" fmla="*/ 7 h 201"/>
                <a:gd name="T4" fmla="*/ 10 w 172"/>
                <a:gd name="T5" fmla="*/ 0 h 201"/>
                <a:gd name="T6" fmla="*/ 3 w 172"/>
                <a:gd name="T7" fmla="*/ 153 h 201"/>
                <a:gd name="T8" fmla="*/ 39 w 172"/>
                <a:gd name="T9" fmla="*/ 195 h 201"/>
                <a:gd name="T10" fmla="*/ 163 w 172"/>
                <a:gd name="T11" fmla="*/ 200 h 201"/>
                <a:gd name="T12" fmla="*/ 171 w 172"/>
                <a:gd name="T13" fmla="*/ 7 h 201"/>
                <a:gd name="T14" fmla="*/ 124 w 172"/>
                <a:gd name="T15" fmla="*/ 115 h 201"/>
                <a:gd name="T16" fmla="*/ 124 w 172"/>
                <a:gd name="T17" fmla="*/ 115 h 201"/>
                <a:gd name="T18" fmla="*/ 134 w 172"/>
                <a:gd name="T19" fmla="*/ 125 h 201"/>
                <a:gd name="T20" fmla="*/ 131 w 172"/>
                <a:gd name="T21" fmla="*/ 173 h 201"/>
                <a:gd name="T22" fmla="*/ 119 w 172"/>
                <a:gd name="T23" fmla="*/ 183 h 201"/>
                <a:gd name="T24" fmla="*/ 112 w 172"/>
                <a:gd name="T25" fmla="*/ 183 h 201"/>
                <a:gd name="T26" fmla="*/ 103 w 172"/>
                <a:gd name="T27" fmla="*/ 171 h 201"/>
                <a:gd name="T28" fmla="*/ 105 w 172"/>
                <a:gd name="T29" fmla="*/ 125 h 201"/>
                <a:gd name="T30" fmla="*/ 115 w 172"/>
                <a:gd name="T31" fmla="*/ 115 h 201"/>
                <a:gd name="T32" fmla="*/ 124 w 172"/>
                <a:gd name="T33" fmla="*/ 115 h 201"/>
                <a:gd name="T34" fmla="*/ 119 w 172"/>
                <a:gd name="T35" fmla="*/ 25 h 201"/>
                <a:gd name="T36" fmla="*/ 119 w 172"/>
                <a:gd name="T37" fmla="*/ 25 h 201"/>
                <a:gd name="T38" fmla="*/ 127 w 172"/>
                <a:gd name="T39" fmla="*/ 25 h 201"/>
                <a:gd name="T40" fmla="*/ 139 w 172"/>
                <a:gd name="T41" fmla="*/ 34 h 201"/>
                <a:gd name="T42" fmla="*/ 136 w 172"/>
                <a:gd name="T43" fmla="*/ 83 h 201"/>
                <a:gd name="T44" fmla="*/ 124 w 172"/>
                <a:gd name="T45" fmla="*/ 93 h 201"/>
                <a:gd name="T46" fmla="*/ 117 w 172"/>
                <a:gd name="T47" fmla="*/ 93 h 201"/>
                <a:gd name="T48" fmla="*/ 105 w 172"/>
                <a:gd name="T49" fmla="*/ 80 h 201"/>
                <a:gd name="T50" fmla="*/ 107 w 172"/>
                <a:gd name="T51" fmla="*/ 34 h 201"/>
                <a:gd name="T52" fmla="*/ 119 w 172"/>
                <a:gd name="T53" fmla="*/ 2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201">
                  <a:moveTo>
                    <a:pt x="171" y="7"/>
                  </a:moveTo>
                  <a:lnTo>
                    <a:pt x="171" y="7"/>
                  </a:lnTo>
                  <a:cubicBezTo>
                    <a:pt x="10" y="0"/>
                    <a:pt x="10" y="0"/>
                    <a:pt x="10" y="0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0" y="176"/>
                    <a:pt x="17" y="193"/>
                    <a:pt x="39" y="195"/>
                  </a:cubicBezTo>
                  <a:cubicBezTo>
                    <a:pt x="163" y="200"/>
                    <a:pt x="163" y="200"/>
                    <a:pt x="163" y="200"/>
                  </a:cubicBezTo>
                  <a:lnTo>
                    <a:pt x="171" y="7"/>
                  </a:lnTo>
                  <a:close/>
                  <a:moveTo>
                    <a:pt x="124" y="115"/>
                  </a:moveTo>
                  <a:lnTo>
                    <a:pt x="124" y="115"/>
                  </a:lnTo>
                  <a:cubicBezTo>
                    <a:pt x="129" y="115"/>
                    <a:pt x="134" y="120"/>
                    <a:pt x="134" y="125"/>
                  </a:cubicBezTo>
                  <a:cubicBezTo>
                    <a:pt x="131" y="173"/>
                    <a:pt x="131" y="173"/>
                    <a:pt x="131" y="173"/>
                  </a:cubicBezTo>
                  <a:cubicBezTo>
                    <a:pt x="131" y="178"/>
                    <a:pt x="127" y="183"/>
                    <a:pt x="119" y="183"/>
                  </a:cubicBezTo>
                  <a:cubicBezTo>
                    <a:pt x="112" y="183"/>
                    <a:pt x="112" y="183"/>
                    <a:pt x="112" y="183"/>
                  </a:cubicBezTo>
                  <a:cubicBezTo>
                    <a:pt x="105" y="183"/>
                    <a:pt x="100" y="178"/>
                    <a:pt x="103" y="171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17"/>
                    <a:pt x="110" y="112"/>
                    <a:pt x="115" y="115"/>
                  </a:cubicBezTo>
                  <a:lnTo>
                    <a:pt x="124" y="115"/>
                  </a:lnTo>
                  <a:close/>
                  <a:moveTo>
                    <a:pt x="119" y="25"/>
                  </a:moveTo>
                  <a:lnTo>
                    <a:pt x="119" y="25"/>
                  </a:lnTo>
                  <a:cubicBezTo>
                    <a:pt x="127" y="25"/>
                    <a:pt x="127" y="25"/>
                    <a:pt x="127" y="25"/>
                  </a:cubicBezTo>
                  <a:cubicBezTo>
                    <a:pt x="134" y="25"/>
                    <a:pt x="139" y="30"/>
                    <a:pt x="139" y="34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36" y="88"/>
                    <a:pt x="131" y="93"/>
                    <a:pt x="124" y="93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0" y="93"/>
                    <a:pt x="105" y="88"/>
                    <a:pt x="105" y="80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27"/>
                    <a:pt x="115" y="22"/>
                    <a:pt x="119" y="25"/>
                  </a:cubicBezTo>
                  <a:close/>
                </a:path>
              </a:pathLst>
            </a:custGeom>
            <a:solidFill>
              <a:srgbClr val="0C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8" name="Freeform 69"/>
            <p:cNvSpPr>
              <a:spLocks noChangeArrowheads="1"/>
            </p:cNvSpPr>
            <p:nvPr/>
          </p:nvSpPr>
          <p:spPr bwMode="auto">
            <a:xfrm>
              <a:off x="20610285" y="6517323"/>
              <a:ext cx="118502" cy="186209"/>
            </a:xfrm>
            <a:custGeom>
              <a:avLst/>
              <a:gdLst>
                <a:gd name="T0" fmla="*/ 124 w 127"/>
                <a:gd name="T1" fmla="*/ 44 h 199"/>
                <a:gd name="T2" fmla="*/ 124 w 127"/>
                <a:gd name="T3" fmla="*/ 44 h 199"/>
                <a:gd name="T4" fmla="*/ 117 w 127"/>
                <a:gd name="T5" fmla="*/ 198 h 199"/>
                <a:gd name="T6" fmla="*/ 24 w 127"/>
                <a:gd name="T7" fmla="*/ 193 h 199"/>
                <a:gd name="T8" fmla="*/ 31 w 127"/>
                <a:gd name="T9" fmla="*/ 0 h 199"/>
                <a:gd name="T10" fmla="*/ 19 w 127"/>
                <a:gd name="T11" fmla="*/ 0 h 199"/>
                <a:gd name="T12" fmla="*/ 10 w 127"/>
                <a:gd name="T13" fmla="*/ 193 h 199"/>
                <a:gd name="T14" fmla="*/ 0 w 127"/>
                <a:gd name="T15" fmla="*/ 193 h 199"/>
                <a:gd name="T16" fmla="*/ 10 w 127"/>
                <a:gd name="T17" fmla="*/ 0 h 199"/>
                <a:gd name="T18" fmla="*/ 88 w 127"/>
                <a:gd name="T19" fmla="*/ 3 h 199"/>
                <a:gd name="T20" fmla="*/ 124 w 127"/>
                <a:gd name="T21" fmla="*/ 4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99">
                  <a:moveTo>
                    <a:pt x="124" y="44"/>
                  </a:moveTo>
                  <a:lnTo>
                    <a:pt x="124" y="44"/>
                  </a:lnTo>
                  <a:cubicBezTo>
                    <a:pt x="117" y="198"/>
                    <a:pt x="117" y="198"/>
                    <a:pt x="117" y="198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109" y="5"/>
                    <a:pt x="126" y="22"/>
                    <a:pt x="124" y="44"/>
                  </a:cubicBezTo>
                </a:path>
              </a:pathLst>
            </a:custGeom>
            <a:solidFill>
              <a:srgbClr val="2C69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69" name="Freeform 70"/>
            <p:cNvSpPr>
              <a:spLocks noChangeArrowheads="1"/>
            </p:cNvSpPr>
            <p:nvPr/>
          </p:nvSpPr>
          <p:spPr bwMode="auto">
            <a:xfrm>
              <a:off x="20445228" y="6508859"/>
              <a:ext cx="160825" cy="186209"/>
            </a:xfrm>
            <a:custGeom>
              <a:avLst/>
              <a:gdLst>
                <a:gd name="T0" fmla="*/ 161 w 172"/>
                <a:gd name="T1" fmla="*/ 197 h 198"/>
                <a:gd name="T2" fmla="*/ 161 w 172"/>
                <a:gd name="T3" fmla="*/ 197 h 198"/>
                <a:gd name="T4" fmla="*/ 171 w 172"/>
                <a:gd name="T5" fmla="*/ 7 h 198"/>
                <a:gd name="T6" fmla="*/ 46 w 172"/>
                <a:gd name="T7" fmla="*/ 0 h 198"/>
                <a:gd name="T8" fmla="*/ 7 w 172"/>
                <a:gd name="T9" fmla="*/ 37 h 198"/>
                <a:gd name="T10" fmla="*/ 0 w 172"/>
                <a:gd name="T11" fmla="*/ 190 h 198"/>
                <a:gd name="T12" fmla="*/ 161 w 172"/>
                <a:gd name="T13" fmla="*/ 197 h 198"/>
                <a:gd name="T14" fmla="*/ 114 w 172"/>
                <a:gd name="T15" fmla="*/ 102 h 198"/>
                <a:gd name="T16" fmla="*/ 114 w 172"/>
                <a:gd name="T17" fmla="*/ 102 h 198"/>
                <a:gd name="T18" fmla="*/ 105 w 172"/>
                <a:gd name="T19" fmla="*/ 90 h 198"/>
                <a:gd name="T20" fmla="*/ 107 w 172"/>
                <a:gd name="T21" fmla="*/ 44 h 198"/>
                <a:gd name="T22" fmla="*/ 119 w 172"/>
                <a:gd name="T23" fmla="*/ 32 h 198"/>
                <a:gd name="T24" fmla="*/ 126 w 172"/>
                <a:gd name="T25" fmla="*/ 34 h 198"/>
                <a:gd name="T26" fmla="*/ 136 w 172"/>
                <a:gd name="T27" fmla="*/ 44 h 198"/>
                <a:gd name="T28" fmla="*/ 134 w 172"/>
                <a:gd name="T29" fmla="*/ 92 h 198"/>
                <a:gd name="T30" fmla="*/ 121 w 172"/>
                <a:gd name="T31" fmla="*/ 102 h 198"/>
                <a:gd name="T32" fmla="*/ 114 w 172"/>
                <a:gd name="T33" fmla="*/ 102 h 198"/>
                <a:gd name="T34" fmla="*/ 39 w 172"/>
                <a:gd name="T35" fmla="*/ 100 h 198"/>
                <a:gd name="T36" fmla="*/ 39 w 172"/>
                <a:gd name="T37" fmla="*/ 100 h 198"/>
                <a:gd name="T38" fmla="*/ 27 w 172"/>
                <a:gd name="T39" fmla="*/ 88 h 198"/>
                <a:gd name="T40" fmla="*/ 29 w 172"/>
                <a:gd name="T41" fmla="*/ 24 h 198"/>
                <a:gd name="T42" fmla="*/ 41 w 172"/>
                <a:gd name="T43" fmla="*/ 12 h 198"/>
                <a:gd name="T44" fmla="*/ 83 w 172"/>
                <a:gd name="T45" fmla="*/ 14 h 198"/>
                <a:gd name="T46" fmla="*/ 95 w 172"/>
                <a:gd name="T47" fmla="*/ 29 h 198"/>
                <a:gd name="T48" fmla="*/ 93 w 172"/>
                <a:gd name="T49" fmla="*/ 90 h 198"/>
                <a:gd name="T50" fmla="*/ 80 w 172"/>
                <a:gd name="T51" fmla="*/ 102 h 198"/>
                <a:gd name="T52" fmla="*/ 39 w 172"/>
                <a:gd name="T53" fmla="*/ 100 h 198"/>
                <a:gd name="T54" fmla="*/ 119 w 172"/>
                <a:gd name="T55" fmla="*/ 193 h 198"/>
                <a:gd name="T56" fmla="*/ 119 w 172"/>
                <a:gd name="T57" fmla="*/ 193 h 198"/>
                <a:gd name="T58" fmla="*/ 112 w 172"/>
                <a:gd name="T59" fmla="*/ 193 h 198"/>
                <a:gd name="T60" fmla="*/ 100 w 172"/>
                <a:gd name="T61" fmla="*/ 180 h 198"/>
                <a:gd name="T62" fmla="*/ 102 w 172"/>
                <a:gd name="T63" fmla="*/ 134 h 198"/>
                <a:gd name="T64" fmla="*/ 114 w 172"/>
                <a:gd name="T65" fmla="*/ 124 h 198"/>
                <a:gd name="T66" fmla="*/ 121 w 172"/>
                <a:gd name="T67" fmla="*/ 124 h 198"/>
                <a:gd name="T68" fmla="*/ 134 w 172"/>
                <a:gd name="T69" fmla="*/ 134 h 198"/>
                <a:gd name="T70" fmla="*/ 131 w 172"/>
                <a:gd name="T71" fmla="*/ 183 h 198"/>
                <a:gd name="T72" fmla="*/ 119 w 172"/>
                <a:gd name="T73" fmla="*/ 19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2" h="198">
                  <a:moveTo>
                    <a:pt x="161" y="197"/>
                  </a:moveTo>
                  <a:lnTo>
                    <a:pt x="161" y="197"/>
                  </a:lnTo>
                  <a:cubicBezTo>
                    <a:pt x="171" y="7"/>
                    <a:pt x="171" y="7"/>
                    <a:pt x="171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4" y="0"/>
                    <a:pt x="7" y="14"/>
                    <a:pt x="7" y="37"/>
                  </a:cubicBezTo>
                  <a:cubicBezTo>
                    <a:pt x="0" y="190"/>
                    <a:pt x="0" y="190"/>
                    <a:pt x="0" y="190"/>
                  </a:cubicBezTo>
                  <a:lnTo>
                    <a:pt x="161" y="197"/>
                  </a:lnTo>
                  <a:close/>
                  <a:moveTo>
                    <a:pt x="114" y="102"/>
                  </a:moveTo>
                  <a:lnTo>
                    <a:pt x="114" y="102"/>
                  </a:lnTo>
                  <a:cubicBezTo>
                    <a:pt x="109" y="102"/>
                    <a:pt x="105" y="97"/>
                    <a:pt x="105" y="90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37"/>
                    <a:pt x="112" y="32"/>
                    <a:pt x="119" y="32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31" y="34"/>
                    <a:pt x="136" y="39"/>
                    <a:pt x="136" y="44"/>
                  </a:cubicBezTo>
                  <a:cubicBezTo>
                    <a:pt x="134" y="92"/>
                    <a:pt x="134" y="92"/>
                    <a:pt x="134" y="92"/>
                  </a:cubicBezTo>
                  <a:cubicBezTo>
                    <a:pt x="134" y="97"/>
                    <a:pt x="129" y="102"/>
                    <a:pt x="121" y="102"/>
                  </a:cubicBezTo>
                  <a:lnTo>
                    <a:pt x="114" y="102"/>
                  </a:lnTo>
                  <a:close/>
                  <a:moveTo>
                    <a:pt x="39" y="100"/>
                  </a:moveTo>
                  <a:lnTo>
                    <a:pt x="39" y="100"/>
                  </a:lnTo>
                  <a:cubicBezTo>
                    <a:pt x="31" y="100"/>
                    <a:pt x="24" y="95"/>
                    <a:pt x="27" y="88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17"/>
                    <a:pt x="34" y="12"/>
                    <a:pt x="41" y="12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90" y="14"/>
                    <a:pt x="97" y="22"/>
                    <a:pt x="95" y="29"/>
                  </a:cubicBezTo>
                  <a:cubicBezTo>
                    <a:pt x="93" y="90"/>
                    <a:pt x="93" y="90"/>
                    <a:pt x="93" y="90"/>
                  </a:cubicBezTo>
                  <a:cubicBezTo>
                    <a:pt x="93" y="97"/>
                    <a:pt x="88" y="102"/>
                    <a:pt x="80" y="102"/>
                  </a:cubicBezTo>
                  <a:lnTo>
                    <a:pt x="39" y="100"/>
                  </a:lnTo>
                  <a:close/>
                  <a:moveTo>
                    <a:pt x="119" y="193"/>
                  </a:moveTo>
                  <a:lnTo>
                    <a:pt x="119" y="193"/>
                  </a:lnTo>
                  <a:cubicBezTo>
                    <a:pt x="112" y="193"/>
                    <a:pt x="112" y="193"/>
                    <a:pt x="112" y="193"/>
                  </a:cubicBezTo>
                  <a:cubicBezTo>
                    <a:pt x="105" y="193"/>
                    <a:pt x="100" y="188"/>
                    <a:pt x="100" y="180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2" y="127"/>
                    <a:pt x="107" y="122"/>
                    <a:pt x="114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9" y="124"/>
                    <a:pt x="134" y="129"/>
                    <a:pt x="134" y="134"/>
                  </a:cubicBezTo>
                  <a:cubicBezTo>
                    <a:pt x="131" y="183"/>
                    <a:pt x="131" y="183"/>
                    <a:pt x="131" y="183"/>
                  </a:cubicBezTo>
                  <a:cubicBezTo>
                    <a:pt x="129" y="188"/>
                    <a:pt x="124" y="193"/>
                    <a:pt x="119" y="193"/>
                  </a:cubicBezTo>
                  <a:close/>
                </a:path>
              </a:pathLst>
            </a:custGeom>
            <a:solidFill>
              <a:srgbClr val="2C69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0" name="Freeform 71"/>
            <p:cNvSpPr>
              <a:spLocks noChangeArrowheads="1"/>
            </p:cNvSpPr>
            <p:nvPr/>
          </p:nvSpPr>
          <p:spPr bwMode="auto">
            <a:xfrm>
              <a:off x="20610285" y="6885510"/>
              <a:ext cx="8464" cy="0"/>
            </a:xfrm>
            <a:custGeom>
              <a:avLst/>
              <a:gdLst>
                <a:gd name="T0" fmla="*/ 12 w 13"/>
                <a:gd name="T1" fmla="*/ 0 h 1"/>
                <a:gd name="T2" fmla="*/ 0 w 13"/>
                <a:gd name="T3" fmla="*/ 0 h 1"/>
                <a:gd name="T4" fmla="*/ 0 w 13"/>
                <a:gd name="T5" fmla="*/ 0 h 1"/>
                <a:gd name="T6" fmla="*/ 12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" y="0"/>
                  </a:lnTo>
                </a:path>
              </a:pathLst>
            </a:custGeom>
            <a:solidFill>
              <a:srgbClr val="6286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1" name="Freeform 72"/>
            <p:cNvSpPr>
              <a:spLocks noChangeArrowheads="1"/>
            </p:cNvSpPr>
            <p:nvPr/>
          </p:nvSpPr>
          <p:spPr bwMode="auto">
            <a:xfrm>
              <a:off x="20610285" y="6703532"/>
              <a:ext cx="16929" cy="181977"/>
            </a:xfrm>
            <a:custGeom>
              <a:avLst/>
              <a:gdLst>
                <a:gd name="T0" fmla="*/ 22 w 23"/>
                <a:gd name="T1" fmla="*/ 0 h 194"/>
                <a:gd name="T2" fmla="*/ 12 w 23"/>
                <a:gd name="T3" fmla="*/ 193 h 194"/>
                <a:gd name="T4" fmla="*/ 0 w 23"/>
                <a:gd name="T5" fmla="*/ 193 h 194"/>
                <a:gd name="T6" fmla="*/ 8 w 23"/>
                <a:gd name="T7" fmla="*/ 0 h 194"/>
                <a:gd name="T8" fmla="*/ 22 w 23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4">
                  <a:moveTo>
                    <a:pt x="22" y="0"/>
                  </a:moveTo>
                  <a:lnTo>
                    <a:pt x="12" y="193"/>
                  </a:lnTo>
                  <a:lnTo>
                    <a:pt x="0" y="193"/>
                  </a:lnTo>
                  <a:lnTo>
                    <a:pt x="8" y="0"/>
                  </a:lnTo>
                  <a:lnTo>
                    <a:pt x="22" y="0"/>
                  </a:lnTo>
                </a:path>
              </a:pathLst>
            </a:custGeom>
            <a:solidFill>
              <a:srgbClr val="EEEB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2" name="Freeform 73"/>
            <p:cNvSpPr>
              <a:spLocks noChangeArrowheads="1"/>
            </p:cNvSpPr>
            <p:nvPr/>
          </p:nvSpPr>
          <p:spPr bwMode="auto">
            <a:xfrm>
              <a:off x="20618749" y="6517323"/>
              <a:ext cx="16929" cy="181977"/>
            </a:xfrm>
            <a:custGeom>
              <a:avLst/>
              <a:gdLst>
                <a:gd name="T0" fmla="*/ 9 w 22"/>
                <a:gd name="T1" fmla="*/ 0 h 194"/>
                <a:gd name="T2" fmla="*/ 21 w 22"/>
                <a:gd name="T3" fmla="*/ 0 h 194"/>
                <a:gd name="T4" fmla="*/ 14 w 22"/>
                <a:gd name="T5" fmla="*/ 193 h 194"/>
                <a:gd name="T6" fmla="*/ 0 w 22"/>
                <a:gd name="T7" fmla="*/ 193 h 194"/>
                <a:gd name="T8" fmla="*/ 9 w 22"/>
                <a:gd name="T9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4">
                  <a:moveTo>
                    <a:pt x="9" y="0"/>
                  </a:moveTo>
                  <a:lnTo>
                    <a:pt x="21" y="0"/>
                  </a:lnTo>
                  <a:lnTo>
                    <a:pt x="14" y="193"/>
                  </a:lnTo>
                  <a:lnTo>
                    <a:pt x="0" y="193"/>
                  </a:lnTo>
                  <a:lnTo>
                    <a:pt x="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3" name="Freeform 74"/>
            <p:cNvSpPr>
              <a:spLocks noChangeArrowheads="1"/>
            </p:cNvSpPr>
            <p:nvPr/>
          </p:nvSpPr>
          <p:spPr bwMode="auto">
            <a:xfrm>
              <a:off x="20597588" y="6517323"/>
              <a:ext cx="16929" cy="181977"/>
            </a:xfrm>
            <a:custGeom>
              <a:avLst/>
              <a:gdLst>
                <a:gd name="T0" fmla="*/ 0 w 23"/>
                <a:gd name="T1" fmla="*/ 190 h 194"/>
                <a:gd name="T2" fmla="*/ 10 w 23"/>
                <a:gd name="T3" fmla="*/ 0 h 194"/>
                <a:gd name="T4" fmla="*/ 22 w 23"/>
                <a:gd name="T5" fmla="*/ 0 h 194"/>
                <a:gd name="T6" fmla="*/ 12 w 23"/>
                <a:gd name="T7" fmla="*/ 193 h 194"/>
                <a:gd name="T8" fmla="*/ 0 w 23"/>
                <a:gd name="T9" fmla="*/ 1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4">
                  <a:moveTo>
                    <a:pt x="0" y="190"/>
                  </a:moveTo>
                  <a:lnTo>
                    <a:pt x="10" y="0"/>
                  </a:lnTo>
                  <a:lnTo>
                    <a:pt x="22" y="0"/>
                  </a:lnTo>
                  <a:lnTo>
                    <a:pt x="12" y="193"/>
                  </a:lnTo>
                  <a:lnTo>
                    <a:pt x="0" y="190"/>
                  </a:lnTo>
                </a:path>
              </a:pathLst>
            </a:custGeom>
            <a:solidFill>
              <a:srgbClr val="EEEB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4" name="Freeform 75"/>
            <p:cNvSpPr>
              <a:spLocks noChangeArrowheads="1"/>
            </p:cNvSpPr>
            <p:nvPr/>
          </p:nvSpPr>
          <p:spPr bwMode="auto">
            <a:xfrm>
              <a:off x="20589123" y="6699300"/>
              <a:ext cx="16929" cy="181977"/>
            </a:xfrm>
            <a:custGeom>
              <a:avLst/>
              <a:gdLst>
                <a:gd name="T0" fmla="*/ 22 w 23"/>
                <a:gd name="T1" fmla="*/ 3 h 194"/>
                <a:gd name="T2" fmla="*/ 15 w 23"/>
                <a:gd name="T3" fmla="*/ 193 h 194"/>
                <a:gd name="T4" fmla="*/ 0 w 23"/>
                <a:gd name="T5" fmla="*/ 193 h 194"/>
                <a:gd name="T6" fmla="*/ 10 w 23"/>
                <a:gd name="T7" fmla="*/ 0 h 194"/>
                <a:gd name="T8" fmla="*/ 22 w 23"/>
                <a:gd name="T9" fmla="*/ 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4">
                  <a:moveTo>
                    <a:pt x="22" y="3"/>
                  </a:moveTo>
                  <a:lnTo>
                    <a:pt x="15" y="193"/>
                  </a:lnTo>
                  <a:lnTo>
                    <a:pt x="0" y="193"/>
                  </a:lnTo>
                  <a:lnTo>
                    <a:pt x="10" y="0"/>
                  </a:lnTo>
                  <a:lnTo>
                    <a:pt x="22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5" name="Freeform 76"/>
            <p:cNvSpPr>
              <a:spLocks noChangeArrowheads="1"/>
            </p:cNvSpPr>
            <p:nvPr/>
          </p:nvSpPr>
          <p:spPr bwMode="auto">
            <a:xfrm>
              <a:off x="20466389" y="6521555"/>
              <a:ext cx="67716" cy="84641"/>
            </a:xfrm>
            <a:custGeom>
              <a:avLst/>
              <a:gdLst>
                <a:gd name="T0" fmla="*/ 3 w 74"/>
                <a:gd name="T1" fmla="*/ 76 h 91"/>
                <a:gd name="T2" fmla="*/ 3 w 74"/>
                <a:gd name="T3" fmla="*/ 76 h 91"/>
                <a:gd name="T4" fmla="*/ 5 w 74"/>
                <a:gd name="T5" fmla="*/ 12 h 91"/>
                <a:gd name="T6" fmla="*/ 17 w 74"/>
                <a:gd name="T7" fmla="*/ 0 h 91"/>
                <a:gd name="T8" fmla="*/ 59 w 74"/>
                <a:gd name="T9" fmla="*/ 2 h 91"/>
                <a:gd name="T10" fmla="*/ 71 w 74"/>
                <a:gd name="T11" fmla="*/ 17 h 91"/>
                <a:gd name="T12" fmla="*/ 69 w 74"/>
                <a:gd name="T13" fmla="*/ 78 h 91"/>
                <a:gd name="T14" fmla="*/ 56 w 74"/>
                <a:gd name="T15" fmla="*/ 90 h 91"/>
                <a:gd name="T16" fmla="*/ 15 w 74"/>
                <a:gd name="T17" fmla="*/ 88 h 91"/>
                <a:gd name="T18" fmla="*/ 3 w 74"/>
                <a:gd name="T19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91">
                  <a:moveTo>
                    <a:pt x="3" y="76"/>
                  </a:moveTo>
                  <a:lnTo>
                    <a:pt x="3" y="76"/>
                  </a:lnTo>
                  <a:cubicBezTo>
                    <a:pt x="5" y="12"/>
                    <a:pt x="5" y="12"/>
                    <a:pt x="5" y="12"/>
                  </a:cubicBezTo>
                  <a:cubicBezTo>
                    <a:pt x="5" y="5"/>
                    <a:pt x="10" y="0"/>
                    <a:pt x="17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6" y="2"/>
                    <a:pt x="73" y="10"/>
                    <a:pt x="71" y="17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5"/>
                    <a:pt x="64" y="90"/>
                    <a:pt x="56" y="90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7" y="88"/>
                    <a:pt x="0" y="83"/>
                    <a:pt x="3" y="76"/>
                  </a:cubicBezTo>
                </a:path>
              </a:pathLst>
            </a:custGeom>
            <a:solidFill>
              <a:srgbClr val="EEEB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6" name="Freeform 77"/>
            <p:cNvSpPr>
              <a:spLocks noChangeArrowheads="1"/>
            </p:cNvSpPr>
            <p:nvPr/>
          </p:nvSpPr>
          <p:spPr bwMode="auto">
            <a:xfrm>
              <a:off x="20542569" y="6538483"/>
              <a:ext cx="25393" cy="63480"/>
            </a:xfrm>
            <a:custGeom>
              <a:avLst/>
              <a:gdLst>
                <a:gd name="T0" fmla="*/ 0 w 32"/>
                <a:gd name="T1" fmla="*/ 58 h 71"/>
                <a:gd name="T2" fmla="*/ 0 w 32"/>
                <a:gd name="T3" fmla="*/ 58 h 71"/>
                <a:gd name="T4" fmla="*/ 2 w 32"/>
                <a:gd name="T5" fmla="*/ 12 h 71"/>
                <a:gd name="T6" fmla="*/ 14 w 32"/>
                <a:gd name="T7" fmla="*/ 0 h 71"/>
                <a:gd name="T8" fmla="*/ 21 w 32"/>
                <a:gd name="T9" fmla="*/ 2 h 71"/>
                <a:gd name="T10" fmla="*/ 31 w 32"/>
                <a:gd name="T11" fmla="*/ 12 h 71"/>
                <a:gd name="T12" fmla="*/ 29 w 32"/>
                <a:gd name="T13" fmla="*/ 60 h 71"/>
                <a:gd name="T14" fmla="*/ 16 w 32"/>
                <a:gd name="T15" fmla="*/ 70 h 71"/>
                <a:gd name="T16" fmla="*/ 9 w 32"/>
                <a:gd name="T17" fmla="*/ 70 h 71"/>
                <a:gd name="T18" fmla="*/ 0 w 32"/>
                <a:gd name="T19" fmla="*/ 5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71">
                  <a:moveTo>
                    <a:pt x="0" y="58"/>
                  </a:moveTo>
                  <a:lnTo>
                    <a:pt x="0" y="58"/>
                  </a:lnTo>
                  <a:cubicBezTo>
                    <a:pt x="2" y="12"/>
                    <a:pt x="2" y="12"/>
                    <a:pt x="2" y="12"/>
                  </a:cubicBezTo>
                  <a:cubicBezTo>
                    <a:pt x="2" y="5"/>
                    <a:pt x="7" y="0"/>
                    <a:pt x="14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6" y="2"/>
                    <a:pt x="31" y="7"/>
                    <a:pt x="31" y="12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5"/>
                    <a:pt x="24" y="70"/>
                    <a:pt x="16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4" y="70"/>
                    <a:pt x="0" y="65"/>
                    <a:pt x="0" y="58"/>
                  </a:cubicBezTo>
                </a:path>
              </a:pathLst>
            </a:custGeom>
            <a:solidFill>
              <a:srgbClr val="5F81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7" name="Freeform 78"/>
            <p:cNvSpPr>
              <a:spLocks noChangeArrowheads="1"/>
            </p:cNvSpPr>
            <p:nvPr/>
          </p:nvSpPr>
          <p:spPr bwMode="auto">
            <a:xfrm>
              <a:off x="20538337" y="6627356"/>
              <a:ext cx="29626" cy="63480"/>
            </a:xfrm>
            <a:custGeom>
              <a:avLst/>
              <a:gdLst>
                <a:gd name="T0" fmla="*/ 0 w 35"/>
                <a:gd name="T1" fmla="*/ 58 h 72"/>
                <a:gd name="T2" fmla="*/ 0 w 35"/>
                <a:gd name="T3" fmla="*/ 58 h 72"/>
                <a:gd name="T4" fmla="*/ 2 w 35"/>
                <a:gd name="T5" fmla="*/ 12 h 72"/>
                <a:gd name="T6" fmla="*/ 14 w 35"/>
                <a:gd name="T7" fmla="*/ 2 h 72"/>
                <a:gd name="T8" fmla="*/ 21 w 35"/>
                <a:gd name="T9" fmla="*/ 2 h 72"/>
                <a:gd name="T10" fmla="*/ 34 w 35"/>
                <a:gd name="T11" fmla="*/ 12 h 72"/>
                <a:gd name="T12" fmla="*/ 31 w 35"/>
                <a:gd name="T13" fmla="*/ 61 h 72"/>
                <a:gd name="T14" fmla="*/ 19 w 35"/>
                <a:gd name="T15" fmla="*/ 71 h 72"/>
                <a:gd name="T16" fmla="*/ 12 w 35"/>
                <a:gd name="T17" fmla="*/ 71 h 72"/>
                <a:gd name="T18" fmla="*/ 0 w 35"/>
                <a:gd name="T19" fmla="*/ 5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72">
                  <a:moveTo>
                    <a:pt x="0" y="58"/>
                  </a:moveTo>
                  <a:lnTo>
                    <a:pt x="0" y="58"/>
                  </a:lnTo>
                  <a:cubicBezTo>
                    <a:pt x="2" y="12"/>
                    <a:pt x="2" y="12"/>
                    <a:pt x="2" y="12"/>
                  </a:cubicBezTo>
                  <a:cubicBezTo>
                    <a:pt x="2" y="5"/>
                    <a:pt x="7" y="0"/>
                    <a:pt x="14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9" y="2"/>
                    <a:pt x="34" y="7"/>
                    <a:pt x="34" y="1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29" y="66"/>
                    <a:pt x="24" y="71"/>
                    <a:pt x="19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5" y="71"/>
                    <a:pt x="0" y="66"/>
                    <a:pt x="0" y="58"/>
                  </a:cubicBezTo>
                </a:path>
              </a:pathLst>
            </a:custGeom>
            <a:solidFill>
              <a:srgbClr val="5F81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8" name="Freeform 79"/>
            <p:cNvSpPr>
              <a:spLocks noChangeArrowheads="1"/>
            </p:cNvSpPr>
            <p:nvPr/>
          </p:nvSpPr>
          <p:spPr bwMode="auto">
            <a:xfrm>
              <a:off x="20534104" y="6711996"/>
              <a:ext cx="29626" cy="63480"/>
            </a:xfrm>
            <a:custGeom>
              <a:avLst/>
              <a:gdLst>
                <a:gd name="T0" fmla="*/ 34 w 35"/>
                <a:gd name="T1" fmla="*/ 12 h 72"/>
                <a:gd name="T2" fmla="*/ 34 w 35"/>
                <a:gd name="T3" fmla="*/ 12 h 72"/>
                <a:gd name="T4" fmla="*/ 31 w 35"/>
                <a:gd name="T5" fmla="*/ 61 h 72"/>
                <a:gd name="T6" fmla="*/ 19 w 35"/>
                <a:gd name="T7" fmla="*/ 71 h 72"/>
                <a:gd name="T8" fmla="*/ 12 w 35"/>
                <a:gd name="T9" fmla="*/ 71 h 72"/>
                <a:gd name="T10" fmla="*/ 0 w 35"/>
                <a:gd name="T11" fmla="*/ 58 h 72"/>
                <a:gd name="T12" fmla="*/ 2 w 35"/>
                <a:gd name="T13" fmla="*/ 12 h 72"/>
                <a:gd name="T14" fmla="*/ 14 w 35"/>
                <a:gd name="T15" fmla="*/ 3 h 72"/>
                <a:gd name="T16" fmla="*/ 22 w 35"/>
                <a:gd name="T17" fmla="*/ 3 h 72"/>
                <a:gd name="T18" fmla="*/ 34 w 35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72">
                  <a:moveTo>
                    <a:pt x="34" y="12"/>
                  </a:moveTo>
                  <a:lnTo>
                    <a:pt x="34" y="12"/>
                  </a:lnTo>
                  <a:cubicBezTo>
                    <a:pt x="31" y="61"/>
                    <a:pt x="31" y="61"/>
                    <a:pt x="31" y="61"/>
                  </a:cubicBezTo>
                  <a:cubicBezTo>
                    <a:pt x="31" y="66"/>
                    <a:pt x="26" y="71"/>
                    <a:pt x="19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5" y="71"/>
                    <a:pt x="0" y="66"/>
                    <a:pt x="0" y="58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5"/>
                    <a:pt x="10" y="0"/>
                    <a:pt x="14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9" y="3"/>
                    <a:pt x="34" y="8"/>
                    <a:pt x="34" y="12"/>
                  </a:cubicBezTo>
                </a:path>
              </a:pathLst>
            </a:custGeom>
            <a:solidFill>
              <a:srgbClr val="5F81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79" name="Freeform 80"/>
            <p:cNvSpPr>
              <a:spLocks noChangeArrowheads="1"/>
            </p:cNvSpPr>
            <p:nvPr/>
          </p:nvSpPr>
          <p:spPr bwMode="auto">
            <a:xfrm>
              <a:off x="20529872" y="6800869"/>
              <a:ext cx="29626" cy="63480"/>
            </a:xfrm>
            <a:custGeom>
              <a:avLst/>
              <a:gdLst>
                <a:gd name="T0" fmla="*/ 34 w 35"/>
                <a:gd name="T1" fmla="*/ 13 h 72"/>
                <a:gd name="T2" fmla="*/ 34 w 35"/>
                <a:gd name="T3" fmla="*/ 13 h 72"/>
                <a:gd name="T4" fmla="*/ 31 w 35"/>
                <a:gd name="T5" fmla="*/ 61 h 72"/>
                <a:gd name="T6" fmla="*/ 19 w 35"/>
                <a:gd name="T7" fmla="*/ 71 h 72"/>
                <a:gd name="T8" fmla="*/ 12 w 35"/>
                <a:gd name="T9" fmla="*/ 71 h 72"/>
                <a:gd name="T10" fmla="*/ 3 w 35"/>
                <a:gd name="T11" fmla="*/ 59 h 72"/>
                <a:gd name="T12" fmla="*/ 5 w 35"/>
                <a:gd name="T13" fmla="*/ 13 h 72"/>
                <a:gd name="T14" fmla="*/ 15 w 35"/>
                <a:gd name="T15" fmla="*/ 3 h 72"/>
                <a:gd name="T16" fmla="*/ 24 w 35"/>
                <a:gd name="T17" fmla="*/ 3 h 72"/>
                <a:gd name="T18" fmla="*/ 34 w 35"/>
                <a:gd name="T19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72">
                  <a:moveTo>
                    <a:pt x="34" y="13"/>
                  </a:moveTo>
                  <a:lnTo>
                    <a:pt x="34" y="13"/>
                  </a:lnTo>
                  <a:cubicBezTo>
                    <a:pt x="31" y="61"/>
                    <a:pt x="31" y="61"/>
                    <a:pt x="31" y="61"/>
                  </a:cubicBezTo>
                  <a:cubicBezTo>
                    <a:pt x="31" y="66"/>
                    <a:pt x="27" y="71"/>
                    <a:pt x="19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5" y="71"/>
                    <a:pt x="0" y="66"/>
                    <a:pt x="3" y="5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5"/>
                    <a:pt x="10" y="0"/>
                    <a:pt x="1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9" y="3"/>
                    <a:pt x="34" y="8"/>
                    <a:pt x="34" y="13"/>
                  </a:cubicBezTo>
                </a:path>
              </a:pathLst>
            </a:custGeom>
            <a:solidFill>
              <a:srgbClr val="5F81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0" name="Freeform 81"/>
            <p:cNvSpPr>
              <a:spLocks noChangeArrowheads="1"/>
            </p:cNvSpPr>
            <p:nvPr/>
          </p:nvSpPr>
          <p:spPr bwMode="auto">
            <a:xfrm>
              <a:off x="20457924" y="6822029"/>
              <a:ext cx="29626" cy="25392"/>
            </a:xfrm>
            <a:custGeom>
              <a:avLst/>
              <a:gdLst>
                <a:gd name="T0" fmla="*/ 19 w 34"/>
                <a:gd name="T1" fmla="*/ 13 h 33"/>
                <a:gd name="T2" fmla="*/ 19 w 34"/>
                <a:gd name="T3" fmla="*/ 13 h 33"/>
                <a:gd name="T4" fmla="*/ 19 w 34"/>
                <a:gd name="T5" fmla="*/ 0 h 33"/>
                <a:gd name="T6" fmla="*/ 28 w 34"/>
                <a:gd name="T7" fmla="*/ 0 h 33"/>
                <a:gd name="T8" fmla="*/ 33 w 34"/>
                <a:gd name="T9" fmla="*/ 5 h 33"/>
                <a:gd name="T10" fmla="*/ 31 w 34"/>
                <a:gd name="T11" fmla="*/ 27 h 33"/>
                <a:gd name="T12" fmla="*/ 26 w 34"/>
                <a:gd name="T13" fmla="*/ 32 h 33"/>
                <a:gd name="T14" fmla="*/ 4 w 34"/>
                <a:gd name="T15" fmla="*/ 32 h 33"/>
                <a:gd name="T16" fmla="*/ 0 w 34"/>
                <a:gd name="T17" fmla="*/ 27 h 33"/>
                <a:gd name="T18" fmla="*/ 2 w 34"/>
                <a:gd name="T19" fmla="*/ 15 h 33"/>
                <a:gd name="T20" fmla="*/ 14 w 34"/>
                <a:gd name="T21" fmla="*/ 17 h 33"/>
                <a:gd name="T22" fmla="*/ 19 w 34"/>
                <a:gd name="T23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3">
                  <a:moveTo>
                    <a:pt x="19" y="13"/>
                  </a:moveTo>
                  <a:lnTo>
                    <a:pt x="19" y="13"/>
                  </a:lnTo>
                  <a:cubicBezTo>
                    <a:pt x="19" y="0"/>
                    <a:pt x="19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3"/>
                    <a:pt x="33" y="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30"/>
                    <a:pt x="28" y="32"/>
                    <a:pt x="26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7"/>
                    <a:pt x="19" y="15"/>
                    <a:pt x="19" y="13"/>
                  </a:cubicBezTo>
                </a:path>
              </a:pathLst>
            </a:custGeom>
            <a:solidFill>
              <a:srgbClr val="FBC7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1" name="Freeform 82"/>
            <p:cNvSpPr>
              <a:spLocks noChangeArrowheads="1"/>
            </p:cNvSpPr>
            <p:nvPr/>
          </p:nvSpPr>
          <p:spPr bwMode="auto">
            <a:xfrm>
              <a:off x="20445228" y="6809333"/>
              <a:ext cx="29626" cy="25392"/>
            </a:xfrm>
            <a:custGeom>
              <a:avLst/>
              <a:gdLst>
                <a:gd name="T0" fmla="*/ 34 w 35"/>
                <a:gd name="T1" fmla="*/ 7 h 32"/>
                <a:gd name="T2" fmla="*/ 34 w 35"/>
                <a:gd name="T3" fmla="*/ 7 h 32"/>
                <a:gd name="T4" fmla="*/ 32 w 35"/>
                <a:gd name="T5" fmla="*/ 16 h 32"/>
                <a:gd name="T6" fmla="*/ 20 w 35"/>
                <a:gd name="T7" fmla="*/ 16 h 32"/>
                <a:gd name="T8" fmla="*/ 15 w 35"/>
                <a:gd name="T9" fmla="*/ 21 h 32"/>
                <a:gd name="T10" fmla="*/ 15 w 35"/>
                <a:gd name="T11" fmla="*/ 31 h 32"/>
                <a:gd name="T12" fmla="*/ 5 w 35"/>
                <a:gd name="T13" fmla="*/ 31 h 32"/>
                <a:gd name="T14" fmla="*/ 0 w 35"/>
                <a:gd name="T15" fmla="*/ 26 h 32"/>
                <a:gd name="T16" fmla="*/ 3 w 35"/>
                <a:gd name="T17" fmla="*/ 5 h 32"/>
                <a:gd name="T18" fmla="*/ 8 w 35"/>
                <a:gd name="T19" fmla="*/ 0 h 32"/>
                <a:gd name="T20" fmla="*/ 29 w 35"/>
                <a:gd name="T21" fmla="*/ 2 h 32"/>
                <a:gd name="T22" fmla="*/ 34 w 35"/>
                <a:gd name="T2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2">
                  <a:moveTo>
                    <a:pt x="34" y="7"/>
                  </a:moveTo>
                  <a:lnTo>
                    <a:pt x="34" y="7"/>
                  </a:lnTo>
                  <a:cubicBezTo>
                    <a:pt x="32" y="16"/>
                    <a:pt x="32" y="16"/>
                    <a:pt x="32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7" y="16"/>
                    <a:pt x="15" y="19"/>
                    <a:pt x="15" y="2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1"/>
                    <a:pt x="0" y="29"/>
                    <a:pt x="0" y="2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2"/>
                    <a:pt x="5" y="0"/>
                    <a:pt x="8" y="0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2" y="2"/>
                    <a:pt x="34" y="5"/>
                    <a:pt x="34" y="7"/>
                  </a:cubicBezTo>
                </a:path>
              </a:pathLst>
            </a:custGeom>
            <a:solidFill>
              <a:srgbClr val="EB782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2" name="Freeform 83"/>
            <p:cNvSpPr>
              <a:spLocks noChangeArrowheads="1"/>
            </p:cNvSpPr>
            <p:nvPr/>
          </p:nvSpPr>
          <p:spPr bwMode="auto">
            <a:xfrm>
              <a:off x="20457924" y="6822029"/>
              <a:ext cx="12697" cy="12696"/>
            </a:xfrm>
            <a:custGeom>
              <a:avLst/>
              <a:gdLst>
                <a:gd name="T0" fmla="*/ 5 w 18"/>
                <a:gd name="T1" fmla="*/ 0 h 18"/>
                <a:gd name="T2" fmla="*/ 5 w 18"/>
                <a:gd name="T3" fmla="*/ 0 h 18"/>
                <a:gd name="T4" fmla="*/ 17 w 18"/>
                <a:gd name="T5" fmla="*/ 0 h 18"/>
                <a:gd name="T6" fmla="*/ 17 w 18"/>
                <a:gd name="T7" fmla="*/ 13 h 18"/>
                <a:gd name="T8" fmla="*/ 12 w 18"/>
                <a:gd name="T9" fmla="*/ 17 h 18"/>
                <a:gd name="T10" fmla="*/ 0 w 18"/>
                <a:gd name="T11" fmla="*/ 15 h 18"/>
                <a:gd name="T12" fmla="*/ 0 w 18"/>
                <a:gd name="T13" fmla="*/ 5 h 18"/>
                <a:gd name="T14" fmla="*/ 5 w 18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5" y="0"/>
                  </a:moveTo>
                  <a:lnTo>
                    <a:pt x="5" y="0"/>
                  </a:lnTo>
                  <a:cubicBezTo>
                    <a:pt x="17" y="0"/>
                    <a:pt x="17" y="0"/>
                    <a:pt x="17" y="0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5"/>
                    <a:pt x="14" y="17"/>
                    <a:pt x="12" y="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</a:path>
              </a:pathLst>
            </a:custGeom>
            <a:solidFill>
              <a:srgbClr val="EEEBD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3" name="Freeform 84"/>
            <p:cNvSpPr>
              <a:spLocks noChangeArrowheads="1"/>
            </p:cNvSpPr>
            <p:nvPr/>
          </p:nvSpPr>
          <p:spPr bwMode="auto">
            <a:xfrm>
              <a:off x="18396828" y="5869823"/>
              <a:ext cx="292024" cy="59248"/>
            </a:xfrm>
            <a:custGeom>
              <a:avLst/>
              <a:gdLst>
                <a:gd name="T0" fmla="*/ 304 w 308"/>
                <a:gd name="T1" fmla="*/ 5 h 67"/>
                <a:gd name="T2" fmla="*/ 304 w 308"/>
                <a:gd name="T3" fmla="*/ 5 h 67"/>
                <a:gd name="T4" fmla="*/ 295 w 308"/>
                <a:gd name="T5" fmla="*/ 0 h 67"/>
                <a:gd name="T6" fmla="*/ 36 w 308"/>
                <a:gd name="T7" fmla="*/ 7 h 67"/>
                <a:gd name="T8" fmla="*/ 0 w 308"/>
                <a:gd name="T9" fmla="*/ 58 h 67"/>
                <a:gd name="T10" fmla="*/ 0 w 308"/>
                <a:gd name="T11" fmla="*/ 66 h 67"/>
                <a:gd name="T12" fmla="*/ 307 w 308"/>
                <a:gd name="T13" fmla="*/ 56 h 67"/>
                <a:gd name="T14" fmla="*/ 304 w 308"/>
                <a:gd name="T15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67">
                  <a:moveTo>
                    <a:pt x="304" y="5"/>
                  </a:moveTo>
                  <a:lnTo>
                    <a:pt x="304" y="5"/>
                  </a:lnTo>
                  <a:cubicBezTo>
                    <a:pt x="304" y="2"/>
                    <a:pt x="302" y="0"/>
                    <a:pt x="295" y="0"/>
                  </a:cubicBezTo>
                  <a:lnTo>
                    <a:pt x="36" y="7"/>
                  </a:lnTo>
                  <a:cubicBezTo>
                    <a:pt x="17" y="9"/>
                    <a:pt x="0" y="31"/>
                    <a:pt x="0" y="58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07" y="56"/>
                    <a:pt x="307" y="56"/>
                    <a:pt x="307" y="56"/>
                  </a:cubicBezTo>
                  <a:lnTo>
                    <a:pt x="304" y="5"/>
                  </a:lnTo>
                </a:path>
              </a:pathLst>
            </a:custGeom>
            <a:solidFill>
              <a:srgbClr val="DB49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4" name="Freeform 85"/>
            <p:cNvSpPr>
              <a:spLocks noChangeArrowheads="1"/>
            </p:cNvSpPr>
            <p:nvPr/>
          </p:nvSpPr>
          <p:spPr bwMode="auto">
            <a:xfrm>
              <a:off x="18688852" y="5874055"/>
              <a:ext cx="321650" cy="46552"/>
            </a:xfrm>
            <a:custGeom>
              <a:avLst/>
              <a:gdLst>
                <a:gd name="T0" fmla="*/ 3 w 338"/>
                <a:gd name="T1" fmla="*/ 54 h 55"/>
                <a:gd name="T2" fmla="*/ 3 w 338"/>
                <a:gd name="T3" fmla="*/ 54 h 55"/>
                <a:gd name="T4" fmla="*/ 337 w 338"/>
                <a:gd name="T5" fmla="*/ 42 h 55"/>
                <a:gd name="T6" fmla="*/ 337 w 338"/>
                <a:gd name="T7" fmla="*/ 34 h 55"/>
                <a:gd name="T8" fmla="*/ 293 w 338"/>
                <a:gd name="T9" fmla="*/ 3 h 55"/>
                <a:gd name="T10" fmla="*/ 88 w 338"/>
                <a:gd name="T11" fmla="*/ 0 h 55"/>
                <a:gd name="T12" fmla="*/ 71 w 338"/>
                <a:gd name="T13" fmla="*/ 7 h 55"/>
                <a:gd name="T14" fmla="*/ 54 w 338"/>
                <a:gd name="T15" fmla="*/ 3 h 55"/>
                <a:gd name="T16" fmla="*/ 0 w 338"/>
                <a:gd name="T17" fmla="*/ 5 h 55"/>
                <a:gd name="T18" fmla="*/ 0 w 338"/>
                <a:gd name="T19" fmla="*/ 3 h 55"/>
                <a:gd name="T20" fmla="*/ 3 w 338"/>
                <a:gd name="T21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8" h="55">
                  <a:moveTo>
                    <a:pt x="3" y="54"/>
                  </a:moveTo>
                  <a:lnTo>
                    <a:pt x="3" y="54"/>
                  </a:lnTo>
                  <a:cubicBezTo>
                    <a:pt x="337" y="42"/>
                    <a:pt x="337" y="42"/>
                    <a:pt x="337" y="42"/>
                  </a:cubicBezTo>
                  <a:cubicBezTo>
                    <a:pt x="337" y="34"/>
                    <a:pt x="337" y="34"/>
                    <a:pt x="337" y="34"/>
                  </a:cubicBezTo>
                  <a:cubicBezTo>
                    <a:pt x="337" y="12"/>
                    <a:pt x="315" y="3"/>
                    <a:pt x="293" y="3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1" y="0"/>
                    <a:pt x="76" y="5"/>
                    <a:pt x="71" y="7"/>
                  </a:cubicBezTo>
                  <a:cubicBezTo>
                    <a:pt x="66" y="5"/>
                    <a:pt x="59" y="3"/>
                    <a:pt x="54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3" y="54"/>
                  </a:lnTo>
                </a:path>
              </a:pathLst>
            </a:custGeom>
            <a:solidFill>
              <a:srgbClr val="E963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5" name="Freeform 86"/>
            <p:cNvSpPr>
              <a:spLocks noChangeArrowheads="1"/>
            </p:cNvSpPr>
            <p:nvPr/>
          </p:nvSpPr>
          <p:spPr bwMode="auto">
            <a:xfrm>
              <a:off x="18396828" y="5924839"/>
              <a:ext cx="292024" cy="63480"/>
            </a:xfrm>
            <a:custGeom>
              <a:avLst/>
              <a:gdLst>
                <a:gd name="T0" fmla="*/ 307 w 308"/>
                <a:gd name="T1" fmla="*/ 48 h 69"/>
                <a:gd name="T2" fmla="*/ 307 w 308"/>
                <a:gd name="T3" fmla="*/ 48 h 69"/>
                <a:gd name="T4" fmla="*/ 299 w 308"/>
                <a:gd name="T5" fmla="*/ 53 h 69"/>
                <a:gd name="T6" fmla="*/ 41 w 308"/>
                <a:gd name="T7" fmla="*/ 66 h 69"/>
                <a:gd name="T8" fmla="*/ 0 w 308"/>
                <a:gd name="T9" fmla="*/ 17 h 69"/>
                <a:gd name="T10" fmla="*/ 0 w 308"/>
                <a:gd name="T11" fmla="*/ 10 h 69"/>
                <a:gd name="T12" fmla="*/ 307 w 308"/>
                <a:gd name="T13" fmla="*/ 0 h 69"/>
                <a:gd name="T14" fmla="*/ 307 w 308"/>
                <a:gd name="T15" fmla="*/ 4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69">
                  <a:moveTo>
                    <a:pt x="307" y="48"/>
                  </a:moveTo>
                  <a:lnTo>
                    <a:pt x="307" y="48"/>
                  </a:lnTo>
                  <a:cubicBezTo>
                    <a:pt x="307" y="51"/>
                    <a:pt x="304" y="53"/>
                    <a:pt x="299" y="53"/>
                  </a:cubicBezTo>
                  <a:lnTo>
                    <a:pt x="41" y="66"/>
                  </a:lnTo>
                  <a:cubicBezTo>
                    <a:pt x="20" y="68"/>
                    <a:pt x="2" y="46"/>
                    <a:pt x="0" y="1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07" y="0"/>
                    <a:pt x="307" y="0"/>
                    <a:pt x="307" y="0"/>
                  </a:cubicBezTo>
                  <a:lnTo>
                    <a:pt x="307" y="48"/>
                  </a:lnTo>
                </a:path>
              </a:pathLst>
            </a:custGeom>
            <a:solidFill>
              <a:srgbClr val="E963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6" name="Freeform 87"/>
            <p:cNvSpPr>
              <a:spLocks noChangeArrowheads="1"/>
            </p:cNvSpPr>
            <p:nvPr/>
          </p:nvSpPr>
          <p:spPr bwMode="auto">
            <a:xfrm>
              <a:off x="18693084" y="5912143"/>
              <a:ext cx="317417" cy="59248"/>
            </a:xfrm>
            <a:custGeom>
              <a:avLst/>
              <a:gdLst>
                <a:gd name="T0" fmla="*/ 0 w 337"/>
                <a:gd name="T1" fmla="*/ 15 h 64"/>
                <a:gd name="T2" fmla="*/ 0 w 337"/>
                <a:gd name="T3" fmla="*/ 15 h 64"/>
                <a:gd name="T4" fmla="*/ 334 w 337"/>
                <a:gd name="T5" fmla="*/ 0 h 64"/>
                <a:gd name="T6" fmla="*/ 334 w 337"/>
                <a:gd name="T7" fmla="*/ 5 h 64"/>
                <a:gd name="T8" fmla="*/ 295 w 337"/>
                <a:gd name="T9" fmla="*/ 42 h 64"/>
                <a:gd name="T10" fmla="*/ 90 w 337"/>
                <a:gd name="T11" fmla="*/ 59 h 64"/>
                <a:gd name="T12" fmla="*/ 73 w 337"/>
                <a:gd name="T13" fmla="*/ 54 h 64"/>
                <a:gd name="T14" fmla="*/ 54 w 337"/>
                <a:gd name="T15" fmla="*/ 61 h 64"/>
                <a:gd name="T16" fmla="*/ 0 w 337"/>
                <a:gd name="T17" fmla="*/ 63 h 64"/>
                <a:gd name="T18" fmla="*/ 0 w 337"/>
                <a:gd name="T19" fmla="*/ 63 h 64"/>
                <a:gd name="T20" fmla="*/ 0 w 337"/>
                <a:gd name="T21" fmla="*/ 1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64">
                  <a:moveTo>
                    <a:pt x="0" y="15"/>
                  </a:moveTo>
                  <a:lnTo>
                    <a:pt x="0" y="15"/>
                  </a:lnTo>
                  <a:cubicBezTo>
                    <a:pt x="334" y="0"/>
                    <a:pt x="334" y="0"/>
                    <a:pt x="334" y="0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6" y="30"/>
                    <a:pt x="314" y="42"/>
                    <a:pt x="295" y="42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3" y="59"/>
                    <a:pt x="78" y="56"/>
                    <a:pt x="73" y="54"/>
                  </a:cubicBezTo>
                  <a:cubicBezTo>
                    <a:pt x="66" y="56"/>
                    <a:pt x="61" y="61"/>
                    <a:pt x="54" y="61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0" y="63"/>
                  </a:lnTo>
                  <a:lnTo>
                    <a:pt x="0" y="15"/>
                  </a:lnTo>
                </a:path>
              </a:pathLst>
            </a:custGeom>
            <a:solidFill>
              <a:srgbClr val="DB49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7" name="Freeform 88"/>
            <p:cNvSpPr>
              <a:spLocks noChangeArrowheads="1"/>
            </p:cNvSpPr>
            <p:nvPr/>
          </p:nvSpPr>
          <p:spPr bwMode="auto">
            <a:xfrm>
              <a:off x="18959715" y="5878287"/>
              <a:ext cx="97341" cy="38088"/>
            </a:xfrm>
            <a:custGeom>
              <a:avLst/>
              <a:gdLst>
                <a:gd name="T0" fmla="*/ 107 w 108"/>
                <a:gd name="T1" fmla="*/ 36 h 42"/>
                <a:gd name="T2" fmla="*/ 107 w 108"/>
                <a:gd name="T3" fmla="*/ 36 h 42"/>
                <a:gd name="T4" fmla="*/ 100 w 108"/>
                <a:gd name="T5" fmla="*/ 31 h 42"/>
                <a:gd name="T6" fmla="*/ 75 w 108"/>
                <a:gd name="T7" fmla="*/ 29 h 42"/>
                <a:gd name="T8" fmla="*/ 19 w 108"/>
                <a:gd name="T9" fmla="*/ 0 h 42"/>
                <a:gd name="T10" fmla="*/ 10 w 108"/>
                <a:gd name="T11" fmla="*/ 0 h 42"/>
                <a:gd name="T12" fmla="*/ 0 w 108"/>
                <a:gd name="T13" fmla="*/ 41 h 42"/>
                <a:gd name="T14" fmla="*/ 107 w 108"/>
                <a:gd name="T15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42">
                  <a:moveTo>
                    <a:pt x="107" y="36"/>
                  </a:moveTo>
                  <a:lnTo>
                    <a:pt x="107" y="36"/>
                  </a:lnTo>
                  <a:cubicBezTo>
                    <a:pt x="107" y="34"/>
                    <a:pt x="104" y="31"/>
                    <a:pt x="100" y="31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7"/>
                    <a:pt x="43" y="0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14"/>
                    <a:pt x="0" y="26"/>
                    <a:pt x="0" y="41"/>
                  </a:cubicBezTo>
                  <a:cubicBezTo>
                    <a:pt x="107" y="36"/>
                    <a:pt x="107" y="36"/>
                    <a:pt x="107" y="36"/>
                  </a:cubicBezTo>
                </a:path>
              </a:pathLst>
            </a:custGeom>
            <a:solidFill>
              <a:srgbClr val="2A678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8" name="Freeform 89"/>
            <p:cNvSpPr>
              <a:spLocks noChangeArrowheads="1"/>
            </p:cNvSpPr>
            <p:nvPr/>
          </p:nvSpPr>
          <p:spPr bwMode="auto">
            <a:xfrm>
              <a:off x="18743871" y="5869823"/>
              <a:ext cx="21161" cy="50784"/>
            </a:xfrm>
            <a:custGeom>
              <a:avLst/>
              <a:gdLst>
                <a:gd name="T0" fmla="*/ 24 w 25"/>
                <a:gd name="T1" fmla="*/ 5 h 57"/>
                <a:gd name="T2" fmla="*/ 24 w 25"/>
                <a:gd name="T3" fmla="*/ 5 h 57"/>
                <a:gd name="T4" fmla="*/ 9 w 25"/>
                <a:gd name="T5" fmla="*/ 3 h 57"/>
                <a:gd name="T6" fmla="*/ 2 w 25"/>
                <a:gd name="T7" fmla="*/ 56 h 57"/>
                <a:gd name="T8" fmla="*/ 19 w 25"/>
                <a:gd name="T9" fmla="*/ 56 h 57"/>
                <a:gd name="T10" fmla="*/ 24 w 25"/>
                <a:gd name="T11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57">
                  <a:moveTo>
                    <a:pt x="24" y="5"/>
                  </a:moveTo>
                  <a:lnTo>
                    <a:pt x="24" y="5"/>
                  </a:lnTo>
                  <a:cubicBezTo>
                    <a:pt x="24" y="0"/>
                    <a:pt x="12" y="0"/>
                    <a:pt x="9" y="3"/>
                  </a:cubicBezTo>
                  <a:cubicBezTo>
                    <a:pt x="2" y="15"/>
                    <a:pt x="0" y="37"/>
                    <a:pt x="2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39"/>
                    <a:pt x="19" y="22"/>
                    <a:pt x="24" y="5"/>
                  </a:cubicBez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89" name="Freeform 90"/>
            <p:cNvSpPr>
              <a:spLocks noChangeArrowheads="1"/>
            </p:cNvSpPr>
            <p:nvPr/>
          </p:nvSpPr>
          <p:spPr bwMode="auto">
            <a:xfrm>
              <a:off x="18959715" y="5907911"/>
              <a:ext cx="97341" cy="42320"/>
            </a:xfrm>
            <a:custGeom>
              <a:avLst/>
              <a:gdLst>
                <a:gd name="T0" fmla="*/ 107 w 108"/>
                <a:gd name="T1" fmla="*/ 0 h 47"/>
                <a:gd name="T2" fmla="*/ 107 w 108"/>
                <a:gd name="T3" fmla="*/ 0 h 47"/>
                <a:gd name="T4" fmla="*/ 100 w 108"/>
                <a:gd name="T5" fmla="*/ 7 h 47"/>
                <a:gd name="T6" fmla="*/ 75 w 108"/>
                <a:gd name="T7" fmla="*/ 12 h 47"/>
                <a:gd name="T8" fmla="*/ 24 w 108"/>
                <a:gd name="T9" fmla="*/ 44 h 47"/>
                <a:gd name="T10" fmla="*/ 12 w 108"/>
                <a:gd name="T11" fmla="*/ 46 h 47"/>
                <a:gd name="T12" fmla="*/ 0 w 108"/>
                <a:gd name="T13" fmla="*/ 5 h 47"/>
                <a:gd name="T14" fmla="*/ 107 w 108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47">
                  <a:moveTo>
                    <a:pt x="107" y="0"/>
                  </a:moveTo>
                  <a:lnTo>
                    <a:pt x="107" y="0"/>
                  </a:lnTo>
                  <a:cubicBezTo>
                    <a:pt x="107" y="5"/>
                    <a:pt x="104" y="7"/>
                    <a:pt x="100" y="7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3" y="32"/>
                    <a:pt x="46" y="44"/>
                    <a:pt x="24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5" y="32"/>
                    <a:pt x="2" y="17"/>
                    <a:pt x="0" y="5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0" name="Freeform 91"/>
            <p:cNvSpPr>
              <a:spLocks noChangeArrowheads="1"/>
            </p:cNvSpPr>
            <p:nvPr/>
          </p:nvSpPr>
          <p:spPr bwMode="auto">
            <a:xfrm>
              <a:off x="18748103" y="5920607"/>
              <a:ext cx="21161" cy="50784"/>
            </a:xfrm>
            <a:custGeom>
              <a:avLst/>
              <a:gdLst>
                <a:gd name="T0" fmla="*/ 27 w 28"/>
                <a:gd name="T1" fmla="*/ 49 h 57"/>
                <a:gd name="T2" fmla="*/ 27 w 28"/>
                <a:gd name="T3" fmla="*/ 49 h 57"/>
                <a:gd name="T4" fmla="*/ 10 w 28"/>
                <a:gd name="T5" fmla="*/ 51 h 57"/>
                <a:gd name="T6" fmla="*/ 0 w 28"/>
                <a:gd name="T7" fmla="*/ 0 h 57"/>
                <a:gd name="T8" fmla="*/ 17 w 28"/>
                <a:gd name="T9" fmla="*/ 0 h 57"/>
                <a:gd name="T10" fmla="*/ 27 w 28"/>
                <a:gd name="T11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57">
                  <a:moveTo>
                    <a:pt x="27" y="49"/>
                  </a:moveTo>
                  <a:lnTo>
                    <a:pt x="27" y="49"/>
                  </a:lnTo>
                  <a:cubicBezTo>
                    <a:pt x="27" y="54"/>
                    <a:pt x="14" y="56"/>
                    <a:pt x="10" y="51"/>
                  </a:cubicBezTo>
                  <a:cubicBezTo>
                    <a:pt x="2" y="39"/>
                    <a:pt x="0" y="2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5"/>
                    <a:pt x="19" y="32"/>
                    <a:pt x="27" y="49"/>
                  </a:cubicBezTo>
                </a:path>
              </a:pathLst>
            </a:custGeom>
            <a:solidFill>
              <a:srgbClr val="2A678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1" name="Freeform 92"/>
            <p:cNvSpPr>
              <a:spLocks noChangeArrowheads="1"/>
            </p:cNvSpPr>
            <p:nvPr/>
          </p:nvSpPr>
          <p:spPr bwMode="auto">
            <a:xfrm>
              <a:off x="18430686" y="5869823"/>
              <a:ext cx="29626" cy="59248"/>
            </a:xfrm>
            <a:custGeom>
              <a:avLst/>
              <a:gdLst>
                <a:gd name="T0" fmla="*/ 12 w 37"/>
                <a:gd name="T1" fmla="*/ 5 h 67"/>
                <a:gd name="T2" fmla="*/ 12 w 37"/>
                <a:gd name="T3" fmla="*/ 5 h 67"/>
                <a:gd name="T4" fmla="*/ 0 w 37"/>
                <a:gd name="T5" fmla="*/ 66 h 67"/>
                <a:gd name="T6" fmla="*/ 29 w 37"/>
                <a:gd name="T7" fmla="*/ 63 h 67"/>
                <a:gd name="T8" fmla="*/ 34 w 37"/>
                <a:gd name="T9" fmla="*/ 5 h 67"/>
                <a:gd name="T10" fmla="*/ 12 w 37"/>
                <a:gd name="T11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12" y="5"/>
                  </a:moveTo>
                  <a:lnTo>
                    <a:pt x="12" y="5"/>
                  </a:lnTo>
                  <a:cubicBezTo>
                    <a:pt x="2" y="19"/>
                    <a:pt x="0" y="41"/>
                    <a:pt x="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7" y="46"/>
                    <a:pt x="29" y="24"/>
                    <a:pt x="34" y="5"/>
                  </a:cubicBezTo>
                  <a:cubicBezTo>
                    <a:pt x="36" y="2"/>
                    <a:pt x="17" y="0"/>
                    <a:pt x="12" y="5"/>
                  </a:cubicBezTo>
                </a:path>
              </a:pathLst>
            </a:custGeom>
            <a:solidFill>
              <a:srgbClr val="2A678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2" name="Freeform 93"/>
            <p:cNvSpPr>
              <a:spLocks noChangeArrowheads="1"/>
            </p:cNvSpPr>
            <p:nvPr/>
          </p:nvSpPr>
          <p:spPr bwMode="auto">
            <a:xfrm>
              <a:off x="18430686" y="5933303"/>
              <a:ext cx="215844" cy="88873"/>
            </a:xfrm>
            <a:custGeom>
              <a:avLst/>
              <a:gdLst>
                <a:gd name="T0" fmla="*/ 12 w 228"/>
                <a:gd name="T1" fmla="*/ 66 h 96"/>
                <a:gd name="T2" fmla="*/ 12 w 228"/>
                <a:gd name="T3" fmla="*/ 66 h 96"/>
                <a:gd name="T4" fmla="*/ 10 w 228"/>
                <a:gd name="T5" fmla="*/ 71 h 96"/>
                <a:gd name="T6" fmla="*/ 12 w 228"/>
                <a:gd name="T7" fmla="*/ 86 h 96"/>
                <a:gd name="T8" fmla="*/ 22 w 228"/>
                <a:gd name="T9" fmla="*/ 95 h 96"/>
                <a:gd name="T10" fmla="*/ 49 w 228"/>
                <a:gd name="T11" fmla="*/ 95 h 96"/>
                <a:gd name="T12" fmla="*/ 61 w 228"/>
                <a:gd name="T13" fmla="*/ 83 h 96"/>
                <a:gd name="T14" fmla="*/ 61 w 228"/>
                <a:gd name="T15" fmla="*/ 83 h 96"/>
                <a:gd name="T16" fmla="*/ 227 w 228"/>
                <a:gd name="T17" fmla="*/ 71 h 96"/>
                <a:gd name="T18" fmla="*/ 227 w 228"/>
                <a:gd name="T19" fmla="*/ 61 h 96"/>
                <a:gd name="T20" fmla="*/ 61 w 228"/>
                <a:gd name="T21" fmla="*/ 68 h 96"/>
                <a:gd name="T22" fmla="*/ 49 w 228"/>
                <a:gd name="T23" fmla="*/ 59 h 96"/>
                <a:gd name="T24" fmla="*/ 36 w 228"/>
                <a:gd name="T25" fmla="*/ 59 h 96"/>
                <a:gd name="T26" fmla="*/ 29 w 228"/>
                <a:gd name="T27" fmla="*/ 0 h 96"/>
                <a:gd name="T28" fmla="*/ 0 w 228"/>
                <a:gd name="T29" fmla="*/ 3 h 96"/>
                <a:gd name="T30" fmla="*/ 12 w 228"/>
                <a:gd name="T31" fmla="*/ 6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8" h="96">
                  <a:moveTo>
                    <a:pt x="12" y="66"/>
                  </a:moveTo>
                  <a:lnTo>
                    <a:pt x="12" y="66"/>
                  </a:lnTo>
                  <a:cubicBezTo>
                    <a:pt x="12" y="68"/>
                    <a:pt x="10" y="68"/>
                    <a:pt x="10" y="71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91"/>
                    <a:pt x="17" y="95"/>
                    <a:pt x="22" y="95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56" y="95"/>
                    <a:pt x="61" y="91"/>
                    <a:pt x="61" y="83"/>
                  </a:cubicBezTo>
                  <a:lnTo>
                    <a:pt x="61" y="83"/>
                  </a:lnTo>
                  <a:cubicBezTo>
                    <a:pt x="73" y="83"/>
                    <a:pt x="146" y="83"/>
                    <a:pt x="227" y="71"/>
                  </a:cubicBezTo>
                  <a:cubicBezTo>
                    <a:pt x="227" y="61"/>
                    <a:pt x="227" y="61"/>
                    <a:pt x="227" y="61"/>
                  </a:cubicBezTo>
                  <a:cubicBezTo>
                    <a:pt x="144" y="73"/>
                    <a:pt x="73" y="71"/>
                    <a:pt x="61" y="68"/>
                  </a:cubicBezTo>
                  <a:cubicBezTo>
                    <a:pt x="61" y="63"/>
                    <a:pt x="54" y="59"/>
                    <a:pt x="49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49"/>
                    <a:pt x="29" y="27"/>
                    <a:pt x="29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2"/>
                    <a:pt x="10" y="61"/>
                    <a:pt x="12" y="66"/>
                  </a:cubicBez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3" name="Freeform 94"/>
            <p:cNvSpPr>
              <a:spLocks noChangeArrowheads="1"/>
            </p:cNvSpPr>
            <p:nvPr/>
          </p:nvSpPr>
          <p:spPr bwMode="auto">
            <a:xfrm>
              <a:off x="17698510" y="5133450"/>
              <a:ext cx="88877" cy="105801"/>
            </a:xfrm>
            <a:custGeom>
              <a:avLst/>
              <a:gdLst>
                <a:gd name="T0" fmla="*/ 48 w 96"/>
                <a:gd name="T1" fmla="*/ 112 h 115"/>
                <a:gd name="T2" fmla="*/ 48 w 96"/>
                <a:gd name="T3" fmla="*/ 112 h 115"/>
                <a:gd name="T4" fmla="*/ 0 w 96"/>
                <a:gd name="T5" fmla="*/ 70 h 115"/>
                <a:gd name="T6" fmla="*/ 0 w 96"/>
                <a:gd name="T7" fmla="*/ 44 h 115"/>
                <a:gd name="T8" fmla="*/ 46 w 96"/>
                <a:gd name="T9" fmla="*/ 0 h 115"/>
                <a:gd name="T10" fmla="*/ 95 w 96"/>
                <a:gd name="T11" fmla="*/ 41 h 115"/>
                <a:gd name="T12" fmla="*/ 95 w 96"/>
                <a:gd name="T13" fmla="*/ 70 h 115"/>
                <a:gd name="T14" fmla="*/ 48 w 96"/>
                <a:gd name="T15" fmla="*/ 1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15">
                  <a:moveTo>
                    <a:pt x="48" y="112"/>
                  </a:moveTo>
                  <a:lnTo>
                    <a:pt x="48" y="112"/>
                  </a:lnTo>
                  <a:cubicBezTo>
                    <a:pt x="22" y="114"/>
                    <a:pt x="2" y="95"/>
                    <a:pt x="0" y="7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2"/>
                    <a:pt x="19" y="2"/>
                    <a:pt x="46" y="0"/>
                  </a:cubicBezTo>
                  <a:cubicBezTo>
                    <a:pt x="73" y="0"/>
                    <a:pt x="95" y="19"/>
                    <a:pt x="95" y="41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92"/>
                    <a:pt x="75" y="112"/>
                    <a:pt x="48" y="112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4" name="Freeform 95"/>
            <p:cNvSpPr>
              <a:spLocks noChangeArrowheads="1"/>
            </p:cNvSpPr>
            <p:nvPr/>
          </p:nvSpPr>
          <p:spPr bwMode="auto">
            <a:xfrm>
              <a:off x="16746258" y="5002257"/>
              <a:ext cx="986110" cy="1290769"/>
            </a:xfrm>
            <a:custGeom>
              <a:avLst/>
              <a:gdLst>
                <a:gd name="T0" fmla="*/ 132 w 1032"/>
                <a:gd name="T1" fmla="*/ 1347 h 1348"/>
                <a:gd name="T2" fmla="*/ 132 w 1032"/>
                <a:gd name="T3" fmla="*/ 1347 h 1348"/>
                <a:gd name="T4" fmla="*/ 27 w 1032"/>
                <a:gd name="T5" fmla="*/ 1259 h 1348"/>
                <a:gd name="T6" fmla="*/ 3 w 1032"/>
                <a:gd name="T7" fmla="*/ 109 h 1348"/>
                <a:gd name="T8" fmla="*/ 103 w 1032"/>
                <a:gd name="T9" fmla="*/ 17 h 1348"/>
                <a:gd name="T10" fmla="*/ 902 w 1032"/>
                <a:gd name="T11" fmla="*/ 0 h 1348"/>
                <a:gd name="T12" fmla="*/ 1007 w 1032"/>
                <a:gd name="T13" fmla="*/ 88 h 1348"/>
                <a:gd name="T14" fmla="*/ 1031 w 1032"/>
                <a:gd name="T15" fmla="*/ 1238 h 1348"/>
                <a:gd name="T16" fmla="*/ 931 w 1032"/>
                <a:gd name="T17" fmla="*/ 1330 h 1348"/>
                <a:gd name="T18" fmla="*/ 132 w 1032"/>
                <a:gd name="T19" fmla="*/ 1347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2" h="1348">
                  <a:moveTo>
                    <a:pt x="132" y="1347"/>
                  </a:moveTo>
                  <a:lnTo>
                    <a:pt x="132" y="1347"/>
                  </a:lnTo>
                  <a:cubicBezTo>
                    <a:pt x="76" y="1347"/>
                    <a:pt x="27" y="1308"/>
                    <a:pt x="27" y="125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0" y="58"/>
                    <a:pt x="47" y="19"/>
                    <a:pt x="103" y="17"/>
                  </a:cubicBezTo>
                  <a:cubicBezTo>
                    <a:pt x="902" y="0"/>
                    <a:pt x="902" y="0"/>
                    <a:pt x="902" y="0"/>
                  </a:cubicBezTo>
                  <a:cubicBezTo>
                    <a:pt x="958" y="0"/>
                    <a:pt x="1005" y="36"/>
                    <a:pt x="1007" y="88"/>
                  </a:cubicBezTo>
                  <a:cubicBezTo>
                    <a:pt x="1031" y="1238"/>
                    <a:pt x="1031" y="1238"/>
                    <a:pt x="1031" y="1238"/>
                  </a:cubicBezTo>
                  <a:cubicBezTo>
                    <a:pt x="1031" y="1286"/>
                    <a:pt x="987" y="1328"/>
                    <a:pt x="931" y="1330"/>
                  </a:cubicBezTo>
                  <a:lnTo>
                    <a:pt x="132" y="1347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5" name="Freeform 96"/>
            <p:cNvSpPr>
              <a:spLocks noChangeArrowheads="1"/>
            </p:cNvSpPr>
            <p:nvPr/>
          </p:nvSpPr>
          <p:spPr bwMode="auto">
            <a:xfrm>
              <a:off x="17080604" y="5091130"/>
              <a:ext cx="579816" cy="1129951"/>
            </a:xfrm>
            <a:custGeom>
              <a:avLst/>
              <a:gdLst>
                <a:gd name="T0" fmla="*/ 82 w 607"/>
                <a:gd name="T1" fmla="*/ 1177 h 1181"/>
                <a:gd name="T2" fmla="*/ 82 w 607"/>
                <a:gd name="T3" fmla="*/ 1177 h 1181"/>
                <a:gd name="T4" fmla="*/ 21 w 607"/>
                <a:gd name="T5" fmla="*/ 1102 h 1181"/>
                <a:gd name="T6" fmla="*/ 0 w 607"/>
                <a:gd name="T7" fmla="*/ 91 h 1181"/>
                <a:gd name="T8" fmla="*/ 58 w 607"/>
                <a:gd name="T9" fmla="*/ 10 h 1181"/>
                <a:gd name="T10" fmla="*/ 521 w 607"/>
                <a:gd name="T11" fmla="*/ 0 h 1181"/>
                <a:gd name="T12" fmla="*/ 582 w 607"/>
                <a:gd name="T13" fmla="*/ 76 h 1181"/>
                <a:gd name="T14" fmla="*/ 604 w 607"/>
                <a:gd name="T15" fmla="*/ 1089 h 1181"/>
                <a:gd name="T16" fmla="*/ 545 w 607"/>
                <a:gd name="T17" fmla="*/ 1167 h 1181"/>
                <a:gd name="T18" fmla="*/ 82 w 607"/>
                <a:gd name="T19" fmla="*/ 1177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7" h="1181">
                  <a:moveTo>
                    <a:pt x="82" y="1177"/>
                  </a:moveTo>
                  <a:lnTo>
                    <a:pt x="82" y="1177"/>
                  </a:lnTo>
                  <a:cubicBezTo>
                    <a:pt x="51" y="1180"/>
                    <a:pt x="24" y="1146"/>
                    <a:pt x="21" y="110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7"/>
                    <a:pt x="24" y="10"/>
                    <a:pt x="58" y="1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53" y="0"/>
                    <a:pt x="582" y="34"/>
                    <a:pt x="582" y="76"/>
                  </a:cubicBezTo>
                  <a:cubicBezTo>
                    <a:pt x="604" y="1089"/>
                    <a:pt x="604" y="1089"/>
                    <a:pt x="604" y="1089"/>
                  </a:cubicBezTo>
                  <a:cubicBezTo>
                    <a:pt x="606" y="1131"/>
                    <a:pt x="580" y="1167"/>
                    <a:pt x="545" y="1167"/>
                  </a:cubicBezTo>
                  <a:lnTo>
                    <a:pt x="82" y="1177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6" name="Freeform 97"/>
            <p:cNvSpPr>
              <a:spLocks noChangeArrowheads="1"/>
            </p:cNvSpPr>
            <p:nvPr/>
          </p:nvSpPr>
          <p:spPr bwMode="auto">
            <a:xfrm>
              <a:off x="16792812" y="5514333"/>
              <a:ext cx="253934" cy="270850"/>
            </a:xfrm>
            <a:custGeom>
              <a:avLst/>
              <a:gdLst>
                <a:gd name="T0" fmla="*/ 32 w 269"/>
                <a:gd name="T1" fmla="*/ 285 h 286"/>
                <a:gd name="T2" fmla="*/ 32 w 269"/>
                <a:gd name="T3" fmla="*/ 285 h 286"/>
                <a:gd name="T4" fmla="*/ 5 w 269"/>
                <a:gd name="T5" fmla="*/ 268 h 286"/>
                <a:gd name="T6" fmla="*/ 0 w 269"/>
                <a:gd name="T7" fmla="*/ 24 h 286"/>
                <a:gd name="T8" fmla="*/ 27 w 269"/>
                <a:gd name="T9" fmla="*/ 5 h 286"/>
                <a:gd name="T10" fmla="*/ 236 w 269"/>
                <a:gd name="T11" fmla="*/ 0 h 286"/>
                <a:gd name="T12" fmla="*/ 263 w 269"/>
                <a:gd name="T13" fmla="*/ 19 h 286"/>
                <a:gd name="T14" fmla="*/ 268 w 269"/>
                <a:gd name="T15" fmla="*/ 261 h 286"/>
                <a:gd name="T16" fmla="*/ 241 w 269"/>
                <a:gd name="T17" fmla="*/ 280 h 286"/>
                <a:gd name="T18" fmla="*/ 32 w 269"/>
                <a:gd name="T19" fmla="*/ 285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9" h="286">
                  <a:moveTo>
                    <a:pt x="32" y="285"/>
                  </a:moveTo>
                  <a:lnTo>
                    <a:pt x="32" y="285"/>
                  </a:lnTo>
                  <a:cubicBezTo>
                    <a:pt x="17" y="285"/>
                    <a:pt x="5" y="278"/>
                    <a:pt x="5" y="26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5"/>
                    <a:pt x="12" y="5"/>
                    <a:pt x="27" y="5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51" y="0"/>
                    <a:pt x="263" y="10"/>
                    <a:pt x="263" y="19"/>
                  </a:cubicBezTo>
                  <a:cubicBezTo>
                    <a:pt x="268" y="261"/>
                    <a:pt x="268" y="261"/>
                    <a:pt x="268" y="261"/>
                  </a:cubicBezTo>
                  <a:cubicBezTo>
                    <a:pt x="268" y="273"/>
                    <a:pt x="256" y="280"/>
                    <a:pt x="241" y="280"/>
                  </a:cubicBezTo>
                  <a:lnTo>
                    <a:pt x="32" y="285"/>
                  </a:lnTo>
                </a:path>
              </a:pathLst>
            </a:custGeom>
            <a:solidFill>
              <a:srgbClr val="5E81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7" name="Freeform 98"/>
            <p:cNvSpPr>
              <a:spLocks noChangeArrowheads="1"/>
            </p:cNvSpPr>
            <p:nvPr/>
          </p:nvSpPr>
          <p:spPr bwMode="auto">
            <a:xfrm>
              <a:off x="17131391" y="6013712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7 w 145"/>
                <a:gd name="T11" fmla="*/ 0 h 142"/>
                <a:gd name="T12" fmla="*/ 142 w 145"/>
                <a:gd name="T13" fmla="*/ 5 h 142"/>
                <a:gd name="T14" fmla="*/ 144 w 145"/>
                <a:gd name="T15" fmla="*/ 133 h 142"/>
                <a:gd name="T16" fmla="*/ 139 w 145"/>
                <a:gd name="T17" fmla="*/ 138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38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2" y="2"/>
                    <a:pt x="142" y="5"/>
                  </a:cubicBezTo>
                  <a:cubicBezTo>
                    <a:pt x="144" y="133"/>
                    <a:pt x="144" y="133"/>
                    <a:pt x="144" y="133"/>
                  </a:cubicBezTo>
                  <a:cubicBezTo>
                    <a:pt x="144" y="136"/>
                    <a:pt x="142" y="138"/>
                    <a:pt x="139" y="138"/>
                  </a:cubicBezTo>
                  <a:lnTo>
                    <a:pt x="8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8" name="Freeform 99"/>
            <p:cNvSpPr>
              <a:spLocks noChangeArrowheads="1"/>
            </p:cNvSpPr>
            <p:nvPr/>
          </p:nvSpPr>
          <p:spPr bwMode="auto">
            <a:xfrm>
              <a:off x="17127159" y="5844431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7 h 142"/>
                <a:gd name="T8" fmla="*/ 4 w 144"/>
                <a:gd name="T9" fmla="*/ 2 h 142"/>
                <a:gd name="T10" fmla="*/ 136 w 144"/>
                <a:gd name="T11" fmla="*/ 0 h 142"/>
                <a:gd name="T12" fmla="*/ 141 w 144"/>
                <a:gd name="T13" fmla="*/ 5 h 142"/>
                <a:gd name="T14" fmla="*/ 143 w 144"/>
                <a:gd name="T15" fmla="*/ 133 h 142"/>
                <a:gd name="T16" fmla="*/ 138 w 144"/>
                <a:gd name="T17" fmla="*/ 136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4" y="141"/>
                    <a:pt x="2" y="138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41" y="2"/>
                    <a:pt x="141" y="5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6"/>
                    <a:pt x="141" y="136"/>
                    <a:pt x="138" y="136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99" name="Freeform 100"/>
            <p:cNvSpPr>
              <a:spLocks noChangeArrowheads="1"/>
            </p:cNvSpPr>
            <p:nvPr/>
          </p:nvSpPr>
          <p:spPr bwMode="auto">
            <a:xfrm>
              <a:off x="17127159" y="5670918"/>
              <a:ext cx="135431" cy="131193"/>
            </a:xfrm>
            <a:custGeom>
              <a:avLst/>
              <a:gdLst>
                <a:gd name="T0" fmla="*/ 7 w 145"/>
                <a:gd name="T1" fmla="*/ 142 h 143"/>
                <a:gd name="T2" fmla="*/ 7 w 145"/>
                <a:gd name="T3" fmla="*/ 142 h 143"/>
                <a:gd name="T4" fmla="*/ 3 w 145"/>
                <a:gd name="T5" fmla="*/ 137 h 143"/>
                <a:gd name="T6" fmla="*/ 0 w 145"/>
                <a:gd name="T7" fmla="*/ 7 h 143"/>
                <a:gd name="T8" fmla="*/ 5 w 145"/>
                <a:gd name="T9" fmla="*/ 3 h 143"/>
                <a:gd name="T10" fmla="*/ 137 w 145"/>
                <a:gd name="T11" fmla="*/ 0 h 143"/>
                <a:gd name="T12" fmla="*/ 141 w 145"/>
                <a:gd name="T13" fmla="*/ 5 h 143"/>
                <a:gd name="T14" fmla="*/ 144 w 145"/>
                <a:gd name="T15" fmla="*/ 134 h 143"/>
                <a:gd name="T16" fmla="*/ 139 w 145"/>
                <a:gd name="T17" fmla="*/ 139 h 143"/>
                <a:gd name="T18" fmla="*/ 7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7" y="142"/>
                  </a:moveTo>
                  <a:lnTo>
                    <a:pt x="7" y="142"/>
                  </a:lnTo>
                  <a:cubicBezTo>
                    <a:pt x="5" y="142"/>
                    <a:pt x="3" y="139"/>
                    <a:pt x="3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1" y="139"/>
                    <a:pt x="139" y="139"/>
                  </a:cubicBezTo>
                  <a:lnTo>
                    <a:pt x="7" y="142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0" name="Freeform 101"/>
            <p:cNvSpPr>
              <a:spLocks noChangeArrowheads="1"/>
            </p:cNvSpPr>
            <p:nvPr/>
          </p:nvSpPr>
          <p:spPr bwMode="auto">
            <a:xfrm>
              <a:off x="17122926" y="5497404"/>
              <a:ext cx="135431" cy="131193"/>
            </a:xfrm>
            <a:custGeom>
              <a:avLst/>
              <a:gdLst>
                <a:gd name="T0" fmla="*/ 8 w 145"/>
                <a:gd name="T1" fmla="*/ 142 h 143"/>
                <a:gd name="T2" fmla="*/ 8 w 145"/>
                <a:gd name="T3" fmla="*/ 142 h 143"/>
                <a:gd name="T4" fmla="*/ 3 w 145"/>
                <a:gd name="T5" fmla="*/ 137 h 143"/>
                <a:gd name="T6" fmla="*/ 0 w 145"/>
                <a:gd name="T7" fmla="*/ 8 h 143"/>
                <a:gd name="T8" fmla="*/ 5 w 145"/>
                <a:gd name="T9" fmla="*/ 3 h 143"/>
                <a:gd name="T10" fmla="*/ 137 w 145"/>
                <a:gd name="T11" fmla="*/ 0 h 143"/>
                <a:gd name="T12" fmla="*/ 142 w 145"/>
                <a:gd name="T13" fmla="*/ 5 h 143"/>
                <a:gd name="T14" fmla="*/ 144 w 145"/>
                <a:gd name="T15" fmla="*/ 135 h 143"/>
                <a:gd name="T16" fmla="*/ 139 w 145"/>
                <a:gd name="T17" fmla="*/ 139 h 143"/>
                <a:gd name="T18" fmla="*/ 8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8" y="142"/>
                  </a:moveTo>
                  <a:lnTo>
                    <a:pt x="8" y="142"/>
                  </a:lnTo>
                  <a:cubicBezTo>
                    <a:pt x="5" y="142"/>
                    <a:pt x="3" y="139"/>
                    <a:pt x="3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2" y="3"/>
                    <a:pt x="142" y="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7"/>
                    <a:pt x="142" y="139"/>
                    <a:pt x="139" y="139"/>
                  </a:cubicBezTo>
                  <a:lnTo>
                    <a:pt x="8" y="142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1" name="Freeform 102"/>
            <p:cNvSpPr>
              <a:spLocks noChangeArrowheads="1"/>
            </p:cNvSpPr>
            <p:nvPr/>
          </p:nvSpPr>
          <p:spPr bwMode="auto">
            <a:xfrm>
              <a:off x="17118694" y="5328123"/>
              <a:ext cx="139664" cy="131193"/>
            </a:xfrm>
            <a:custGeom>
              <a:avLst/>
              <a:gdLst>
                <a:gd name="T0" fmla="*/ 10 w 148"/>
                <a:gd name="T1" fmla="*/ 141 h 142"/>
                <a:gd name="T2" fmla="*/ 10 w 148"/>
                <a:gd name="T3" fmla="*/ 141 h 142"/>
                <a:gd name="T4" fmla="*/ 5 w 148"/>
                <a:gd name="T5" fmla="*/ 137 h 142"/>
                <a:gd name="T6" fmla="*/ 3 w 148"/>
                <a:gd name="T7" fmla="*/ 7 h 142"/>
                <a:gd name="T8" fmla="*/ 5 w 148"/>
                <a:gd name="T9" fmla="*/ 3 h 142"/>
                <a:gd name="T10" fmla="*/ 137 w 148"/>
                <a:gd name="T11" fmla="*/ 0 h 142"/>
                <a:gd name="T12" fmla="*/ 142 w 148"/>
                <a:gd name="T13" fmla="*/ 5 h 142"/>
                <a:gd name="T14" fmla="*/ 144 w 148"/>
                <a:gd name="T15" fmla="*/ 134 h 142"/>
                <a:gd name="T16" fmla="*/ 142 w 148"/>
                <a:gd name="T17" fmla="*/ 139 h 142"/>
                <a:gd name="T18" fmla="*/ 10 w 148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142">
                  <a:moveTo>
                    <a:pt x="10" y="141"/>
                  </a:moveTo>
                  <a:lnTo>
                    <a:pt x="10" y="141"/>
                  </a:lnTo>
                  <a:cubicBezTo>
                    <a:pt x="8" y="141"/>
                    <a:pt x="5" y="139"/>
                    <a:pt x="5" y="13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2" y="3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7" y="137"/>
                    <a:pt x="144" y="139"/>
                    <a:pt x="142" y="139"/>
                  </a:cubicBezTo>
                  <a:lnTo>
                    <a:pt x="10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2" name="Freeform 103"/>
            <p:cNvSpPr>
              <a:spLocks noChangeArrowheads="1"/>
            </p:cNvSpPr>
            <p:nvPr/>
          </p:nvSpPr>
          <p:spPr bwMode="auto">
            <a:xfrm>
              <a:off x="17114462" y="5154610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6 h 142"/>
                <a:gd name="T6" fmla="*/ 0 w 145"/>
                <a:gd name="T7" fmla="*/ 8 h 142"/>
                <a:gd name="T8" fmla="*/ 5 w 145"/>
                <a:gd name="T9" fmla="*/ 3 h 142"/>
                <a:gd name="T10" fmla="*/ 137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3" name="Freeform 104"/>
            <p:cNvSpPr>
              <a:spLocks noChangeArrowheads="1"/>
            </p:cNvSpPr>
            <p:nvPr/>
          </p:nvSpPr>
          <p:spPr bwMode="auto">
            <a:xfrm>
              <a:off x="17300680" y="6013712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8 h 142"/>
                <a:gd name="T8" fmla="*/ 4 w 144"/>
                <a:gd name="T9" fmla="*/ 3 h 142"/>
                <a:gd name="T10" fmla="*/ 136 w 144"/>
                <a:gd name="T11" fmla="*/ 0 h 142"/>
                <a:gd name="T12" fmla="*/ 141 w 144"/>
                <a:gd name="T13" fmla="*/ 5 h 142"/>
                <a:gd name="T14" fmla="*/ 143 w 144"/>
                <a:gd name="T15" fmla="*/ 131 h 142"/>
                <a:gd name="T16" fmla="*/ 138 w 144"/>
                <a:gd name="T17" fmla="*/ 136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4" y="141"/>
                    <a:pt x="2" y="139"/>
                    <a:pt x="2" y="1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41" y="0"/>
                    <a:pt x="141" y="5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3" y="134"/>
                    <a:pt x="141" y="136"/>
                    <a:pt x="138" y="136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4" name="Freeform 105"/>
            <p:cNvSpPr>
              <a:spLocks noChangeArrowheads="1"/>
            </p:cNvSpPr>
            <p:nvPr/>
          </p:nvSpPr>
          <p:spPr bwMode="auto">
            <a:xfrm>
              <a:off x="17296448" y="5840199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5 w 144"/>
                <a:gd name="T5" fmla="*/ 136 h 142"/>
                <a:gd name="T6" fmla="*/ 0 w 144"/>
                <a:gd name="T7" fmla="*/ 7 h 142"/>
                <a:gd name="T8" fmla="*/ 5 w 144"/>
                <a:gd name="T9" fmla="*/ 2 h 142"/>
                <a:gd name="T10" fmla="*/ 136 w 144"/>
                <a:gd name="T11" fmla="*/ 0 h 142"/>
                <a:gd name="T12" fmla="*/ 141 w 144"/>
                <a:gd name="T13" fmla="*/ 5 h 142"/>
                <a:gd name="T14" fmla="*/ 143 w 144"/>
                <a:gd name="T15" fmla="*/ 134 h 142"/>
                <a:gd name="T16" fmla="*/ 138 w 144"/>
                <a:gd name="T17" fmla="*/ 138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5" y="138"/>
                    <a:pt x="5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41" y="2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6"/>
                    <a:pt x="141" y="138"/>
                    <a:pt x="138" y="138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5" name="Freeform 106"/>
            <p:cNvSpPr>
              <a:spLocks noChangeArrowheads="1"/>
            </p:cNvSpPr>
            <p:nvPr/>
          </p:nvSpPr>
          <p:spPr bwMode="auto">
            <a:xfrm>
              <a:off x="17292216" y="5666686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6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6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0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6"/>
                    <a:pt x="139" y="136"/>
                  </a:cubicBezTo>
                  <a:lnTo>
                    <a:pt x="8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6" name="Freeform 107"/>
            <p:cNvSpPr>
              <a:spLocks noChangeArrowheads="1"/>
            </p:cNvSpPr>
            <p:nvPr/>
          </p:nvSpPr>
          <p:spPr bwMode="auto">
            <a:xfrm>
              <a:off x="17287983" y="5493172"/>
              <a:ext cx="135431" cy="131193"/>
            </a:xfrm>
            <a:custGeom>
              <a:avLst/>
              <a:gdLst>
                <a:gd name="T0" fmla="*/ 8 w 145"/>
                <a:gd name="T1" fmla="*/ 142 h 143"/>
                <a:gd name="T2" fmla="*/ 8 w 145"/>
                <a:gd name="T3" fmla="*/ 142 h 143"/>
                <a:gd name="T4" fmla="*/ 3 w 145"/>
                <a:gd name="T5" fmla="*/ 137 h 143"/>
                <a:gd name="T6" fmla="*/ 0 w 145"/>
                <a:gd name="T7" fmla="*/ 8 h 143"/>
                <a:gd name="T8" fmla="*/ 5 w 145"/>
                <a:gd name="T9" fmla="*/ 3 h 143"/>
                <a:gd name="T10" fmla="*/ 137 w 145"/>
                <a:gd name="T11" fmla="*/ 0 h 143"/>
                <a:gd name="T12" fmla="*/ 141 w 145"/>
                <a:gd name="T13" fmla="*/ 5 h 143"/>
                <a:gd name="T14" fmla="*/ 144 w 145"/>
                <a:gd name="T15" fmla="*/ 135 h 143"/>
                <a:gd name="T16" fmla="*/ 139 w 145"/>
                <a:gd name="T17" fmla="*/ 140 h 143"/>
                <a:gd name="T18" fmla="*/ 8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8" y="142"/>
                  </a:moveTo>
                  <a:lnTo>
                    <a:pt x="8" y="142"/>
                  </a:lnTo>
                  <a:cubicBezTo>
                    <a:pt x="5" y="142"/>
                    <a:pt x="3" y="140"/>
                    <a:pt x="3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7"/>
                    <a:pt x="141" y="140"/>
                    <a:pt x="139" y="140"/>
                  </a:cubicBezTo>
                  <a:lnTo>
                    <a:pt x="8" y="142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7" name="Freeform 108"/>
            <p:cNvSpPr>
              <a:spLocks noChangeArrowheads="1"/>
            </p:cNvSpPr>
            <p:nvPr/>
          </p:nvSpPr>
          <p:spPr bwMode="auto">
            <a:xfrm>
              <a:off x="17283751" y="5323891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7 h 142"/>
                <a:gd name="T8" fmla="*/ 2 w 144"/>
                <a:gd name="T9" fmla="*/ 2 h 142"/>
                <a:gd name="T10" fmla="*/ 134 w 144"/>
                <a:gd name="T11" fmla="*/ 0 h 142"/>
                <a:gd name="T12" fmla="*/ 139 w 144"/>
                <a:gd name="T13" fmla="*/ 5 h 142"/>
                <a:gd name="T14" fmla="*/ 143 w 144"/>
                <a:gd name="T15" fmla="*/ 134 h 142"/>
                <a:gd name="T16" fmla="*/ 139 w 144"/>
                <a:gd name="T17" fmla="*/ 136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2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6"/>
                    <a:pt x="141" y="136"/>
                    <a:pt x="139" y="136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8" name="Freeform 109"/>
            <p:cNvSpPr>
              <a:spLocks noChangeArrowheads="1"/>
            </p:cNvSpPr>
            <p:nvPr/>
          </p:nvSpPr>
          <p:spPr bwMode="auto">
            <a:xfrm>
              <a:off x="17279519" y="5150378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7 h 142"/>
                <a:gd name="T6" fmla="*/ 0 w 145"/>
                <a:gd name="T7" fmla="*/ 8 h 142"/>
                <a:gd name="T8" fmla="*/ 5 w 145"/>
                <a:gd name="T9" fmla="*/ 3 h 142"/>
                <a:gd name="T10" fmla="*/ 136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09" name="Freeform 110"/>
            <p:cNvSpPr>
              <a:spLocks noChangeArrowheads="1"/>
            </p:cNvSpPr>
            <p:nvPr/>
          </p:nvSpPr>
          <p:spPr bwMode="auto">
            <a:xfrm>
              <a:off x="17465737" y="6005248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8 h 142"/>
                <a:gd name="T8" fmla="*/ 5 w 144"/>
                <a:gd name="T9" fmla="*/ 3 h 142"/>
                <a:gd name="T10" fmla="*/ 136 w 144"/>
                <a:gd name="T11" fmla="*/ 0 h 142"/>
                <a:gd name="T12" fmla="*/ 141 w 144"/>
                <a:gd name="T13" fmla="*/ 5 h 142"/>
                <a:gd name="T14" fmla="*/ 143 w 144"/>
                <a:gd name="T15" fmla="*/ 134 h 142"/>
                <a:gd name="T16" fmla="*/ 138 w 144"/>
                <a:gd name="T17" fmla="*/ 139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41" y="3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6"/>
                    <a:pt x="141" y="139"/>
                    <a:pt x="138" y="139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0" name="Freeform 111"/>
            <p:cNvSpPr>
              <a:spLocks noChangeArrowheads="1"/>
            </p:cNvSpPr>
            <p:nvPr/>
          </p:nvSpPr>
          <p:spPr bwMode="auto">
            <a:xfrm>
              <a:off x="17461505" y="5835967"/>
              <a:ext cx="135431" cy="131193"/>
            </a:xfrm>
            <a:custGeom>
              <a:avLst/>
              <a:gdLst>
                <a:gd name="T0" fmla="*/ 10 w 144"/>
                <a:gd name="T1" fmla="*/ 141 h 142"/>
                <a:gd name="T2" fmla="*/ 10 w 144"/>
                <a:gd name="T3" fmla="*/ 141 h 142"/>
                <a:gd name="T4" fmla="*/ 5 w 144"/>
                <a:gd name="T5" fmla="*/ 137 h 142"/>
                <a:gd name="T6" fmla="*/ 0 w 144"/>
                <a:gd name="T7" fmla="*/ 8 h 142"/>
                <a:gd name="T8" fmla="*/ 5 w 144"/>
                <a:gd name="T9" fmla="*/ 3 h 142"/>
                <a:gd name="T10" fmla="*/ 136 w 144"/>
                <a:gd name="T11" fmla="*/ 0 h 142"/>
                <a:gd name="T12" fmla="*/ 141 w 144"/>
                <a:gd name="T13" fmla="*/ 3 h 142"/>
                <a:gd name="T14" fmla="*/ 143 w 144"/>
                <a:gd name="T15" fmla="*/ 132 h 142"/>
                <a:gd name="T16" fmla="*/ 138 w 144"/>
                <a:gd name="T17" fmla="*/ 137 h 142"/>
                <a:gd name="T18" fmla="*/ 10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10" y="141"/>
                  </a:moveTo>
                  <a:lnTo>
                    <a:pt x="10" y="141"/>
                  </a:lnTo>
                  <a:cubicBezTo>
                    <a:pt x="5" y="141"/>
                    <a:pt x="5" y="139"/>
                    <a:pt x="5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41" y="0"/>
                    <a:pt x="141" y="3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137"/>
                    <a:pt x="143" y="137"/>
                    <a:pt x="138" y="137"/>
                  </a:cubicBezTo>
                  <a:lnTo>
                    <a:pt x="10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1" name="Freeform 112"/>
            <p:cNvSpPr>
              <a:spLocks noChangeArrowheads="1"/>
            </p:cNvSpPr>
            <p:nvPr/>
          </p:nvSpPr>
          <p:spPr bwMode="auto">
            <a:xfrm>
              <a:off x="17457273" y="5662454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6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lnTo>
                    <a:pt x="8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2" name="Freeform 113"/>
            <p:cNvSpPr>
              <a:spLocks noChangeArrowheads="1"/>
            </p:cNvSpPr>
            <p:nvPr/>
          </p:nvSpPr>
          <p:spPr bwMode="auto">
            <a:xfrm>
              <a:off x="17453040" y="5493172"/>
              <a:ext cx="135431" cy="131193"/>
            </a:xfrm>
            <a:custGeom>
              <a:avLst/>
              <a:gdLst>
                <a:gd name="T0" fmla="*/ 8 w 145"/>
                <a:gd name="T1" fmla="*/ 142 h 143"/>
                <a:gd name="T2" fmla="*/ 8 w 145"/>
                <a:gd name="T3" fmla="*/ 142 h 143"/>
                <a:gd name="T4" fmla="*/ 3 w 145"/>
                <a:gd name="T5" fmla="*/ 137 h 143"/>
                <a:gd name="T6" fmla="*/ 0 w 145"/>
                <a:gd name="T7" fmla="*/ 7 h 143"/>
                <a:gd name="T8" fmla="*/ 5 w 145"/>
                <a:gd name="T9" fmla="*/ 2 h 143"/>
                <a:gd name="T10" fmla="*/ 137 w 145"/>
                <a:gd name="T11" fmla="*/ 0 h 143"/>
                <a:gd name="T12" fmla="*/ 141 w 145"/>
                <a:gd name="T13" fmla="*/ 5 h 143"/>
                <a:gd name="T14" fmla="*/ 144 w 145"/>
                <a:gd name="T15" fmla="*/ 132 h 143"/>
                <a:gd name="T16" fmla="*/ 139 w 145"/>
                <a:gd name="T17" fmla="*/ 137 h 143"/>
                <a:gd name="T18" fmla="*/ 8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8" y="142"/>
                  </a:moveTo>
                  <a:lnTo>
                    <a:pt x="8" y="142"/>
                  </a:lnTo>
                  <a:cubicBezTo>
                    <a:pt x="5" y="142"/>
                    <a:pt x="3" y="139"/>
                    <a:pt x="3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0"/>
                    <a:pt x="141" y="5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7"/>
                    <a:pt x="141" y="137"/>
                    <a:pt x="139" y="137"/>
                  </a:cubicBezTo>
                  <a:lnTo>
                    <a:pt x="8" y="142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3" name="Freeform 114"/>
            <p:cNvSpPr>
              <a:spLocks noChangeArrowheads="1"/>
            </p:cNvSpPr>
            <p:nvPr/>
          </p:nvSpPr>
          <p:spPr bwMode="auto">
            <a:xfrm>
              <a:off x="17453040" y="5319659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7 h 142"/>
                <a:gd name="T8" fmla="*/ 5 w 144"/>
                <a:gd name="T9" fmla="*/ 2 h 142"/>
                <a:gd name="T10" fmla="*/ 134 w 144"/>
                <a:gd name="T11" fmla="*/ 0 h 142"/>
                <a:gd name="T12" fmla="*/ 139 w 144"/>
                <a:gd name="T13" fmla="*/ 5 h 142"/>
                <a:gd name="T14" fmla="*/ 143 w 144"/>
                <a:gd name="T15" fmla="*/ 134 h 142"/>
                <a:gd name="T16" fmla="*/ 139 w 144"/>
                <a:gd name="T17" fmla="*/ 139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9" y="0"/>
                    <a:pt x="139" y="2"/>
                    <a:pt x="139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6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4" name="Freeform 115"/>
            <p:cNvSpPr>
              <a:spLocks noChangeArrowheads="1"/>
            </p:cNvSpPr>
            <p:nvPr/>
          </p:nvSpPr>
          <p:spPr bwMode="auto">
            <a:xfrm>
              <a:off x="17448808" y="5150378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6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6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6"/>
                    <a:pt x="139" y="136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5" name="Freeform 116"/>
            <p:cNvSpPr>
              <a:spLocks noChangeArrowheads="1"/>
            </p:cNvSpPr>
            <p:nvPr/>
          </p:nvSpPr>
          <p:spPr bwMode="auto">
            <a:xfrm>
              <a:off x="17685813" y="5133450"/>
              <a:ext cx="88877" cy="105801"/>
            </a:xfrm>
            <a:custGeom>
              <a:avLst/>
              <a:gdLst>
                <a:gd name="T0" fmla="*/ 49 w 96"/>
                <a:gd name="T1" fmla="*/ 115 h 116"/>
                <a:gd name="T2" fmla="*/ 49 w 96"/>
                <a:gd name="T3" fmla="*/ 115 h 116"/>
                <a:gd name="T4" fmla="*/ 3 w 96"/>
                <a:gd name="T5" fmla="*/ 73 h 116"/>
                <a:gd name="T6" fmla="*/ 0 w 96"/>
                <a:gd name="T7" fmla="*/ 47 h 116"/>
                <a:gd name="T8" fmla="*/ 46 w 96"/>
                <a:gd name="T9" fmla="*/ 3 h 116"/>
                <a:gd name="T10" fmla="*/ 95 w 96"/>
                <a:gd name="T11" fmla="*/ 44 h 116"/>
                <a:gd name="T12" fmla="*/ 95 w 96"/>
                <a:gd name="T13" fmla="*/ 71 h 116"/>
                <a:gd name="T14" fmla="*/ 49 w 96"/>
                <a:gd name="T15" fmla="*/ 1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16">
                  <a:moveTo>
                    <a:pt x="49" y="115"/>
                  </a:moveTo>
                  <a:lnTo>
                    <a:pt x="49" y="115"/>
                  </a:lnTo>
                  <a:cubicBezTo>
                    <a:pt x="25" y="115"/>
                    <a:pt x="3" y="95"/>
                    <a:pt x="3" y="7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2"/>
                    <a:pt x="22" y="3"/>
                    <a:pt x="46" y="3"/>
                  </a:cubicBezTo>
                  <a:cubicBezTo>
                    <a:pt x="73" y="0"/>
                    <a:pt x="95" y="20"/>
                    <a:pt x="95" y="44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95" y="95"/>
                    <a:pt x="76" y="115"/>
                    <a:pt x="49" y="115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6" name="Freeform 117"/>
            <p:cNvSpPr>
              <a:spLocks noChangeArrowheads="1"/>
            </p:cNvSpPr>
            <p:nvPr/>
          </p:nvSpPr>
          <p:spPr bwMode="auto">
            <a:xfrm>
              <a:off x="17702742" y="6017944"/>
              <a:ext cx="88877" cy="105801"/>
            </a:xfrm>
            <a:custGeom>
              <a:avLst/>
              <a:gdLst>
                <a:gd name="T0" fmla="*/ 49 w 96"/>
                <a:gd name="T1" fmla="*/ 111 h 115"/>
                <a:gd name="T2" fmla="*/ 49 w 96"/>
                <a:gd name="T3" fmla="*/ 111 h 115"/>
                <a:gd name="T4" fmla="*/ 0 w 96"/>
                <a:gd name="T5" fmla="*/ 70 h 115"/>
                <a:gd name="T6" fmla="*/ 0 w 96"/>
                <a:gd name="T7" fmla="*/ 43 h 115"/>
                <a:gd name="T8" fmla="*/ 46 w 96"/>
                <a:gd name="T9" fmla="*/ 0 h 115"/>
                <a:gd name="T10" fmla="*/ 95 w 96"/>
                <a:gd name="T11" fmla="*/ 41 h 115"/>
                <a:gd name="T12" fmla="*/ 95 w 96"/>
                <a:gd name="T13" fmla="*/ 70 h 115"/>
                <a:gd name="T14" fmla="*/ 49 w 96"/>
                <a:gd name="T15" fmla="*/ 11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15">
                  <a:moveTo>
                    <a:pt x="49" y="111"/>
                  </a:moveTo>
                  <a:lnTo>
                    <a:pt x="49" y="111"/>
                  </a:lnTo>
                  <a:cubicBezTo>
                    <a:pt x="22" y="114"/>
                    <a:pt x="0" y="94"/>
                    <a:pt x="0" y="7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21"/>
                    <a:pt x="20" y="2"/>
                    <a:pt x="46" y="0"/>
                  </a:cubicBezTo>
                  <a:cubicBezTo>
                    <a:pt x="73" y="0"/>
                    <a:pt x="93" y="19"/>
                    <a:pt x="95" y="41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92"/>
                    <a:pt x="76" y="111"/>
                    <a:pt x="49" y="111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7" name="Freeform 118"/>
            <p:cNvSpPr>
              <a:spLocks noChangeArrowheads="1"/>
            </p:cNvSpPr>
            <p:nvPr/>
          </p:nvSpPr>
          <p:spPr bwMode="auto">
            <a:xfrm>
              <a:off x="17740832" y="4968401"/>
              <a:ext cx="287792" cy="1328857"/>
            </a:xfrm>
            <a:custGeom>
              <a:avLst/>
              <a:gdLst>
                <a:gd name="T0" fmla="*/ 56 w 306"/>
                <a:gd name="T1" fmla="*/ 1352 h 1390"/>
                <a:gd name="T2" fmla="*/ 56 w 306"/>
                <a:gd name="T3" fmla="*/ 1352 h 1390"/>
                <a:gd name="T4" fmla="*/ 27 w 306"/>
                <a:gd name="T5" fmla="*/ 1274 h 1390"/>
                <a:gd name="T6" fmla="*/ 2 w 306"/>
                <a:gd name="T7" fmla="*/ 122 h 1390"/>
                <a:gd name="T8" fmla="*/ 27 w 306"/>
                <a:gd name="T9" fmla="*/ 41 h 1390"/>
                <a:gd name="T10" fmla="*/ 125 w 306"/>
                <a:gd name="T11" fmla="*/ 22 h 1390"/>
                <a:gd name="T12" fmla="*/ 217 w 306"/>
                <a:gd name="T13" fmla="*/ 2 h 1390"/>
                <a:gd name="T14" fmla="*/ 278 w 306"/>
                <a:gd name="T15" fmla="*/ 87 h 1390"/>
                <a:gd name="T16" fmla="*/ 302 w 306"/>
                <a:gd name="T17" fmla="*/ 1296 h 1390"/>
                <a:gd name="T18" fmla="*/ 290 w 306"/>
                <a:gd name="T19" fmla="*/ 1355 h 1390"/>
                <a:gd name="T20" fmla="*/ 207 w 306"/>
                <a:gd name="T21" fmla="*/ 1376 h 1390"/>
                <a:gd name="T22" fmla="*/ 73 w 306"/>
                <a:gd name="T23" fmla="*/ 1355 h 1390"/>
                <a:gd name="T24" fmla="*/ 56 w 306"/>
                <a:gd name="T25" fmla="*/ 1352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1390">
                  <a:moveTo>
                    <a:pt x="56" y="1352"/>
                  </a:moveTo>
                  <a:lnTo>
                    <a:pt x="56" y="1352"/>
                  </a:lnTo>
                  <a:cubicBezTo>
                    <a:pt x="42" y="1352"/>
                    <a:pt x="27" y="1323"/>
                    <a:pt x="27" y="1274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0" y="73"/>
                    <a:pt x="12" y="41"/>
                    <a:pt x="27" y="41"/>
                  </a:cubicBezTo>
                  <a:cubicBezTo>
                    <a:pt x="61" y="34"/>
                    <a:pt x="93" y="29"/>
                    <a:pt x="125" y="22"/>
                  </a:cubicBezTo>
                  <a:cubicBezTo>
                    <a:pt x="156" y="14"/>
                    <a:pt x="185" y="4"/>
                    <a:pt x="217" y="2"/>
                  </a:cubicBezTo>
                  <a:cubicBezTo>
                    <a:pt x="261" y="0"/>
                    <a:pt x="276" y="53"/>
                    <a:pt x="278" y="87"/>
                  </a:cubicBezTo>
                  <a:lnTo>
                    <a:pt x="302" y="1296"/>
                  </a:lnTo>
                  <a:cubicBezTo>
                    <a:pt x="305" y="1313"/>
                    <a:pt x="300" y="1338"/>
                    <a:pt x="290" y="1355"/>
                  </a:cubicBezTo>
                  <a:cubicBezTo>
                    <a:pt x="273" y="1389"/>
                    <a:pt x="239" y="1384"/>
                    <a:pt x="207" y="1376"/>
                  </a:cubicBezTo>
                  <a:cubicBezTo>
                    <a:pt x="163" y="1367"/>
                    <a:pt x="117" y="1362"/>
                    <a:pt x="73" y="1355"/>
                  </a:cubicBezTo>
                  <a:cubicBezTo>
                    <a:pt x="68" y="1355"/>
                    <a:pt x="61" y="1352"/>
                    <a:pt x="56" y="1352"/>
                  </a:cubicBez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8" name="Freeform 119"/>
            <p:cNvSpPr>
              <a:spLocks noChangeArrowheads="1"/>
            </p:cNvSpPr>
            <p:nvPr/>
          </p:nvSpPr>
          <p:spPr bwMode="auto">
            <a:xfrm>
              <a:off x="17766226" y="5036113"/>
              <a:ext cx="215844" cy="1184968"/>
            </a:xfrm>
            <a:custGeom>
              <a:avLst/>
              <a:gdLst>
                <a:gd name="T0" fmla="*/ 44 w 230"/>
                <a:gd name="T1" fmla="*/ 1208 h 1241"/>
                <a:gd name="T2" fmla="*/ 44 w 230"/>
                <a:gd name="T3" fmla="*/ 1208 h 1241"/>
                <a:gd name="T4" fmla="*/ 23 w 230"/>
                <a:gd name="T5" fmla="*/ 1130 h 1241"/>
                <a:gd name="T6" fmla="*/ 0 w 230"/>
                <a:gd name="T7" fmla="*/ 110 h 1241"/>
                <a:gd name="T8" fmla="*/ 20 w 230"/>
                <a:gd name="T9" fmla="*/ 29 h 1241"/>
                <a:gd name="T10" fmla="*/ 88 w 230"/>
                <a:gd name="T11" fmla="*/ 17 h 1241"/>
                <a:gd name="T12" fmla="*/ 151 w 230"/>
                <a:gd name="T13" fmla="*/ 5 h 1241"/>
                <a:gd name="T14" fmla="*/ 176 w 230"/>
                <a:gd name="T15" fmla="*/ 0 h 1241"/>
                <a:gd name="T16" fmla="*/ 200 w 230"/>
                <a:gd name="T17" fmla="*/ 80 h 1241"/>
                <a:gd name="T18" fmla="*/ 222 w 230"/>
                <a:gd name="T19" fmla="*/ 1150 h 1241"/>
                <a:gd name="T20" fmla="*/ 212 w 230"/>
                <a:gd name="T21" fmla="*/ 1223 h 1241"/>
                <a:gd name="T22" fmla="*/ 144 w 230"/>
                <a:gd name="T23" fmla="*/ 1228 h 1241"/>
                <a:gd name="T24" fmla="*/ 44 w 230"/>
                <a:gd name="T25" fmla="*/ 1208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0" h="1241">
                  <a:moveTo>
                    <a:pt x="44" y="1208"/>
                  </a:moveTo>
                  <a:lnTo>
                    <a:pt x="44" y="1208"/>
                  </a:lnTo>
                  <a:cubicBezTo>
                    <a:pt x="35" y="1206"/>
                    <a:pt x="25" y="1175"/>
                    <a:pt x="23" y="113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66"/>
                    <a:pt x="8" y="29"/>
                    <a:pt x="20" y="29"/>
                  </a:cubicBezTo>
                  <a:cubicBezTo>
                    <a:pt x="42" y="29"/>
                    <a:pt x="66" y="22"/>
                    <a:pt x="88" y="17"/>
                  </a:cubicBezTo>
                  <a:cubicBezTo>
                    <a:pt x="108" y="14"/>
                    <a:pt x="130" y="9"/>
                    <a:pt x="151" y="5"/>
                  </a:cubicBezTo>
                  <a:cubicBezTo>
                    <a:pt x="159" y="2"/>
                    <a:pt x="169" y="0"/>
                    <a:pt x="176" y="0"/>
                  </a:cubicBezTo>
                  <a:cubicBezTo>
                    <a:pt x="198" y="5"/>
                    <a:pt x="198" y="63"/>
                    <a:pt x="200" y="80"/>
                  </a:cubicBezTo>
                  <a:cubicBezTo>
                    <a:pt x="200" y="80"/>
                    <a:pt x="222" y="1147"/>
                    <a:pt x="222" y="1150"/>
                  </a:cubicBezTo>
                  <a:cubicBezTo>
                    <a:pt x="222" y="1172"/>
                    <a:pt x="229" y="1208"/>
                    <a:pt x="212" y="1223"/>
                  </a:cubicBezTo>
                  <a:cubicBezTo>
                    <a:pt x="193" y="1240"/>
                    <a:pt x="164" y="1233"/>
                    <a:pt x="144" y="1228"/>
                  </a:cubicBezTo>
                  <a:cubicBezTo>
                    <a:pt x="113" y="1223"/>
                    <a:pt x="103" y="1218"/>
                    <a:pt x="44" y="1208"/>
                  </a:cubicBez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19" name="Freeform 120"/>
            <p:cNvSpPr>
              <a:spLocks noChangeArrowheads="1"/>
            </p:cNvSpPr>
            <p:nvPr/>
          </p:nvSpPr>
          <p:spPr bwMode="auto">
            <a:xfrm>
              <a:off x="16720865" y="5006489"/>
              <a:ext cx="986110" cy="1290769"/>
            </a:xfrm>
            <a:custGeom>
              <a:avLst/>
              <a:gdLst>
                <a:gd name="T0" fmla="*/ 129 w 1032"/>
                <a:gd name="T1" fmla="*/ 1348 h 1351"/>
                <a:gd name="T2" fmla="*/ 129 w 1032"/>
                <a:gd name="T3" fmla="*/ 1348 h 1351"/>
                <a:gd name="T4" fmla="*/ 24 w 1032"/>
                <a:gd name="T5" fmla="*/ 1262 h 1351"/>
                <a:gd name="T6" fmla="*/ 0 w 1032"/>
                <a:gd name="T7" fmla="*/ 110 h 1351"/>
                <a:gd name="T8" fmla="*/ 102 w 1032"/>
                <a:gd name="T9" fmla="*/ 20 h 1351"/>
                <a:gd name="T10" fmla="*/ 899 w 1032"/>
                <a:gd name="T11" fmla="*/ 3 h 1351"/>
                <a:gd name="T12" fmla="*/ 1004 w 1032"/>
                <a:gd name="T13" fmla="*/ 88 h 1351"/>
                <a:gd name="T14" fmla="*/ 1029 w 1032"/>
                <a:gd name="T15" fmla="*/ 1240 h 1351"/>
                <a:gd name="T16" fmla="*/ 929 w 1032"/>
                <a:gd name="T17" fmla="*/ 1331 h 1351"/>
                <a:gd name="T18" fmla="*/ 129 w 1032"/>
                <a:gd name="T19" fmla="*/ 1348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2" h="1351">
                  <a:moveTo>
                    <a:pt x="129" y="1348"/>
                  </a:moveTo>
                  <a:lnTo>
                    <a:pt x="129" y="1348"/>
                  </a:lnTo>
                  <a:cubicBezTo>
                    <a:pt x="73" y="1350"/>
                    <a:pt x="27" y="1311"/>
                    <a:pt x="24" y="126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61"/>
                    <a:pt x="44" y="20"/>
                    <a:pt x="102" y="20"/>
                  </a:cubicBezTo>
                  <a:cubicBezTo>
                    <a:pt x="899" y="3"/>
                    <a:pt x="899" y="3"/>
                    <a:pt x="899" y="3"/>
                  </a:cubicBezTo>
                  <a:cubicBezTo>
                    <a:pt x="958" y="0"/>
                    <a:pt x="1004" y="39"/>
                    <a:pt x="1004" y="88"/>
                  </a:cubicBezTo>
                  <a:cubicBezTo>
                    <a:pt x="1029" y="1240"/>
                    <a:pt x="1029" y="1240"/>
                    <a:pt x="1029" y="1240"/>
                  </a:cubicBezTo>
                  <a:cubicBezTo>
                    <a:pt x="1031" y="1289"/>
                    <a:pt x="984" y="1331"/>
                    <a:pt x="929" y="1331"/>
                  </a:cubicBezTo>
                  <a:lnTo>
                    <a:pt x="129" y="1348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0" name="Freeform 121"/>
            <p:cNvSpPr>
              <a:spLocks noChangeArrowheads="1"/>
            </p:cNvSpPr>
            <p:nvPr/>
          </p:nvSpPr>
          <p:spPr bwMode="auto">
            <a:xfrm>
              <a:off x="16746258" y="5006489"/>
              <a:ext cx="986110" cy="1290769"/>
            </a:xfrm>
            <a:custGeom>
              <a:avLst/>
              <a:gdLst>
                <a:gd name="T0" fmla="*/ 132 w 1032"/>
                <a:gd name="T1" fmla="*/ 1348 h 1349"/>
                <a:gd name="T2" fmla="*/ 132 w 1032"/>
                <a:gd name="T3" fmla="*/ 1348 h 1349"/>
                <a:gd name="T4" fmla="*/ 27 w 1032"/>
                <a:gd name="T5" fmla="*/ 1260 h 1349"/>
                <a:gd name="T6" fmla="*/ 3 w 1032"/>
                <a:gd name="T7" fmla="*/ 110 h 1349"/>
                <a:gd name="T8" fmla="*/ 103 w 1032"/>
                <a:gd name="T9" fmla="*/ 20 h 1349"/>
                <a:gd name="T10" fmla="*/ 902 w 1032"/>
                <a:gd name="T11" fmla="*/ 0 h 1349"/>
                <a:gd name="T12" fmla="*/ 1007 w 1032"/>
                <a:gd name="T13" fmla="*/ 88 h 1349"/>
                <a:gd name="T14" fmla="*/ 1031 w 1032"/>
                <a:gd name="T15" fmla="*/ 1240 h 1349"/>
                <a:gd name="T16" fmla="*/ 931 w 1032"/>
                <a:gd name="T17" fmla="*/ 1331 h 1349"/>
                <a:gd name="T18" fmla="*/ 132 w 1032"/>
                <a:gd name="T19" fmla="*/ 1348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2" h="1349">
                  <a:moveTo>
                    <a:pt x="132" y="1348"/>
                  </a:moveTo>
                  <a:lnTo>
                    <a:pt x="132" y="1348"/>
                  </a:lnTo>
                  <a:cubicBezTo>
                    <a:pt x="76" y="1348"/>
                    <a:pt x="30" y="1311"/>
                    <a:pt x="27" y="126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0" y="61"/>
                    <a:pt x="47" y="20"/>
                    <a:pt x="103" y="20"/>
                  </a:cubicBezTo>
                  <a:cubicBezTo>
                    <a:pt x="902" y="0"/>
                    <a:pt x="902" y="0"/>
                    <a:pt x="902" y="0"/>
                  </a:cubicBezTo>
                  <a:cubicBezTo>
                    <a:pt x="958" y="0"/>
                    <a:pt x="1005" y="39"/>
                    <a:pt x="1007" y="88"/>
                  </a:cubicBezTo>
                  <a:cubicBezTo>
                    <a:pt x="1031" y="1240"/>
                    <a:pt x="1031" y="1240"/>
                    <a:pt x="1031" y="1240"/>
                  </a:cubicBezTo>
                  <a:cubicBezTo>
                    <a:pt x="1031" y="1289"/>
                    <a:pt x="987" y="1328"/>
                    <a:pt x="931" y="1331"/>
                  </a:cubicBezTo>
                  <a:lnTo>
                    <a:pt x="132" y="1348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1" name="Freeform 122"/>
            <p:cNvSpPr>
              <a:spLocks noChangeArrowheads="1"/>
            </p:cNvSpPr>
            <p:nvPr/>
          </p:nvSpPr>
          <p:spPr bwMode="auto">
            <a:xfrm>
              <a:off x="17080604" y="5095362"/>
              <a:ext cx="579816" cy="1129951"/>
            </a:xfrm>
            <a:custGeom>
              <a:avLst/>
              <a:gdLst>
                <a:gd name="T0" fmla="*/ 82 w 607"/>
                <a:gd name="T1" fmla="*/ 1179 h 1180"/>
                <a:gd name="T2" fmla="*/ 82 w 607"/>
                <a:gd name="T3" fmla="*/ 1179 h 1180"/>
                <a:gd name="T4" fmla="*/ 21 w 607"/>
                <a:gd name="T5" fmla="*/ 1101 h 1180"/>
                <a:gd name="T6" fmla="*/ 0 w 607"/>
                <a:gd name="T7" fmla="*/ 90 h 1180"/>
                <a:gd name="T8" fmla="*/ 58 w 607"/>
                <a:gd name="T9" fmla="*/ 10 h 1180"/>
                <a:gd name="T10" fmla="*/ 521 w 607"/>
                <a:gd name="T11" fmla="*/ 0 h 1180"/>
                <a:gd name="T12" fmla="*/ 582 w 607"/>
                <a:gd name="T13" fmla="*/ 78 h 1180"/>
                <a:gd name="T14" fmla="*/ 604 w 607"/>
                <a:gd name="T15" fmla="*/ 1089 h 1180"/>
                <a:gd name="T16" fmla="*/ 545 w 607"/>
                <a:gd name="T17" fmla="*/ 1167 h 1180"/>
                <a:gd name="T18" fmla="*/ 82 w 607"/>
                <a:gd name="T19" fmla="*/ 1179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7" h="1180">
                  <a:moveTo>
                    <a:pt x="82" y="1179"/>
                  </a:moveTo>
                  <a:lnTo>
                    <a:pt x="82" y="1179"/>
                  </a:lnTo>
                  <a:cubicBezTo>
                    <a:pt x="51" y="1179"/>
                    <a:pt x="24" y="1145"/>
                    <a:pt x="21" y="1101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6"/>
                    <a:pt x="24" y="12"/>
                    <a:pt x="58" y="10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553" y="0"/>
                    <a:pt x="582" y="34"/>
                    <a:pt x="582" y="78"/>
                  </a:cubicBezTo>
                  <a:cubicBezTo>
                    <a:pt x="604" y="1089"/>
                    <a:pt x="604" y="1089"/>
                    <a:pt x="604" y="1089"/>
                  </a:cubicBezTo>
                  <a:cubicBezTo>
                    <a:pt x="606" y="1133"/>
                    <a:pt x="580" y="1167"/>
                    <a:pt x="545" y="1167"/>
                  </a:cubicBezTo>
                  <a:lnTo>
                    <a:pt x="82" y="1179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2" name="Freeform 123"/>
            <p:cNvSpPr>
              <a:spLocks noChangeArrowheads="1"/>
            </p:cNvSpPr>
            <p:nvPr/>
          </p:nvSpPr>
          <p:spPr bwMode="auto">
            <a:xfrm>
              <a:off x="16813974" y="5539725"/>
              <a:ext cx="224308" cy="241226"/>
            </a:xfrm>
            <a:custGeom>
              <a:avLst/>
              <a:gdLst>
                <a:gd name="T0" fmla="*/ 29 w 240"/>
                <a:gd name="T1" fmla="*/ 253 h 254"/>
                <a:gd name="T2" fmla="*/ 29 w 240"/>
                <a:gd name="T3" fmla="*/ 253 h 254"/>
                <a:gd name="T4" fmla="*/ 5 w 240"/>
                <a:gd name="T5" fmla="*/ 236 h 254"/>
                <a:gd name="T6" fmla="*/ 0 w 240"/>
                <a:gd name="T7" fmla="*/ 22 h 254"/>
                <a:gd name="T8" fmla="*/ 22 w 240"/>
                <a:gd name="T9" fmla="*/ 5 h 254"/>
                <a:gd name="T10" fmla="*/ 210 w 240"/>
                <a:gd name="T11" fmla="*/ 0 h 254"/>
                <a:gd name="T12" fmla="*/ 234 w 240"/>
                <a:gd name="T13" fmla="*/ 17 h 254"/>
                <a:gd name="T14" fmla="*/ 239 w 240"/>
                <a:gd name="T15" fmla="*/ 231 h 254"/>
                <a:gd name="T16" fmla="*/ 214 w 240"/>
                <a:gd name="T17" fmla="*/ 248 h 254"/>
                <a:gd name="T18" fmla="*/ 29 w 240"/>
                <a:gd name="T19" fmla="*/ 25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54">
                  <a:moveTo>
                    <a:pt x="29" y="253"/>
                  </a:moveTo>
                  <a:lnTo>
                    <a:pt x="29" y="253"/>
                  </a:lnTo>
                  <a:cubicBezTo>
                    <a:pt x="15" y="253"/>
                    <a:pt x="5" y="246"/>
                    <a:pt x="5" y="23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2"/>
                    <a:pt x="10" y="5"/>
                    <a:pt x="22" y="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22" y="0"/>
                    <a:pt x="234" y="7"/>
                    <a:pt x="234" y="17"/>
                  </a:cubicBezTo>
                  <a:cubicBezTo>
                    <a:pt x="239" y="231"/>
                    <a:pt x="239" y="231"/>
                    <a:pt x="239" y="231"/>
                  </a:cubicBezTo>
                  <a:cubicBezTo>
                    <a:pt x="239" y="241"/>
                    <a:pt x="229" y="248"/>
                    <a:pt x="214" y="248"/>
                  </a:cubicBezTo>
                  <a:lnTo>
                    <a:pt x="29" y="253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3" name="Freeform 124"/>
            <p:cNvSpPr>
              <a:spLocks noChangeArrowheads="1"/>
            </p:cNvSpPr>
            <p:nvPr/>
          </p:nvSpPr>
          <p:spPr bwMode="auto">
            <a:xfrm>
              <a:off x="16813974" y="5539725"/>
              <a:ext cx="224308" cy="241226"/>
            </a:xfrm>
            <a:custGeom>
              <a:avLst/>
              <a:gdLst>
                <a:gd name="T0" fmla="*/ 29 w 240"/>
                <a:gd name="T1" fmla="*/ 253 h 254"/>
                <a:gd name="T2" fmla="*/ 29 w 240"/>
                <a:gd name="T3" fmla="*/ 253 h 254"/>
                <a:gd name="T4" fmla="*/ 5 w 240"/>
                <a:gd name="T5" fmla="*/ 236 h 254"/>
                <a:gd name="T6" fmla="*/ 0 w 240"/>
                <a:gd name="T7" fmla="*/ 22 h 254"/>
                <a:gd name="T8" fmla="*/ 22 w 240"/>
                <a:gd name="T9" fmla="*/ 5 h 254"/>
                <a:gd name="T10" fmla="*/ 210 w 240"/>
                <a:gd name="T11" fmla="*/ 0 h 254"/>
                <a:gd name="T12" fmla="*/ 234 w 240"/>
                <a:gd name="T13" fmla="*/ 17 h 254"/>
                <a:gd name="T14" fmla="*/ 239 w 240"/>
                <a:gd name="T15" fmla="*/ 231 h 254"/>
                <a:gd name="T16" fmla="*/ 214 w 240"/>
                <a:gd name="T17" fmla="*/ 248 h 254"/>
                <a:gd name="T18" fmla="*/ 29 w 240"/>
                <a:gd name="T19" fmla="*/ 25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54">
                  <a:moveTo>
                    <a:pt x="29" y="253"/>
                  </a:moveTo>
                  <a:lnTo>
                    <a:pt x="29" y="253"/>
                  </a:lnTo>
                  <a:cubicBezTo>
                    <a:pt x="15" y="253"/>
                    <a:pt x="5" y="246"/>
                    <a:pt x="5" y="23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2"/>
                    <a:pt x="10" y="5"/>
                    <a:pt x="22" y="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22" y="0"/>
                    <a:pt x="234" y="7"/>
                    <a:pt x="234" y="17"/>
                  </a:cubicBezTo>
                  <a:cubicBezTo>
                    <a:pt x="239" y="231"/>
                    <a:pt x="239" y="231"/>
                    <a:pt x="239" y="231"/>
                  </a:cubicBezTo>
                  <a:cubicBezTo>
                    <a:pt x="239" y="241"/>
                    <a:pt x="229" y="248"/>
                    <a:pt x="214" y="248"/>
                  </a:cubicBezTo>
                  <a:lnTo>
                    <a:pt x="29" y="253"/>
                  </a:lnTo>
                </a:path>
              </a:pathLst>
            </a:custGeom>
            <a:noFill/>
            <a:ln w="5760" cap="flat">
              <a:solidFill>
                <a:srgbClr val="3267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4" name="Freeform 125"/>
            <p:cNvSpPr>
              <a:spLocks noChangeArrowheads="1"/>
            </p:cNvSpPr>
            <p:nvPr/>
          </p:nvSpPr>
          <p:spPr bwMode="auto">
            <a:xfrm>
              <a:off x="16822438" y="5531261"/>
              <a:ext cx="224308" cy="241226"/>
            </a:xfrm>
            <a:custGeom>
              <a:avLst/>
              <a:gdLst>
                <a:gd name="T0" fmla="*/ 30 w 240"/>
                <a:gd name="T1" fmla="*/ 254 h 255"/>
                <a:gd name="T2" fmla="*/ 30 w 240"/>
                <a:gd name="T3" fmla="*/ 254 h 255"/>
                <a:gd name="T4" fmla="*/ 5 w 240"/>
                <a:gd name="T5" fmla="*/ 237 h 255"/>
                <a:gd name="T6" fmla="*/ 0 w 240"/>
                <a:gd name="T7" fmla="*/ 23 h 255"/>
                <a:gd name="T8" fmla="*/ 22 w 240"/>
                <a:gd name="T9" fmla="*/ 5 h 255"/>
                <a:gd name="T10" fmla="*/ 210 w 240"/>
                <a:gd name="T11" fmla="*/ 0 h 255"/>
                <a:gd name="T12" fmla="*/ 234 w 240"/>
                <a:gd name="T13" fmla="*/ 18 h 255"/>
                <a:gd name="T14" fmla="*/ 239 w 240"/>
                <a:gd name="T15" fmla="*/ 232 h 255"/>
                <a:gd name="T16" fmla="*/ 215 w 240"/>
                <a:gd name="T17" fmla="*/ 249 h 255"/>
                <a:gd name="T18" fmla="*/ 30 w 240"/>
                <a:gd name="T19" fmla="*/ 25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55">
                  <a:moveTo>
                    <a:pt x="30" y="254"/>
                  </a:moveTo>
                  <a:lnTo>
                    <a:pt x="30" y="254"/>
                  </a:lnTo>
                  <a:cubicBezTo>
                    <a:pt x="15" y="254"/>
                    <a:pt x="5" y="247"/>
                    <a:pt x="5" y="23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3"/>
                    <a:pt x="10" y="5"/>
                    <a:pt x="22" y="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24" y="0"/>
                    <a:pt x="234" y="8"/>
                    <a:pt x="234" y="18"/>
                  </a:cubicBezTo>
                  <a:cubicBezTo>
                    <a:pt x="239" y="232"/>
                    <a:pt x="239" y="232"/>
                    <a:pt x="239" y="232"/>
                  </a:cubicBezTo>
                  <a:cubicBezTo>
                    <a:pt x="239" y="242"/>
                    <a:pt x="229" y="249"/>
                    <a:pt x="215" y="249"/>
                  </a:cubicBezTo>
                  <a:lnTo>
                    <a:pt x="30" y="254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2679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5" name="Freeform 126"/>
            <p:cNvSpPr>
              <a:spLocks noChangeArrowheads="1"/>
            </p:cNvSpPr>
            <p:nvPr/>
          </p:nvSpPr>
          <p:spPr bwMode="auto">
            <a:xfrm>
              <a:off x="17127159" y="6026408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7 w 145"/>
                <a:gd name="T11" fmla="*/ 0 h 142"/>
                <a:gd name="T12" fmla="*/ 141 w 145"/>
                <a:gd name="T13" fmla="*/ 2 h 142"/>
                <a:gd name="T14" fmla="*/ 144 w 145"/>
                <a:gd name="T15" fmla="*/ 131 h 142"/>
                <a:gd name="T16" fmla="*/ 139 w 145"/>
                <a:gd name="T17" fmla="*/ 136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0"/>
                    <a:pt x="141" y="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4"/>
                    <a:pt x="141" y="136"/>
                    <a:pt x="139" y="136"/>
                  </a:cubicBezTo>
                  <a:lnTo>
                    <a:pt x="7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2679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6" name="Freeform 127"/>
            <p:cNvSpPr>
              <a:spLocks noChangeArrowheads="1"/>
            </p:cNvSpPr>
            <p:nvPr/>
          </p:nvSpPr>
          <p:spPr bwMode="auto">
            <a:xfrm>
              <a:off x="17127159" y="6026408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7 w 145"/>
                <a:gd name="T11" fmla="*/ 0 h 142"/>
                <a:gd name="T12" fmla="*/ 141 w 145"/>
                <a:gd name="T13" fmla="*/ 2 h 142"/>
                <a:gd name="T14" fmla="*/ 144 w 145"/>
                <a:gd name="T15" fmla="*/ 131 h 142"/>
                <a:gd name="T16" fmla="*/ 139 w 145"/>
                <a:gd name="T17" fmla="*/ 136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0"/>
                    <a:pt x="141" y="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4"/>
                    <a:pt x="141" y="136"/>
                    <a:pt x="139" y="136"/>
                  </a:cubicBezTo>
                  <a:lnTo>
                    <a:pt x="7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7" name="Freeform 128"/>
            <p:cNvSpPr>
              <a:spLocks noChangeArrowheads="1"/>
            </p:cNvSpPr>
            <p:nvPr/>
          </p:nvSpPr>
          <p:spPr bwMode="auto">
            <a:xfrm>
              <a:off x="17122926" y="5852895"/>
              <a:ext cx="135431" cy="131193"/>
            </a:xfrm>
            <a:custGeom>
              <a:avLst/>
              <a:gdLst>
                <a:gd name="T0" fmla="*/ 8 w 145"/>
                <a:gd name="T1" fmla="*/ 142 h 143"/>
                <a:gd name="T2" fmla="*/ 8 w 145"/>
                <a:gd name="T3" fmla="*/ 142 h 143"/>
                <a:gd name="T4" fmla="*/ 3 w 145"/>
                <a:gd name="T5" fmla="*/ 137 h 143"/>
                <a:gd name="T6" fmla="*/ 0 w 145"/>
                <a:gd name="T7" fmla="*/ 8 h 143"/>
                <a:gd name="T8" fmla="*/ 5 w 145"/>
                <a:gd name="T9" fmla="*/ 3 h 143"/>
                <a:gd name="T10" fmla="*/ 137 w 145"/>
                <a:gd name="T11" fmla="*/ 0 h 143"/>
                <a:gd name="T12" fmla="*/ 142 w 145"/>
                <a:gd name="T13" fmla="*/ 5 h 143"/>
                <a:gd name="T14" fmla="*/ 144 w 145"/>
                <a:gd name="T15" fmla="*/ 134 h 143"/>
                <a:gd name="T16" fmla="*/ 139 w 145"/>
                <a:gd name="T17" fmla="*/ 139 h 143"/>
                <a:gd name="T18" fmla="*/ 8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8" y="142"/>
                  </a:moveTo>
                  <a:lnTo>
                    <a:pt x="8" y="142"/>
                  </a:lnTo>
                  <a:cubicBezTo>
                    <a:pt x="5" y="142"/>
                    <a:pt x="3" y="139"/>
                    <a:pt x="3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2" y="3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2" y="139"/>
                    <a:pt x="139" y="139"/>
                  </a:cubicBezTo>
                  <a:lnTo>
                    <a:pt x="8" y="142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8" name="Freeform 129"/>
            <p:cNvSpPr>
              <a:spLocks noChangeArrowheads="1"/>
            </p:cNvSpPr>
            <p:nvPr/>
          </p:nvSpPr>
          <p:spPr bwMode="auto">
            <a:xfrm>
              <a:off x="17122926" y="5852895"/>
              <a:ext cx="135431" cy="131193"/>
            </a:xfrm>
            <a:custGeom>
              <a:avLst/>
              <a:gdLst>
                <a:gd name="T0" fmla="*/ 8 w 145"/>
                <a:gd name="T1" fmla="*/ 142 h 143"/>
                <a:gd name="T2" fmla="*/ 8 w 145"/>
                <a:gd name="T3" fmla="*/ 142 h 143"/>
                <a:gd name="T4" fmla="*/ 3 w 145"/>
                <a:gd name="T5" fmla="*/ 137 h 143"/>
                <a:gd name="T6" fmla="*/ 0 w 145"/>
                <a:gd name="T7" fmla="*/ 8 h 143"/>
                <a:gd name="T8" fmla="*/ 5 w 145"/>
                <a:gd name="T9" fmla="*/ 3 h 143"/>
                <a:gd name="T10" fmla="*/ 137 w 145"/>
                <a:gd name="T11" fmla="*/ 0 h 143"/>
                <a:gd name="T12" fmla="*/ 142 w 145"/>
                <a:gd name="T13" fmla="*/ 5 h 143"/>
                <a:gd name="T14" fmla="*/ 144 w 145"/>
                <a:gd name="T15" fmla="*/ 134 h 143"/>
                <a:gd name="T16" fmla="*/ 139 w 145"/>
                <a:gd name="T17" fmla="*/ 139 h 143"/>
                <a:gd name="T18" fmla="*/ 8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8" y="142"/>
                  </a:moveTo>
                  <a:lnTo>
                    <a:pt x="8" y="142"/>
                  </a:lnTo>
                  <a:cubicBezTo>
                    <a:pt x="5" y="142"/>
                    <a:pt x="3" y="139"/>
                    <a:pt x="3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2" y="3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2" y="139"/>
                    <a:pt x="139" y="139"/>
                  </a:cubicBezTo>
                  <a:lnTo>
                    <a:pt x="8" y="142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29" name="Freeform 130"/>
            <p:cNvSpPr>
              <a:spLocks noChangeArrowheads="1"/>
            </p:cNvSpPr>
            <p:nvPr/>
          </p:nvSpPr>
          <p:spPr bwMode="auto">
            <a:xfrm>
              <a:off x="17118694" y="5683614"/>
              <a:ext cx="135431" cy="131193"/>
            </a:xfrm>
            <a:custGeom>
              <a:avLst/>
              <a:gdLst>
                <a:gd name="T0" fmla="*/ 7 w 145"/>
                <a:gd name="T1" fmla="*/ 142 h 143"/>
                <a:gd name="T2" fmla="*/ 7 w 145"/>
                <a:gd name="T3" fmla="*/ 142 h 143"/>
                <a:gd name="T4" fmla="*/ 2 w 145"/>
                <a:gd name="T5" fmla="*/ 137 h 143"/>
                <a:gd name="T6" fmla="*/ 0 w 145"/>
                <a:gd name="T7" fmla="*/ 8 h 143"/>
                <a:gd name="T8" fmla="*/ 5 w 145"/>
                <a:gd name="T9" fmla="*/ 3 h 143"/>
                <a:gd name="T10" fmla="*/ 136 w 145"/>
                <a:gd name="T11" fmla="*/ 0 h 143"/>
                <a:gd name="T12" fmla="*/ 139 w 145"/>
                <a:gd name="T13" fmla="*/ 5 h 143"/>
                <a:gd name="T14" fmla="*/ 144 w 145"/>
                <a:gd name="T15" fmla="*/ 132 h 143"/>
                <a:gd name="T16" fmla="*/ 139 w 145"/>
                <a:gd name="T17" fmla="*/ 137 h 143"/>
                <a:gd name="T18" fmla="*/ 7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7" y="142"/>
                  </a:moveTo>
                  <a:lnTo>
                    <a:pt x="7" y="142"/>
                  </a:lnTo>
                  <a:cubicBezTo>
                    <a:pt x="5" y="142"/>
                    <a:pt x="2" y="139"/>
                    <a:pt x="2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5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39" y="0"/>
                    <a:pt x="139" y="5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7"/>
                    <a:pt x="141" y="137"/>
                    <a:pt x="139" y="137"/>
                  </a:cubicBezTo>
                  <a:lnTo>
                    <a:pt x="7" y="142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0" name="Freeform 131"/>
            <p:cNvSpPr>
              <a:spLocks noChangeArrowheads="1"/>
            </p:cNvSpPr>
            <p:nvPr/>
          </p:nvSpPr>
          <p:spPr bwMode="auto">
            <a:xfrm>
              <a:off x="17118694" y="5683614"/>
              <a:ext cx="135431" cy="131193"/>
            </a:xfrm>
            <a:custGeom>
              <a:avLst/>
              <a:gdLst>
                <a:gd name="T0" fmla="*/ 7 w 145"/>
                <a:gd name="T1" fmla="*/ 142 h 143"/>
                <a:gd name="T2" fmla="*/ 7 w 145"/>
                <a:gd name="T3" fmla="*/ 142 h 143"/>
                <a:gd name="T4" fmla="*/ 2 w 145"/>
                <a:gd name="T5" fmla="*/ 137 h 143"/>
                <a:gd name="T6" fmla="*/ 0 w 145"/>
                <a:gd name="T7" fmla="*/ 8 h 143"/>
                <a:gd name="T8" fmla="*/ 5 w 145"/>
                <a:gd name="T9" fmla="*/ 3 h 143"/>
                <a:gd name="T10" fmla="*/ 136 w 145"/>
                <a:gd name="T11" fmla="*/ 0 h 143"/>
                <a:gd name="T12" fmla="*/ 139 w 145"/>
                <a:gd name="T13" fmla="*/ 5 h 143"/>
                <a:gd name="T14" fmla="*/ 144 w 145"/>
                <a:gd name="T15" fmla="*/ 132 h 143"/>
                <a:gd name="T16" fmla="*/ 139 w 145"/>
                <a:gd name="T17" fmla="*/ 137 h 143"/>
                <a:gd name="T18" fmla="*/ 7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7" y="142"/>
                  </a:moveTo>
                  <a:lnTo>
                    <a:pt x="7" y="142"/>
                  </a:lnTo>
                  <a:cubicBezTo>
                    <a:pt x="5" y="142"/>
                    <a:pt x="2" y="139"/>
                    <a:pt x="2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5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39" y="0"/>
                    <a:pt x="139" y="5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7"/>
                    <a:pt x="141" y="137"/>
                    <a:pt x="139" y="137"/>
                  </a:cubicBezTo>
                  <a:lnTo>
                    <a:pt x="7" y="142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1" name="Freeform 132"/>
            <p:cNvSpPr>
              <a:spLocks noChangeArrowheads="1"/>
            </p:cNvSpPr>
            <p:nvPr/>
          </p:nvSpPr>
          <p:spPr bwMode="auto">
            <a:xfrm>
              <a:off x="17114462" y="5510101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7 h 142"/>
                <a:gd name="T6" fmla="*/ 0 w 145"/>
                <a:gd name="T7" fmla="*/ 7 h 142"/>
                <a:gd name="T8" fmla="*/ 5 w 145"/>
                <a:gd name="T9" fmla="*/ 2 h 142"/>
                <a:gd name="T10" fmla="*/ 137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2" name="Freeform 133"/>
            <p:cNvSpPr>
              <a:spLocks noChangeArrowheads="1"/>
            </p:cNvSpPr>
            <p:nvPr/>
          </p:nvSpPr>
          <p:spPr bwMode="auto">
            <a:xfrm>
              <a:off x="17114462" y="5510101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7 h 142"/>
                <a:gd name="T6" fmla="*/ 0 w 145"/>
                <a:gd name="T7" fmla="*/ 7 h 142"/>
                <a:gd name="T8" fmla="*/ 5 w 145"/>
                <a:gd name="T9" fmla="*/ 2 h 142"/>
                <a:gd name="T10" fmla="*/ 137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3" name="Freeform 134"/>
            <p:cNvSpPr>
              <a:spLocks noChangeArrowheads="1"/>
            </p:cNvSpPr>
            <p:nvPr/>
          </p:nvSpPr>
          <p:spPr bwMode="auto">
            <a:xfrm>
              <a:off x="17110230" y="5336587"/>
              <a:ext cx="135431" cy="131193"/>
            </a:xfrm>
            <a:custGeom>
              <a:avLst/>
              <a:gdLst>
                <a:gd name="T0" fmla="*/ 10 w 145"/>
                <a:gd name="T1" fmla="*/ 142 h 143"/>
                <a:gd name="T2" fmla="*/ 10 w 145"/>
                <a:gd name="T3" fmla="*/ 142 h 143"/>
                <a:gd name="T4" fmla="*/ 5 w 145"/>
                <a:gd name="T5" fmla="*/ 137 h 143"/>
                <a:gd name="T6" fmla="*/ 0 w 145"/>
                <a:gd name="T7" fmla="*/ 7 h 143"/>
                <a:gd name="T8" fmla="*/ 5 w 145"/>
                <a:gd name="T9" fmla="*/ 3 h 143"/>
                <a:gd name="T10" fmla="*/ 137 w 145"/>
                <a:gd name="T11" fmla="*/ 0 h 143"/>
                <a:gd name="T12" fmla="*/ 142 w 145"/>
                <a:gd name="T13" fmla="*/ 5 h 143"/>
                <a:gd name="T14" fmla="*/ 144 w 145"/>
                <a:gd name="T15" fmla="*/ 134 h 143"/>
                <a:gd name="T16" fmla="*/ 142 w 145"/>
                <a:gd name="T17" fmla="*/ 137 h 143"/>
                <a:gd name="T18" fmla="*/ 10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10" y="142"/>
                  </a:moveTo>
                  <a:lnTo>
                    <a:pt x="10" y="142"/>
                  </a:lnTo>
                  <a:cubicBezTo>
                    <a:pt x="7" y="142"/>
                    <a:pt x="5" y="139"/>
                    <a:pt x="5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2" y="3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4" y="137"/>
                    <a:pt x="142" y="137"/>
                  </a:cubicBezTo>
                  <a:lnTo>
                    <a:pt x="10" y="142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4" name="Freeform 135"/>
            <p:cNvSpPr>
              <a:spLocks noChangeArrowheads="1"/>
            </p:cNvSpPr>
            <p:nvPr/>
          </p:nvSpPr>
          <p:spPr bwMode="auto">
            <a:xfrm>
              <a:off x="17110230" y="5336587"/>
              <a:ext cx="135431" cy="131193"/>
            </a:xfrm>
            <a:custGeom>
              <a:avLst/>
              <a:gdLst>
                <a:gd name="T0" fmla="*/ 10 w 145"/>
                <a:gd name="T1" fmla="*/ 142 h 143"/>
                <a:gd name="T2" fmla="*/ 10 w 145"/>
                <a:gd name="T3" fmla="*/ 142 h 143"/>
                <a:gd name="T4" fmla="*/ 5 w 145"/>
                <a:gd name="T5" fmla="*/ 137 h 143"/>
                <a:gd name="T6" fmla="*/ 0 w 145"/>
                <a:gd name="T7" fmla="*/ 7 h 143"/>
                <a:gd name="T8" fmla="*/ 5 w 145"/>
                <a:gd name="T9" fmla="*/ 3 h 143"/>
                <a:gd name="T10" fmla="*/ 137 w 145"/>
                <a:gd name="T11" fmla="*/ 0 h 143"/>
                <a:gd name="T12" fmla="*/ 142 w 145"/>
                <a:gd name="T13" fmla="*/ 5 h 143"/>
                <a:gd name="T14" fmla="*/ 144 w 145"/>
                <a:gd name="T15" fmla="*/ 134 h 143"/>
                <a:gd name="T16" fmla="*/ 142 w 145"/>
                <a:gd name="T17" fmla="*/ 137 h 143"/>
                <a:gd name="T18" fmla="*/ 10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10" y="142"/>
                  </a:moveTo>
                  <a:lnTo>
                    <a:pt x="10" y="142"/>
                  </a:lnTo>
                  <a:cubicBezTo>
                    <a:pt x="7" y="142"/>
                    <a:pt x="5" y="139"/>
                    <a:pt x="5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2" y="3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4" y="137"/>
                    <a:pt x="142" y="137"/>
                  </a:cubicBezTo>
                  <a:lnTo>
                    <a:pt x="10" y="142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5" name="Freeform 136"/>
            <p:cNvSpPr>
              <a:spLocks noChangeArrowheads="1"/>
            </p:cNvSpPr>
            <p:nvPr/>
          </p:nvSpPr>
          <p:spPr bwMode="auto">
            <a:xfrm>
              <a:off x="17105998" y="5167306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6 h 142"/>
                <a:gd name="T6" fmla="*/ 0 w 145"/>
                <a:gd name="T7" fmla="*/ 7 h 142"/>
                <a:gd name="T8" fmla="*/ 4 w 145"/>
                <a:gd name="T9" fmla="*/ 2 h 142"/>
                <a:gd name="T10" fmla="*/ 136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4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6" name="Freeform 137"/>
            <p:cNvSpPr>
              <a:spLocks noChangeArrowheads="1"/>
            </p:cNvSpPr>
            <p:nvPr/>
          </p:nvSpPr>
          <p:spPr bwMode="auto">
            <a:xfrm>
              <a:off x="17105998" y="5167306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6 h 142"/>
                <a:gd name="T6" fmla="*/ 0 w 145"/>
                <a:gd name="T7" fmla="*/ 7 h 142"/>
                <a:gd name="T8" fmla="*/ 4 w 145"/>
                <a:gd name="T9" fmla="*/ 2 h 142"/>
                <a:gd name="T10" fmla="*/ 136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4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7" name="Freeform 138"/>
            <p:cNvSpPr>
              <a:spLocks noChangeArrowheads="1"/>
            </p:cNvSpPr>
            <p:nvPr/>
          </p:nvSpPr>
          <p:spPr bwMode="auto">
            <a:xfrm>
              <a:off x="17292216" y="6022176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6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lnTo>
                    <a:pt x="8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8" name="Freeform 139"/>
            <p:cNvSpPr>
              <a:spLocks noChangeArrowheads="1"/>
            </p:cNvSpPr>
            <p:nvPr/>
          </p:nvSpPr>
          <p:spPr bwMode="auto">
            <a:xfrm>
              <a:off x="17292216" y="6022176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6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lnTo>
                    <a:pt x="8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39" name="Freeform 140"/>
            <p:cNvSpPr>
              <a:spLocks noChangeArrowheads="1"/>
            </p:cNvSpPr>
            <p:nvPr/>
          </p:nvSpPr>
          <p:spPr bwMode="auto">
            <a:xfrm>
              <a:off x="17287983" y="5848663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7 w 145"/>
                <a:gd name="T11" fmla="*/ 0 h 142"/>
                <a:gd name="T12" fmla="*/ 141 w 145"/>
                <a:gd name="T13" fmla="*/ 2 h 142"/>
                <a:gd name="T14" fmla="*/ 144 w 145"/>
                <a:gd name="T15" fmla="*/ 131 h 142"/>
                <a:gd name="T16" fmla="*/ 139 w 145"/>
                <a:gd name="T17" fmla="*/ 136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0"/>
                    <a:pt x="141" y="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4"/>
                    <a:pt x="141" y="136"/>
                    <a:pt x="139" y="136"/>
                  </a:cubicBezTo>
                  <a:lnTo>
                    <a:pt x="8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0" name="Freeform 141"/>
            <p:cNvSpPr>
              <a:spLocks noChangeArrowheads="1"/>
            </p:cNvSpPr>
            <p:nvPr/>
          </p:nvSpPr>
          <p:spPr bwMode="auto">
            <a:xfrm>
              <a:off x="17287983" y="5848663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7 w 145"/>
                <a:gd name="T11" fmla="*/ 0 h 142"/>
                <a:gd name="T12" fmla="*/ 141 w 145"/>
                <a:gd name="T13" fmla="*/ 2 h 142"/>
                <a:gd name="T14" fmla="*/ 144 w 145"/>
                <a:gd name="T15" fmla="*/ 131 h 142"/>
                <a:gd name="T16" fmla="*/ 139 w 145"/>
                <a:gd name="T17" fmla="*/ 136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0"/>
                    <a:pt x="141" y="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4"/>
                    <a:pt x="141" y="136"/>
                    <a:pt x="139" y="136"/>
                  </a:cubicBezTo>
                  <a:lnTo>
                    <a:pt x="8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1" name="Freeform 142"/>
            <p:cNvSpPr>
              <a:spLocks noChangeArrowheads="1"/>
            </p:cNvSpPr>
            <p:nvPr/>
          </p:nvSpPr>
          <p:spPr bwMode="auto">
            <a:xfrm>
              <a:off x="17283751" y="5675150"/>
              <a:ext cx="135431" cy="131193"/>
            </a:xfrm>
            <a:custGeom>
              <a:avLst/>
              <a:gdLst>
                <a:gd name="T0" fmla="*/ 7 w 144"/>
                <a:gd name="T1" fmla="*/ 142 h 143"/>
                <a:gd name="T2" fmla="*/ 7 w 144"/>
                <a:gd name="T3" fmla="*/ 142 h 143"/>
                <a:gd name="T4" fmla="*/ 2 w 144"/>
                <a:gd name="T5" fmla="*/ 137 h 143"/>
                <a:gd name="T6" fmla="*/ 0 w 144"/>
                <a:gd name="T7" fmla="*/ 8 h 143"/>
                <a:gd name="T8" fmla="*/ 5 w 144"/>
                <a:gd name="T9" fmla="*/ 3 h 143"/>
                <a:gd name="T10" fmla="*/ 136 w 144"/>
                <a:gd name="T11" fmla="*/ 0 h 143"/>
                <a:gd name="T12" fmla="*/ 141 w 144"/>
                <a:gd name="T13" fmla="*/ 5 h 143"/>
                <a:gd name="T14" fmla="*/ 143 w 144"/>
                <a:gd name="T15" fmla="*/ 135 h 143"/>
                <a:gd name="T16" fmla="*/ 139 w 144"/>
                <a:gd name="T17" fmla="*/ 139 h 143"/>
                <a:gd name="T18" fmla="*/ 7 w 144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3">
                  <a:moveTo>
                    <a:pt x="7" y="142"/>
                  </a:moveTo>
                  <a:lnTo>
                    <a:pt x="7" y="142"/>
                  </a:lnTo>
                  <a:cubicBezTo>
                    <a:pt x="5" y="142"/>
                    <a:pt x="2" y="139"/>
                    <a:pt x="2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7"/>
                    <a:pt x="141" y="139"/>
                    <a:pt x="139" y="139"/>
                  </a:cubicBezTo>
                  <a:lnTo>
                    <a:pt x="7" y="142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2" name="Freeform 143"/>
            <p:cNvSpPr>
              <a:spLocks noChangeArrowheads="1"/>
            </p:cNvSpPr>
            <p:nvPr/>
          </p:nvSpPr>
          <p:spPr bwMode="auto">
            <a:xfrm>
              <a:off x="17283751" y="5675150"/>
              <a:ext cx="135431" cy="131193"/>
            </a:xfrm>
            <a:custGeom>
              <a:avLst/>
              <a:gdLst>
                <a:gd name="T0" fmla="*/ 7 w 144"/>
                <a:gd name="T1" fmla="*/ 142 h 143"/>
                <a:gd name="T2" fmla="*/ 7 w 144"/>
                <a:gd name="T3" fmla="*/ 142 h 143"/>
                <a:gd name="T4" fmla="*/ 2 w 144"/>
                <a:gd name="T5" fmla="*/ 137 h 143"/>
                <a:gd name="T6" fmla="*/ 0 w 144"/>
                <a:gd name="T7" fmla="*/ 8 h 143"/>
                <a:gd name="T8" fmla="*/ 5 w 144"/>
                <a:gd name="T9" fmla="*/ 3 h 143"/>
                <a:gd name="T10" fmla="*/ 136 w 144"/>
                <a:gd name="T11" fmla="*/ 0 h 143"/>
                <a:gd name="T12" fmla="*/ 141 w 144"/>
                <a:gd name="T13" fmla="*/ 5 h 143"/>
                <a:gd name="T14" fmla="*/ 143 w 144"/>
                <a:gd name="T15" fmla="*/ 135 h 143"/>
                <a:gd name="T16" fmla="*/ 139 w 144"/>
                <a:gd name="T17" fmla="*/ 139 h 143"/>
                <a:gd name="T18" fmla="*/ 7 w 144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3">
                  <a:moveTo>
                    <a:pt x="7" y="142"/>
                  </a:moveTo>
                  <a:lnTo>
                    <a:pt x="7" y="142"/>
                  </a:lnTo>
                  <a:cubicBezTo>
                    <a:pt x="5" y="142"/>
                    <a:pt x="2" y="139"/>
                    <a:pt x="2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7"/>
                    <a:pt x="141" y="139"/>
                    <a:pt x="139" y="139"/>
                  </a:cubicBezTo>
                  <a:lnTo>
                    <a:pt x="7" y="142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3" name="Freeform 144"/>
            <p:cNvSpPr>
              <a:spLocks noChangeArrowheads="1"/>
            </p:cNvSpPr>
            <p:nvPr/>
          </p:nvSpPr>
          <p:spPr bwMode="auto">
            <a:xfrm>
              <a:off x="17279519" y="5505868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6 w 145"/>
                <a:gd name="T11" fmla="*/ 0 h 142"/>
                <a:gd name="T12" fmla="*/ 141 w 145"/>
                <a:gd name="T13" fmla="*/ 4 h 142"/>
                <a:gd name="T14" fmla="*/ 144 w 145"/>
                <a:gd name="T15" fmla="*/ 131 h 142"/>
                <a:gd name="T16" fmla="*/ 139 w 145"/>
                <a:gd name="T17" fmla="*/ 136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0"/>
                    <a:pt x="141" y="4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6"/>
                    <a:pt x="141" y="136"/>
                    <a:pt x="139" y="136"/>
                  </a:cubicBezTo>
                  <a:lnTo>
                    <a:pt x="7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4" name="Freeform 145"/>
            <p:cNvSpPr>
              <a:spLocks noChangeArrowheads="1"/>
            </p:cNvSpPr>
            <p:nvPr/>
          </p:nvSpPr>
          <p:spPr bwMode="auto">
            <a:xfrm>
              <a:off x="17279519" y="5505868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6 w 145"/>
                <a:gd name="T11" fmla="*/ 0 h 142"/>
                <a:gd name="T12" fmla="*/ 141 w 145"/>
                <a:gd name="T13" fmla="*/ 4 h 142"/>
                <a:gd name="T14" fmla="*/ 144 w 145"/>
                <a:gd name="T15" fmla="*/ 131 h 142"/>
                <a:gd name="T16" fmla="*/ 139 w 145"/>
                <a:gd name="T17" fmla="*/ 136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0"/>
                    <a:pt x="141" y="4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6"/>
                    <a:pt x="141" y="136"/>
                    <a:pt x="139" y="136"/>
                  </a:cubicBezTo>
                  <a:lnTo>
                    <a:pt x="7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5" name="Freeform 146"/>
            <p:cNvSpPr>
              <a:spLocks noChangeArrowheads="1"/>
            </p:cNvSpPr>
            <p:nvPr/>
          </p:nvSpPr>
          <p:spPr bwMode="auto">
            <a:xfrm>
              <a:off x="17275287" y="5332355"/>
              <a:ext cx="135431" cy="131193"/>
            </a:xfrm>
            <a:custGeom>
              <a:avLst/>
              <a:gdLst>
                <a:gd name="T0" fmla="*/ 10 w 147"/>
                <a:gd name="T1" fmla="*/ 142 h 143"/>
                <a:gd name="T2" fmla="*/ 10 w 147"/>
                <a:gd name="T3" fmla="*/ 142 h 143"/>
                <a:gd name="T4" fmla="*/ 5 w 147"/>
                <a:gd name="T5" fmla="*/ 137 h 143"/>
                <a:gd name="T6" fmla="*/ 0 w 147"/>
                <a:gd name="T7" fmla="*/ 8 h 143"/>
                <a:gd name="T8" fmla="*/ 5 w 147"/>
                <a:gd name="T9" fmla="*/ 3 h 143"/>
                <a:gd name="T10" fmla="*/ 137 w 147"/>
                <a:gd name="T11" fmla="*/ 0 h 143"/>
                <a:gd name="T12" fmla="*/ 141 w 147"/>
                <a:gd name="T13" fmla="*/ 5 h 143"/>
                <a:gd name="T14" fmla="*/ 144 w 147"/>
                <a:gd name="T15" fmla="*/ 134 h 143"/>
                <a:gd name="T16" fmla="*/ 141 w 147"/>
                <a:gd name="T17" fmla="*/ 139 h 143"/>
                <a:gd name="T18" fmla="*/ 10 w 147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3">
                  <a:moveTo>
                    <a:pt x="10" y="142"/>
                  </a:moveTo>
                  <a:lnTo>
                    <a:pt x="10" y="142"/>
                  </a:lnTo>
                  <a:cubicBezTo>
                    <a:pt x="7" y="142"/>
                    <a:pt x="5" y="139"/>
                    <a:pt x="5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6" y="137"/>
                    <a:pt x="144" y="139"/>
                    <a:pt x="141" y="139"/>
                  </a:cubicBezTo>
                  <a:lnTo>
                    <a:pt x="10" y="142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6" name="Freeform 147"/>
            <p:cNvSpPr>
              <a:spLocks noChangeArrowheads="1"/>
            </p:cNvSpPr>
            <p:nvPr/>
          </p:nvSpPr>
          <p:spPr bwMode="auto">
            <a:xfrm>
              <a:off x="17275287" y="5332355"/>
              <a:ext cx="135431" cy="131193"/>
            </a:xfrm>
            <a:custGeom>
              <a:avLst/>
              <a:gdLst>
                <a:gd name="T0" fmla="*/ 10 w 147"/>
                <a:gd name="T1" fmla="*/ 142 h 143"/>
                <a:gd name="T2" fmla="*/ 10 w 147"/>
                <a:gd name="T3" fmla="*/ 142 h 143"/>
                <a:gd name="T4" fmla="*/ 5 w 147"/>
                <a:gd name="T5" fmla="*/ 137 h 143"/>
                <a:gd name="T6" fmla="*/ 0 w 147"/>
                <a:gd name="T7" fmla="*/ 8 h 143"/>
                <a:gd name="T8" fmla="*/ 5 w 147"/>
                <a:gd name="T9" fmla="*/ 3 h 143"/>
                <a:gd name="T10" fmla="*/ 137 w 147"/>
                <a:gd name="T11" fmla="*/ 0 h 143"/>
                <a:gd name="T12" fmla="*/ 141 w 147"/>
                <a:gd name="T13" fmla="*/ 5 h 143"/>
                <a:gd name="T14" fmla="*/ 144 w 147"/>
                <a:gd name="T15" fmla="*/ 134 h 143"/>
                <a:gd name="T16" fmla="*/ 141 w 147"/>
                <a:gd name="T17" fmla="*/ 139 h 143"/>
                <a:gd name="T18" fmla="*/ 10 w 147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3">
                  <a:moveTo>
                    <a:pt x="10" y="142"/>
                  </a:moveTo>
                  <a:lnTo>
                    <a:pt x="10" y="142"/>
                  </a:lnTo>
                  <a:cubicBezTo>
                    <a:pt x="7" y="142"/>
                    <a:pt x="5" y="139"/>
                    <a:pt x="5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6" y="137"/>
                    <a:pt x="144" y="139"/>
                    <a:pt x="141" y="139"/>
                  </a:cubicBezTo>
                  <a:lnTo>
                    <a:pt x="10" y="142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7" name="Freeform 148"/>
            <p:cNvSpPr>
              <a:spLocks noChangeArrowheads="1"/>
            </p:cNvSpPr>
            <p:nvPr/>
          </p:nvSpPr>
          <p:spPr bwMode="auto">
            <a:xfrm>
              <a:off x="17271055" y="5163074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7 w 145"/>
                <a:gd name="T11" fmla="*/ 0 h 142"/>
                <a:gd name="T12" fmla="*/ 142 w 145"/>
                <a:gd name="T13" fmla="*/ 4 h 142"/>
                <a:gd name="T14" fmla="*/ 144 w 145"/>
                <a:gd name="T15" fmla="*/ 133 h 142"/>
                <a:gd name="T16" fmla="*/ 140 w 145"/>
                <a:gd name="T17" fmla="*/ 136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38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0" y="0"/>
                    <a:pt x="142" y="2"/>
                    <a:pt x="142" y="4"/>
                  </a:cubicBezTo>
                  <a:cubicBezTo>
                    <a:pt x="144" y="133"/>
                    <a:pt x="144" y="133"/>
                    <a:pt x="144" y="133"/>
                  </a:cubicBezTo>
                  <a:cubicBezTo>
                    <a:pt x="144" y="136"/>
                    <a:pt x="142" y="136"/>
                    <a:pt x="140" y="136"/>
                  </a:cubicBezTo>
                  <a:lnTo>
                    <a:pt x="8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8" name="Freeform 149"/>
            <p:cNvSpPr>
              <a:spLocks noChangeArrowheads="1"/>
            </p:cNvSpPr>
            <p:nvPr/>
          </p:nvSpPr>
          <p:spPr bwMode="auto">
            <a:xfrm>
              <a:off x="17271055" y="5163074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7 w 145"/>
                <a:gd name="T11" fmla="*/ 0 h 142"/>
                <a:gd name="T12" fmla="*/ 142 w 145"/>
                <a:gd name="T13" fmla="*/ 4 h 142"/>
                <a:gd name="T14" fmla="*/ 144 w 145"/>
                <a:gd name="T15" fmla="*/ 133 h 142"/>
                <a:gd name="T16" fmla="*/ 140 w 145"/>
                <a:gd name="T17" fmla="*/ 136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38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0" y="0"/>
                    <a:pt x="142" y="2"/>
                    <a:pt x="142" y="4"/>
                  </a:cubicBezTo>
                  <a:cubicBezTo>
                    <a:pt x="144" y="133"/>
                    <a:pt x="144" y="133"/>
                    <a:pt x="144" y="133"/>
                  </a:cubicBezTo>
                  <a:cubicBezTo>
                    <a:pt x="144" y="136"/>
                    <a:pt x="142" y="136"/>
                    <a:pt x="140" y="136"/>
                  </a:cubicBezTo>
                  <a:lnTo>
                    <a:pt x="8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49" name="Freeform 150"/>
            <p:cNvSpPr>
              <a:spLocks noChangeArrowheads="1"/>
            </p:cNvSpPr>
            <p:nvPr/>
          </p:nvSpPr>
          <p:spPr bwMode="auto">
            <a:xfrm>
              <a:off x="17457273" y="6017944"/>
              <a:ext cx="135431" cy="131193"/>
            </a:xfrm>
            <a:custGeom>
              <a:avLst/>
              <a:gdLst>
                <a:gd name="T0" fmla="*/ 8 w 145"/>
                <a:gd name="T1" fmla="*/ 138 h 139"/>
                <a:gd name="T2" fmla="*/ 8 w 145"/>
                <a:gd name="T3" fmla="*/ 138 h 139"/>
                <a:gd name="T4" fmla="*/ 3 w 145"/>
                <a:gd name="T5" fmla="*/ 136 h 139"/>
                <a:gd name="T6" fmla="*/ 0 w 145"/>
                <a:gd name="T7" fmla="*/ 7 h 139"/>
                <a:gd name="T8" fmla="*/ 5 w 145"/>
                <a:gd name="T9" fmla="*/ 2 h 139"/>
                <a:gd name="T10" fmla="*/ 136 w 145"/>
                <a:gd name="T11" fmla="*/ 0 h 139"/>
                <a:gd name="T12" fmla="*/ 141 w 145"/>
                <a:gd name="T13" fmla="*/ 2 h 139"/>
                <a:gd name="T14" fmla="*/ 144 w 145"/>
                <a:gd name="T15" fmla="*/ 131 h 139"/>
                <a:gd name="T16" fmla="*/ 139 w 145"/>
                <a:gd name="T17" fmla="*/ 136 h 139"/>
                <a:gd name="T18" fmla="*/ 8 w 145"/>
                <a:gd name="T19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39">
                  <a:moveTo>
                    <a:pt x="8" y="138"/>
                  </a:moveTo>
                  <a:lnTo>
                    <a:pt x="8" y="138"/>
                  </a:lnTo>
                  <a:cubicBezTo>
                    <a:pt x="5" y="138"/>
                    <a:pt x="3" y="138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0"/>
                    <a:pt x="141" y="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3"/>
                    <a:pt x="141" y="136"/>
                    <a:pt x="139" y="136"/>
                  </a:cubicBezTo>
                  <a:lnTo>
                    <a:pt x="8" y="138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0" name="Freeform 151"/>
            <p:cNvSpPr>
              <a:spLocks noChangeArrowheads="1"/>
            </p:cNvSpPr>
            <p:nvPr/>
          </p:nvSpPr>
          <p:spPr bwMode="auto">
            <a:xfrm>
              <a:off x="17457273" y="6017944"/>
              <a:ext cx="135431" cy="131193"/>
            </a:xfrm>
            <a:custGeom>
              <a:avLst/>
              <a:gdLst>
                <a:gd name="T0" fmla="*/ 8 w 145"/>
                <a:gd name="T1" fmla="*/ 138 h 139"/>
                <a:gd name="T2" fmla="*/ 8 w 145"/>
                <a:gd name="T3" fmla="*/ 138 h 139"/>
                <a:gd name="T4" fmla="*/ 3 w 145"/>
                <a:gd name="T5" fmla="*/ 136 h 139"/>
                <a:gd name="T6" fmla="*/ 0 w 145"/>
                <a:gd name="T7" fmla="*/ 7 h 139"/>
                <a:gd name="T8" fmla="*/ 5 w 145"/>
                <a:gd name="T9" fmla="*/ 2 h 139"/>
                <a:gd name="T10" fmla="*/ 136 w 145"/>
                <a:gd name="T11" fmla="*/ 0 h 139"/>
                <a:gd name="T12" fmla="*/ 141 w 145"/>
                <a:gd name="T13" fmla="*/ 2 h 139"/>
                <a:gd name="T14" fmla="*/ 144 w 145"/>
                <a:gd name="T15" fmla="*/ 131 h 139"/>
                <a:gd name="T16" fmla="*/ 139 w 145"/>
                <a:gd name="T17" fmla="*/ 136 h 139"/>
                <a:gd name="T18" fmla="*/ 8 w 145"/>
                <a:gd name="T19" fmla="*/ 13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39">
                  <a:moveTo>
                    <a:pt x="8" y="138"/>
                  </a:moveTo>
                  <a:lnTo>
                    <a:pt x="8" y="138"/>
                  </a:lnTo>
                  <a:cubicBezTo>
                    <a:pt x="5" y="138"/>
                    <a:pt x="3" y="138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0"/>
                    <a:pt x="141" y="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3"/>
                    <a:pt x="141" y="136"/>
                    <a:pt x="139" y="136"/>
                  </a:cubicBezTo>
                  <a:lnTo>
                    <a:pt x="8" y="138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1" name="Freeform 152"/>
            <p:cNvSpPr>
              <a:spLocks noChangeArrowheads="1"/>
            </p:cNvSpPr>
            <p:nvPr/>
          </p:nvSpPr>
          <p:spPr bwMode="auto">
            <a:xfrm>
              <a:off x="17453040" y="5844431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3 h 142"/>
                <a:gd name="T10" fmla="*/ 137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5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lnTo>
                    <a:pt x="8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2" name="Freeform 153"/>
            <p:cNvSpPr>
              <a:spLocks noChangeArrowheads="1"/>
            </p:cNvSpPr>
            <p:nvPr/>
          </p:nvSpPr>
          <p:spPr bwMode="auto">
            <a:xfrm>
              <a:off x="17453040" y="5844431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3 h 142"/>
                <a:gd name="T10" fmla="*/ 137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5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lnTo>
                    <a:pt x="8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3" name="Freeform 154"/>
            <p:cNvSpPr>
              <a:spLocks noChangeArrowheads="1"/>
            </p:cNvSpPr>
            <p:nvPr/>
          </p:nvSpPr>
          <p:spPr bwMode="auto">
            <a:xfrm>
              <a:off x="17453040" y="5675150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7 h 142"/>
                <a:gd name="T6" fmla="*/ 0 w 144"/>
                <a:gd name="T7" fmla="*/ 7 h 142"/>
                <a:gd name="T8" fmla="*/ 5 w 144"/>
                <a:gd name="T9" fmla="*/ 2 h 142"/>
                <a:gd name="T10" fmla="*/ 136 w 144"/>
                <a:gd name="T11" fmla="*/ 0 h 142"/>
                <a:gd name="T12" fmla="*/ 141 w 144"/>
                <a:gd name="T13" fmla="*/ 2 h 142"/>
                <a:gd name="T14" fmla="*/ 143 w 144"/>
                <a:gd name="T15" fmla="*/ 132 h 142"/>
                <a:gd name="T16" fmla="*/ 139 w 144"/>
                <a:gd name="T17" fmla="*/ 137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0"/>
                    <a:pt x="141" y="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134"/>
                    <a:pt x="141" y="137"/>
                    <a:pt x="139" y="137"/>
                  </a:cubicBezTo>
                  <a:lnTo>
                    <a:pt x="7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4" name="Freeform 155"/>
            <p:cNvSpPr>
              <a:spLocks noChangeArrowheads="1"/>
            </p:cNvSpPr>
            <p:nvPr/>
          </p:nvSpPr>
          <p:spPr bwMode="auto">
            <a:xfrm>
              <a:off x="17453040" y="5675150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7 h 142"/>
                <a:gd name="T6" fmla="*/ 0 w 144"/>
                <a:gd name="T7" fmla="*/ 7 h 142"/>
                <a:gd name="T8" fmla="*/ 5 w 144"/>
                <a:gd name="T9" fmla="*/ 2 h 142"/>
                <a:gd name="T10" fmla="*/ 136 w 144"/>
                <a:gd name="T11" fmla="*/ 0 h 142"/>
                <a:gd name="T12" fmla="*/ 141 w 144"/>
                <a:gd name="T13" fmla="*/ 2 h 142"/>
                <a:gd name="T14" fmla="*/ 143 w 144"/>
                <a:gd name="T15" fmla="*/ 132 h 142"/>
                <a:gd name="T16" fmla="*/ 139 w 144"/>
                <a:gd name="T17" fmla="*/ 137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0"/>
                    <a:pt x="141" y="2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134"/>
                    <a:pt x="141" y="137"/>
                    <a:pt x="139" y="137"/>
                  </a:cubicBezTo>
                  <a:lnTo>
                    <a:pt x="7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5" name="Freeform 156"/>
            <p:cNvSpPr>
              <a:spLocks noChangeArrowheads="1"/>
            </p:cNvSpPr>
            <p:nvPr/>
          </p:nvSpPr>
          <p:spPr bwMode="auto">
            <a:xfrm>
              <a:off x="17448808" y="5501636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6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6" name="Freeform 157"/>
            <p:cNvSpPr>
              <a:spLocks noChangeArrowheads="1"/>
            </p:cNvSpPr>
            <p:nvPr/>
          </p:nvSpPr>
          <p:spPr bwMode="auto">
            <a:xfrm>
              <a:off x="17448808" y="5501636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6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7" name="Freeform 158"/>
            <p:cNvSpPr>
              <a:spLocks noChangeArrowheads="1"/>
            </p:cNvSpPr>
            <p:nvPr/>
          </p:nvSpPr>
          <p:spPr bwMode="auto">
            <a:xfrm>
              <a:off x="17444576" y="5332355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7 h 142"/>
                <a:gd name="T8" fmla="*/ 2 w 144"/>
                <a:gd name="T9" fmla="*/ 2 h 142"/>
                <a:gd name="T10" fmla="*/ 134 w 144"/>
                <a:gd name="T11" fmla="*/ 0 h 142"/>
                <a:gd name="T12" fmla="*/ 138 w 144"/>
                <a:gd name="T13" fmla="*/ 5 h 142"/>
                <a:gd name="T14" fmla="*/ 143 w 144"/>
                <a:gd name="T15" fmla="*/ 132 h 142"/>
                <a:gd name="T16" fmla="*/ 138 w 144"/>
                <a:gd name="T17" fmla="*/ 136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4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2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8" y="0"/>
                    <a:pt x="138" y="5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134"/>
                    <a:pt x="141" y="136"/>
                    <a:pt x="138" y="136"/>
                  </a:cubicBezTo>
                  <a:lnTo>
                    <a:pt x="7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8" name="Freeform 159"/>
            <p:cNvSpPr>
              <a:spLocks noChangeArrowheads="1"/>
            </p:cNvSpPr>
            <p:nvPr/>
          </p:nvSpPr>
          <p:spPr bwMode="auto">
            <a:xfrm>
              <a:off x="17444576" y="5332355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7 h 142"/>
                <a:gd name="T8" fmla="*/ 2 w 144"/>
                <a:gd name="T9" fmla="*/ 2 h 142"/>
                <a:gd name="T10" fmla="*/ 134 w 144"/>
                <a:gd name="T11" fmla="*/ 0 h 142"/>
                <a:gd name="T12" fmla="*/ 138 w 144"/>
                <a:gd name="T13" fmla="*/ 5 h 142"/>
                <a:gd name="T14" fmla="*/ 143 w 144"/>
                <a:gd name="T15" fmla="*/ 132 h 142"/>
                <a:gd name="T16" fmla="*/ 138 w 144"/>
                <a:gd name="T17" fmla="*/ 136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4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2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8" y="0"/>
                    <a:pt x="138" y="5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134"/>
                    <a:pt x="141" y="136"/>
                    <a:pt x="138" y="136"/>
                  </a:cubicBezTo>
                  <a:lnTo>
                    <a:pt x="7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59" name="Freeform 160"/>
            <p:cNvSpPr>
              <a:spLocks noChangeArrowheads="1"/>
            </p:cNvSpPr>
            <p:nvPr/>
          </p:nvSpPr>
          <p:spPr bwMode="auto">
            <a:xfrm>
              <a:off x="17440344" y="5158842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7 h 142"/>
                <a:gd name="T8" fmla="*/ 5 w 144"/>
                <a:gd name="T9" fmla="*/ 2 h 142"/>
                <a:gd name="T10" fmla="*/ 136 w 144"/>
                <a:gd name="T11" fmla="*/ 0 h 142"/>
                <a:gd name="T12" fmla="*/ 141 w 144"/>
                <a:gd name="T13" fmla="*/ 5 h 142"/>
                <a:gd name="T14" fmla="*/ 143 w 144"/>
                <a:gd name="T15" fmla="*/ 133 h 142"/>
                <a:gd name="T16" fmla="*/ 139 w 144"/>
                <a:gd name="T17" fmla="*/ 138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8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6"/>
                    <a:pt x="141" y="138"/>
                    <a:pt x="139" y="138"/>
                  </a:cubicBezTo>
                  <a:lnTo>
                    <a:pt x="7" y="141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0" name="Freeform 161"/>
            <p:cNvSpPr>
              <a:spLocks noChangeArrowheads="1"/>
            </p:cNvSpPr>
            <p:nvPr/>
          </p:nvSpPr>
          <p:spPr bwMode="auto">
            <a:xfrm>
              <a:off x="17440344" y="5158842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7 h 142"/>
                <a:gd name="T8" fmla="*/ 5 w 144"/>
                <a:gd name="T9" fmla="*/ 2 h 142"/>
                <a:gd name="T10" fmla="*/ 136 w 144"/>
                <a:gd name="T11" fmla="*/ 0 h 142"/>
                <a:gd name="T12" fmla="*/ 141 w 144"/>
                <a:gd name="T13" fmla="*/ 5 h 142"/>
                <a:gd name="T14" fmla="*/ 143 w 144"/>
                <a:gd name="T15" fmla="*/ 133 h 142"/>
                <a:gd name="T16" fmla="*/ 139 w 144"/>
                <a:gd name="T17" fmla="*/ 138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8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6"/>
                    <a:pt x="141" y="138"/>
                    <a:pt x="139" y="138"/>
                  </a:cubicBezTo>
                  <a:lnTo>
                    <a:pt x="7" y="141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1" name="Freeform 162"/>
            <p:cNvSpPr>
              <a:spLocks noChangeArrowheads="1"/>
            </p:cNvSpPr>
            <p:nvPr/>
          </p:nvSpPr>
          <p:spPr bwMode="auto">
            <a:xfrm>
              <a:off x="17131391" y="6017944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9 h 142"/>
                <a:gd name="T6" fmla="*/ 0 w 145"/>
                <a:gd name="T7" fmla="*/ 10 h 142"/>
                <a:gd name="T8" fmla="*/ 5 w 145"/>
                <a:gd name="T9" fmla="*/ 5 h 142"/>
                <a:gd name="T10" fmla="*/ 137 w 145"/>
                <a:gd name="T11" fmla="*/ 0 h 142"/>
                <a:gd name="T12" fmla="*/ 142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41"/>
                    <a:pt x="3" y="13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3" y="5"/>
                    <a:pt x="5" y="5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2" y="3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2" y="139"/>
                    <a:pt x="139" y="139"/>
                  </a:cubicBezTo>
                  <a:lnTo>
                    <a:pt x="8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2" name="Freeform 163"/>
            <p:cNvSpPr>
              <a:spLocks noChangeArrowheads="1"/>
            </p:cNvSpPr>
            <p:nvPr/>
          </p:nvSpPr>
          <p:spPr bwMode="auto">
            <a:xfrm>
              <a:off x="17127159" y="5844431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7 h 142"/>
                <a:gd name="T8" fmla="*/ 4 w 144"/>
                <a:gd name="T9" fmla="*/ 3 h 142"/>
                <a:gd name="T10" fmla="*/ 136 w 144"/>
                <a:gd name="T11" fmla="*/ 0 h 142"/>
                <a:gd name="T12" fmla="*/ 141 w 144"/>
                <a:gd name="T13" fmla="*/ 5 h 142"/>
                <a:gd name="T14" fmla="*/ 143 w 144"/>
                <a:gd name="T15" fmla="*/ 134 h 142"/>
                <a:gd name="T16" fmla="*/ 138 w 144"/>
                <a:gd name="T17" fmla="*/ 139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4" y="141"/>
                    <a:pt x="4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41" y="3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6"/>
                    <a:pt x="141" y="139"/>
                    <a:pt x="138" y="139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3" name="Freeform 164"/>
            <p:cNvSpPr>
              <a:spLocks noChangeArrowheads="1"/>
            </p:cNvSpPr>
            <p:nvPr/>
          </p:nvSpPr>
          <p:spPr bwMode="auto">
            <a:xfrm>
              <a:off x="17127159" y="5670918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3 w 145"/>
                <a:gd name="T5" fmla="*/ 139 h 142"/>
                <a:gd name="T6" fmla="*/ 0 w 145"/>
                <a:gd name="T7" fmla="*/ 9 h 142"/>
                <a:gd name="T8" fmla="*/ 5 w 145"/>
                <a:gd name="T9" fmla="*/ 4 h 142"/>
                <a:gd name="T10" fmla="*/ 137 w 145"/>
                <a:gd name="T11" fmla="*/ 2 h 142"/>
                <a:gd name="T12" fmla="*/ 141 w 145"/>
                <a:gd name="T13" fmla="*/ 4 h 142"/>
                <a:gd name="T14" fmla="*/ 144 w 145"/>
                <a:gd name="T15" fmla="*/ 134 h 142"/>
                <a:gd name="T16" fmla="*/ 139 w 145"/>
                <a:gd name="T17" fmla="*/ 139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3" y="141"/>
                    <a:pt x="3" y="13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3" y="4"/>
                    <a:pt x="5" y="4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9" y="0"/>
                    <a:pt x="141" y="2"/>
                    <a:pt x="141" y="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4" name="Freeform 165"/>
            <p:cNvSpPr>
              <a:spLocks noChangeArrowheads="1"/>
            </p:cNvSpPr>
            <p:nvPr/>
          </p:nvSpPr>
          <p:spPr bwMode="auto">
            <a:xfrm>
              <a:off x="17122926" y="5501636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7 w 145"/>
                <a:gd name="T11" fmla="*/ 0 h 142"/>
                <a:gd name="T12" fmla="*/ 142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2" y="2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2" y="139"/>
                    <a:pt x="139" y="139"/>
                  </a:cubicBezTo>
                  <a:lnTo>
                    <a:pt x="8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5" name="Freeform 166"/>
            <p:cNvSpPr>
              <a:spLocks noChangeArrowheads="1"/>
            </p:cNvSpPr>
            <p:nvPr/>
          </p:nvSpPr>
          <p:spPr bwMode="auto">
            <a:xfrm>
              <a:off x="17118694" y="5332355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6 h 142"/>
                <a:gd name="T6" fmla="*/ 0 w 145"/>
                <a:gd name="T7" fmla="*/ 7 h 142"/>
                <a:gd name="T8" fmla="*/ 2 w 145"/>
                <a:gd name="T9" fmla="*/ 2 h 142"/>
                <a:gd name="T10" fmla="*/ 134 w 145"/>
                <a:gd name="T11" fmla="*/ 0 h 142"/>
                <a:gd name="T12" fmla="*/ 139 w 145"/>
                <a:gd name="T13" fmla="*/ 2 h 142"/>
                <a:gd name="T14" fmla="*/ 144 w 145"/>
                <a:gd name="T15" fmla="*/ 132 h 142"/>
                <a:gd name="T16" fmla="*/ 139 w 145"/>
                <a:gd name="T17" fmla="*/ 136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2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0"/>
                    <a:pt x="139" y="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4"/>
                    <a:pt x="141" y="136"/>
                    <a:pt x="139" y="136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6" name="Freeform 167"/>
            <p:cNvSpPr>
              <a:spLocks noChangeArrowheads="1"/>
            </p:cNvSpPr>
            <p:nvPr/>
          </p:nvSpPr>
          <p:spPr bwMode="auto">
            <a:xfrm>
              <a:off x="17114462" y="5158842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6 h 142"/>
                <a:gd name="T6" fmla="*/ 0 w 145"/>
                <a:gd name="T7" fmla="*/ 7 h 142"/>
                <a:gd name="T8" fmla="*/ 5 w 145"/>
                <a:gd name="T9" fmla="*/ 2 h 142"/>
                <a:gd name="T10" fmla="*/ 137 w 145"/>
                <a:gd name="T11" fmla="*/ 0 h 142"/>
                <a:gd name="T12" fmla="*/ 141 w 145"/>
                <a:gd name="T13" fmla="*/ 5 h 142"/>
                <a:gd name="T14" fmla="*/ 144 w 145"/>
                <a:gd name="T15" fmla="*/ 133 h 142"/>
                <a:gd name="T16" fmla="*/ 139 w 145"/>
                <a:gd name="T17" fmla="*/ 138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8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3"/>
                    <a:pt x="144" y="133"/>
                    <a:pt x="144" y="133"/>
                  </a:cubicBezTo>
                  <a:cubicBezTo>
                    <a:pt x="144" y="136"/>
                    <a:pt x="141" y="138"/>
                    <a:pt x="139" y="138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7" name="Freeform 168"/>
            <p:cNvSpPr>
              <a:spLocks noChangeArrowheads="1"/>
            </p:cNvSpPr>
            <p:nvPr/>
          </p:nvSpPr>
          <p:spPr bwMode="auto">
            <a:xfrm>
              <a:off x="17300680" y="6013712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7 h 142"/>
                <a:gd name="T8" fmla="*/ 4 w 144"/>
                <a:gd name="T9" fmla="*/ 2 h 142"/>
                <a:gd name="T10" fmla="*/ 136 w 144"/>
                <a:gd name="T11" fmla="*/ 0 h 142"/>
                <a:gd name="T12" fmla="*/ 141 w 144"/>
                <a:gd name="T13" fmla="*/ 5 h 142"/>
                <a:gd name="T14" fmla="*/ 143 w 144"/>
                <a:gd name="T15" fmla="*/ 133 h 142"/>
                <a:gd name="T16" fmla="*/ 138 w 144"/>
                <a:gd name="T17" fmla="*/ 138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4" y="141"/>
                    <a:pt x="2" y="138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41" y="2"/>
                    <a:pt x="141" y="5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6"/>
                    <a:pt x="141" y="138"/>
                    <a:pt x="138" y="138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8" name="Freeform 169"/>
            <p:cNvSpPr>
              <a:spLocks noChangeArrowheads="1"/>
            </p:cNvSpPr>
            <p:nvPr/>
          </p:nvSpPr>
          <p:spPr bwMode="auto">
            <a:xfrm>
              <a:off x="17296448" y="5840199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5 w 144"/>
                <a:gd name="T5" fmla="*/ 139 h 142"/>
                <a:gd name="T6" fmla="*/ 0 w 144"/>
                <a:gd name="T7" fmla="*/ 10 h 142"/>
                <a:gd name="T8" fmla="*/ 5 w 144"/>
                <a:gd name="T9" fmla="*/ 5 h 142"/>
                <a:gd name="T10" fmla="*/ 136 w 144"/>
                <a:gd name="T11" fmla="*/ 0 h 142"/>
                <a:gd name="T12" fmla="*/ 141 w 144"/>
                <a:gd name="T13" fmla="*/ 5 h 142"/>
                <a:gd name="T14" fmla="*/ 143 w 144"/>
                <a:gd name="T15" fmla="*/ 134 h 142"/>
                <a:gd name="T16" fmla="*/ 138 w 144"/>
                <a:gd name="T17" fmla="*/ 139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5" y="141"/>
                    <a:pt x="5" y="13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2" y="5"/>
                    <a:pt x="5" y="5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41" y="3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6"/>
                    <a:pt x="143" y="139"/>
                    <a:pt x="138" y="139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69" name="Freeform 170"/>
            <p:cNvSpPr>
              <a:spLocks noChangeArrowheads="1"/>
            </p:cNvSpPr>
            <p:nvPr/>
          </p:nvSpPr>
          <p:spPr bwMode="auto">
            <a:xfrm>
              <a:off x="17292216" y="5670918"/>
              <a:ext cx="135431" cy="131193"/>
            </a:xfrm>
            <a:custGeom>
              <a:avLst/>
              <a:gdLst>
                <a:gd name="T0" fmla="*/ 8 w 145"/>
                <a:gd name="T1" fmla="*/ 142 h 143"/>
                <a:gd name="T2" fmla="*/ 8 w 145"/>
                <a:gd name="T3" fmla="*/ 142 h 143"/>
                <a:gd name="T4" fmla="*/ 3 w 145"/>
                <a:gd name="T5" fmla="*/ 137 h 143"/>
                <a:gd name="T6" fmla="*/ 0 w 145"/>
                <a:gd name="T7" fmla="*/ 7 h 143"/>
                <a:gd name="T8" fmla="*/ 5 w 145"/>
                <a:gd name="T9" fmla="*/ 3 h 143"/>
                <a:gd name="T10" fmla="*/ 136 w 145"/>
                <a:gd name="T11" fmla="*/ 0 h 143"/>
                <a:gd name="T12" fmla="*/ 141 w 145"/>
                <a:gd name="T13" fmla="*/ 5 h 143"/>
                <a:gd name="T14" fmla="*/ 144 w 145"/>
                <a:gd name="T15" fmla="*/ 134 h 143"/>
                <a:gd name="T16" fmla="*/ 139 w 145"/>
                <a:gd name="T17" fmla="*/ 139 h 143"/>
                <a:gd name="T18" fmla="*/ 8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8" y="142"/>
                  </a:moveTo>
                  <a:lnTo>
                    <a:pt x="8" y="142"/>
                  </a:lnTo>
                  <a:cubicBezTo>
                    <a:pt x="5" y="142"/>
                    <a:pt x="3" y="139"/>
                    <a:pt x="3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1" y="139"/>
                    <a:pt x="139" y="139"/>
                  </a:cubicBezTo>
                  <a:lnTo>
                    <a:pt x="8" y="142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0" name="Freeform 171"/>
            <p:cNvSpPr>
              <a:spLocks noChangeArrowheads="1"/>
            </p:cNvSpPr>
            <p:nvPr/>
          </p:nvSpPr>
          <p:spPr bwMode="auto">
            <a:xfrm>
              <a:off x="17287983" y="5497404"/>
              <a:ext cx="135431" cy="131193"/>
            </a:xfrm>
            <a:custGeom>
              <a:avLst/>
              <a:gdLst>
                <a:gd name="T0" fmla="*/ 8 w 145"/>
                <a:gd name="T1" fmla="*/ 141 h 142"/>
                <a:gd name="T2" fmla="*/ 8 w 145"/>
                <a:gd name="T3" fmla="*/ 141 h 142"/>
                <a:gd name="T4" fmla="*/ 3 w 145"/>
                <a:gd name="T5" fmla="*/ 139 h 142"/>
                <a:gd name="T6" fmla="*/ 0 w 145"/>
                <a:gd name="T7" fmla="*/ 10 h 142"/>
                <a:gd name="T8" fmla="*/ 5 w 145"/>
                <a:gd name="T9" fmla="*/ 5 h 142"/>
                <a:gd name="T10" fmla="*/ 137 w 145"/>
                <a:gd name="T11" fmla="*/ 2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8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8" y="141"/>
                  </a:moveTo>
                  <a:lnTo>
                    <a:pt x="8" y="141"/>
                  </a:lnTo>
                  <a:cubicBezTo>
                    <a:pt x="5" y="141"/>
                    <a:pt x="3" y="141"/>
                    <a:pt x="3" y="13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3" y="5"/>
                    <a:pt x="5" y="5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1" y="139"/>
                    <a:pt x="139" y="139"/>
                  </a:cubicBezTo>
                  <a:lnTo>
                    <a:pt x="8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1" name="Freeform 172"/>
            <p:cNvSpPr>
              <a:spLocks noChangeArrowheads="1"/>
            </p:cNvSpPr>
            <p:nvPr/>
          </p:nvSpPr>
          <p:spPr bwMode="auto">
            <a:xfrm>
              <a:off x="17283751" y="5328123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7 h 142"/>
                <a:gd name="T6" fmla="*/ 0 w 144"/>
                <a:gd name="T7" fmla="*/ 7 h 142"/>
                <a:gd name="T8" fmla="*/ 2 w 144"/>
                <a:gd name="T9" fmla="*/ 3 h 142"/>
                <a:gd name="T10" fmla="*/ 134 w 144"/>
                <a:gd name="T11" fmla="*/ 0 h 142"/>
                <a:gd name="T12" fmla="*/ 139 w 144"/>
                <a:gd name="T13" fmla="*/ 5 h 142"/>
                <a:gd name="T14" fmla="*/ 143 w 144"/>
                <a:gd name="T15" fmla="*/ 134 h 142"/>
                <a:gd name="T16" fmla="*/ 139 w 144"/>
                <a:gd name="T17" fmla="*/ 139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3"/>
                    <a:pt x="2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9" y="0"/>
                    <a:pt x="139" y="3"/>
                    <a:pt x="139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7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2" name="Freeform 173"/>
            <p:cNvSpPr>
              <a:spLocks noChangeArrowheads="1"/>
            </p:cNvSpPr>
            <p:nvPr/>
          </p:nvSpPr>
          <p:spPr bwMode="auto">
            <a:xfrm>
              <a:off x="17279519" y="5154610"/>
              <a:ext cx="135431" cy="131193"/>
            </a:xfrm>
            <a:custGeom>
              <a:avLst/>
              <a:gdLst>
                <a:gd name="T0" fmla="*/ 7 w 145"/>
                <a:gd name="T1" fmla="*/ 139 h 140"/>
                <a:gd name="T2" fmla="*/ 7 w 145"/>
                <a:gd name="T3" fmla="*/ 139 h 140"/>
                <a:gd name="T4" fmla="*/ 2 w 145"/>
                <a:gd name="T5" fmla="*/ 136 h 140"/>
                <a:gd name="T6" fmla="*/ 0 w 145"/>
                <a:gd name="T7" fmla="*/ 8 h 140"/>
                <a:gd name="T8" fmla="*/ 5 w 145"/>
                <a:gd name="T9" fmla="*/ 3 h 140"/>
                <a:gd name="T10" fmla="*/ 136 w 145"/>
                <a:gd name="T11" fmla="*/ 0 h 140"/>
                <a:gd name="T12" fmla="*/ 141 w 145"/>
                <a:gd name="T13" fmla="*/ 3 h 140"/>
                <a:gd name="T14" fmla="*/ 144 w 145"/>
                <a:gd name="T15" fmla="*/ 132 h 140"/>
                <a:gd name="T16" fmla="*/ 139 w 145"/>
                <a:gd name="T17" fmla="*/ 136 h 140"/>
                <a:gd name="T18" fmla="*/ 7 w 145"/>
                <a:gd name="T19" fmla="*/ 13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7" y="139"/>
                  </a:moveTo>
                  <a:lnTo>
                    <a:pt x="7" y="139"/>
                  </a:lnTo>
                  <a:cubicBezTo>
                    <a:pt x="5" y="139"/>
                    <a:pt x="2" y="139"/>
                    <a:pt x="2" y="1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0"/>
                    <a:pt x="141" y="3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4"/>
                    <a:pt x="141" y="136"/>
                    <a:pt x="139" y="136"/>
                  </a:cubicBezTo>
                  <a:lnTo>
                    <a:pt x="7" y="139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3" name="Freeform 174"/>
            <p:cNvSpPr>
              <a:spLocks noChangeArrowheads="1"/>
            </p:cNvSpPr>
            <p:nvPr/>
          </p:nvSpPr>
          <p:spPr bwMode="auto">
            <a:xfrm>
              <a:off x="17465737" y="6009480"/>
              <a:ext cx="135431" cy="131193"/>
            </a:xfrm>
            <a:custGeom>
              <a:avLst/>
              <a:gdLst>
                <a:gd name="T0" fmla="*/ 7 w 144"/>
                <a:gd name="T1" fmla="*/ 141 h 142"/>
                <a:gd name="T2" fmla="*/ 7 w 144"/>
                <a:gd name="T3" fmla="*/ 141 h 142"/>
                <a:gd name="T4" fmla="*/ 2 w 144"/>
                <a:gd name="T5" fmla="*/ 136 h 142"/>
                <a:gd name="T6" fmla="*/ 0 w 144"/>
                <a:gd name="T7" fmla="*/ 7 h 142"/>
                <a:gd name="T8" fmla="*/ 5 w 144"/>
                <a:gd name="T9" fmla="*/ 5 h 142"/>
                <a:gd name="T10" fmla="*/ 136 w 144"/>
                <a:gd name="T11" fmla="*/ 0 h 142"/>
                <a:gd name="T12" fmla="*/ 141 w 144"/>
                <a:gd name="T13" fmla="*/ 5 h 142"/>
                <a:gd name="T14" fmla="*/ 143 w 144"/>
                <a:gd name="T15" fmla="*/ 133 h 142"/>
                <a:gd name="T16" fmla="*/ 138 w 144"/>
                <a:gd name="T17" fmla="*/ 138 h 142"/>
                <a:gd name="T18" fmla="*/ 7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8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5"/>
                    <a:pt x="5" y="5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41" y="2"/>
                    <a:pt x="141" y="5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6"/>
                    <a:pt x="141" y="138"/>
                    <a:pt x="138" y="138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4" name="Freeform 175"/>
            <p:cNvSpPr>
              <a:spLocks noChangeArrowheads="1"/>
            </p:cNvSpPr>
            <p:nvPr/>
          </p:nvSpPr>
          <p:spPr bwMode="auto">
            <a:xfrm>
              <a:off x="17461505" y="5840199"/>
              <a:ext cx="135431" cy="131193"/>
            </a:xfrm>
            <a:custGeom>
              <a:avLst/>
              <a:gdLst>
                <a:gd name="T0" fmla="*/ 10 w 144"/>
                <a:gd name="T1" fmla="*/ 141 h 142"/>
                <a:gd name="T2" fmla="*/ 10 w 144"/>
                <a:gd name="T3" fmla="*/ 141 h 142"/>
                <a:gd name="T4" fmla="*/ 5 w 144"/>
                <a:gd name="T5" fmla="*/ 136 h 142"/>
                <a:gd name="T6" fmla="*/ 0 w 144"/>
                <a:gd name="T7" fmla="*/ 7 h 142"/>
                <a:gd name="T8" fmla="*/ 5 w 144"/>
                <a:gd name="T9" fmla="*/ 2 h 142"/>
                <a:gd name="T10" fmla="*/ 136 w 144"/>
                <a:gd name="T11" fmla="*/ 0 h 142"/>
                <a:gd name="T12" fmla="*/ 141 w 144"/>
                <a:gd name="T13" fmla="*/ 5 h 142"/>
                <a:gd name="T14" fmla="*/ 143 w 144"/>
                <a:gd name="T15" fmla="*/ 134 h 142"/>
                <a:gd name="T16" fmla="*/ 141 w 144"/>
                <a:gd name="T17" fmla="*/ 138 h 142"/>
                <a:gd name="T18" fmla="*/ 10 w 144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10" y="141"/>
                  </a:moveTo>
                  <a:lnTo>
                    <a:pt x="10" y="141"/>
                  </a:lnTo>
                  <a:cubicBezTo>
                    <a:pt x="5" y="141"/>
                    <a:pt x="5" y="138"/>
                    <a:pt x="5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8" y="0"/>
                    <a:pt x="141" y="2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6"/>
                    <a:pt x="143" y="138"/>
                    <a:pt x="141" y="138"/>
                  </a:cubicBezTo>
                  <a:lnTo>
                    <a:pt x="10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5" name="Freeform 176"/>
            <p:cNvSpPr>
              <a:spLocks noChangeArrowheads="1"/>
            </p:cNvSpPr>
            <p:nvPr/>
          </p:nvSpPr>
          <p:spPr bwMode="auto">
            <a:xfrm>
              <a:off x="17457273" y="5666686"/>
              <a:ext cx="135431" cy="131193"/>
            </a:xfrm>
            <a:custGeom>
              <a:avLst/>
              <a:gdLst>
                <a:gd name="T0" fmla="*/ 8 w 145"/>
                <a:gd name="T1" fmla="*/ 142 h 143"/>
                <a:gd name="T2" fmla="*/ 8 w 145"/>
                <a:gd name="T3" fmla="*/ 142 h 143"/>
                <a:gd name="T4" fmla="*/ 3 w 145"/>
                <a:gd name="T5" fmla="*/ 139 h 143"/>
                <a:gd name="T6" fmla="*/ 0 w 145"/>
                <a:gd name="T7" fmla="*/ 10 h 143"/>
                <a:gd name="T8" fmla="*/ 5 w 145"/>
                <a:gd name="T9" fmla="*/ 5 h 143"/>
                <a:gd name="T10" fmla="*/ 136 w 145"/>
                <a:gd name="T11" fmla="*/ 0 h 143"/>
                <a:gd name="T12" fmla="*/ 141 w 145"/>
                <a:gd name="T13" fmla="*/ 5 h 143"/>
                <a:gd name="T14" fmla="*/ 144 w 145"/>
                <a:gd name="T15" fmla="*/ 134 h 143"/>
                <a:gd name="T16" fmla="*/ 139 w 145"/>
                <a:gd name="T17" fmla="*/ 139 h 143"/>
                <a:gd name="T18" fmla="*/ 8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8" y="142"/>
                  </a:moveTo>
                  <a:lnTo>
                    <a:pt x="8" y="142"/>
                  </a:lnTo>
                  <a:cubicBezTo>
                    <a:pt x="5" y="142"/>
                    <a:pt x="3" y="142"/>
                    <a:pt x="3" y="13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3" y="5"/>
                    <a:pt x="5" y="5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1" y="139"/>
                    <a:pt x="139" y="139"/>
                  </a:cubicBezTo>
                  <a:lnTo>
                    <a:pt x="8" y="142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6" name="Freeform 177"/>
            <p:cNvSpPr>
              <a:spLocks noChangeArrowheads="1"/>
            </p:cNvSpPr>
            <p:nvPr/>
          </p:nvSpPr>
          <p:spPr bwMode="auto">
            <a:xfrm>
              <a:off x="17453040" y="5493172"/>
              <a:ext cx="135431" cy="131193"/>
            </a:xfrm>
            <a:custGeom>
              <a:avLst/>
              <a:gdLst>
                <a:gd name="T0" fmla="*/ 8 w 145"/>
                <a:gd name="T1" fmla="*/ 142 h 143"/>
                <a:gd name="T2" fmla="*/ 8 w 145"/>
                <a:gd name="T3" fmla="*/ 142 h 143"/>
                <a:gd name="T4" fmla="*/ 3 w 145"/>
                <a:gd name="T5" fmla="*/ 137 h 143"/>
                <a:gd name="T6" fmla="*/ 0 w 145"/>
                <a:gd name="T7" fmla="*/ 8 h 143"/>
                <a:gd name="T8" fmla="*/ 5 w 145"/>
                <a:gd name="T9" fmla="*/ 3 h 143"/>
                <a:gd name="T10" fmla="*/ 137 w 145"/>
                <a:gd name="T11" fmla="*/ 0 h 143"/>
                <a:gd name="T12" fmla="*/ 141 w 145"/>
                <a:gd name="T13" fmla="*/ 5 h 143"/>
                <a:gd name="T14" fmla="*/ 144 w 145"/>
                <a:gd name="T15" fmla="*/ 135 h 143"/>
                <a:gd name="T16" fmla="*/ 139 w 145"/>
                <a:gd name="T17" fmla="*/ 140 h 143"/>
                <a:gd name="T18" fmla="*/ 8 w 145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8" y="142"/>
                  </a:moveTo>
                  <a:lnTo>
                    <a:pt x="8" y="142"/>
                  </a:lnTo>
                  <a:cubicBezTo>
                    <a:pt x="5" y="142"/>
                    <a:pt x="3" y="140"/>
                    <a:pt x="3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7"/>
                    <a:pt x="141" y="140"/>
                    <a:pt x="139" y="140"/>
                  </a:cubicBezTo>
                  <a:lnTo>
                    <a:pt x="8" y="142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7" name="Freeform 178"/>
            <p:cNvSpPr>
              <a:spLocks noChangeArrowheads="1"/>
            </p:cNvSpPr>
            <p:nvPr/>
          </p:nvSpPr>
          <p:spPr bwMode="auto">
            <a:xfrm>
              <a:off x="17453040" y="5319659"/>
              <a:ext cx="135431" cy="131193"/>
            </a:xfrm>
            <a:custGeom>
              <a:avLst/>
              <a:gdLst>
                <a:gd name="T0" fmla="*/ 7 w 144"/>
                <a:gd name="T1" fmla="*/ 142 h 143"/>
                <a:gd name="T2" fmla="*/ 7 w 144"/>
                <a:gd name="T3" fmla="*/ 142 h 143"/>
                <a:gd name="T4" fmla="*/ 2 w 144"/>
                <a:gd name="T5" fmla="*/ 139 h 143"/>
                <a:gd name="T6" fmla="*/ 0 w 144"/>
                <a:gd name="T7" fmla="*/ 10 h 143"/>
                <a:gd name="T8" fmla="*/ 5 w 144"/>
                <a:gd name="T9" fmla="*/ 5 h 143"/>
                <a:gd name="T10" fmla="*/ 136 w 144"/>
                <a:gd name="T11" fmla="*/ 0 h 143"/>
                <a:gd name="T12" fmla="*/ 139 w 144"/>
                <a:gd name="T13" fmla="*/ 5 h 143"/>
                <a:gd name="T14" fmla="*/ 143 w 144"/>
                <a:gd name="T15" fmla="*/ 134 h 143"/>
                <a:gd name="T16" fmla="*/ 139 w 144"/>
                <a:gd name="T17" fmla="*/ 139 h 143"/>
                <a:gd name="T18" fmla="*/ 7 w 144"/>
                <a:gd name="T19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3">
                  <a:moveTo>
                    <a:pt x="7" y="142"/>
                  </a:moveTo>
                  <a:lnTo>
                    <a:pt x="7" y="142"/>
                  </a:lnTo>
                  <a:cubicBezTo>
                    <a:pt x="5" y="142"/>
                    <a:pt x="2" y="142"/>
                    <a:pt x="2" y="13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0" y="5"/>
                    <a:pt x="5" y="5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39" y="3"/>
                    <a:pt x="139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7"/>
                    <a:pt x="141" y="139"/>
                    <a:pt x="139" y="139"/>
                  </a:cubicBezTo>
                  <a:lnTo>
                    <a:pt x="7" y="142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8" name="Freeform 179"/>
            <p:cNvSpPr>
              <a:spLocks noChangeArrowheads="1"/>
            </p:cNvSpPr>
            <p:nvPr/>
          </p:nvSpPr>
          <p:spPr bwMode="auto">
            <a:xfrm>
              <a:off x="17448808" y="5150378"/>
              <a:ext cx="135431" cy="131193"/>
            </a:xfrm>
            <a:custGeom>
              <a:avLst/>
              <a:gdLst>
                <a:gd name="T0" fmla="*/ 7 w 145"/>
                <a:gd name="T1" fmla="*/ 141 h 142"/>
                <a:gd name="T2" fmla="*/ 7 w 145"/>
                <a:gd name="T3" fmla="*/ 141 h 142"/>
                <a:gd name="T4" fmla="*/ 2 w 145"/>
                <a:gd name="T5" fmla="*/ 137 h 142"/>
                <a:gd name="T6" fmla="*/ 0 w 145"/>
                <a:gd name="T7" fmla="*/ 8 h 142"/>
                <a:gd name="T8" fmla="*/ 5 w 145"/>
                <a:gd name="T9" fmla="*/ 3 h 142"/>
                <a:gd name="T10" fmla="*/ 136 w 145"/>
                <a:gd name="T11" fmla="*/ 0 h 142"/>
                <a:gd name="T12" fmla="*/ 141 w 145"/>
                <a:gd name="T13" fmla="*/ 5 h 142"/>
                <a:gd name="T14" fmla="*/ 144 w 145"/>
                <a:gd name="T15" fmla="*/ 134 h 142"/>
                <a:gd name="T16" fmla="*/ 139 w 145"/>
                <a:gd name="T17" fmla="*/ 139 h 142"/>
                <a:gd name="T18" fmla="*/ 7 w 145"/>
                <a:gd name="T19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7" y="141"/>
                  </a:moveTo>
                  <a:lnTo>
                    <a:pt x="7" y="141"/>
                  </a:lnTo>
                  <a:cubicBezTo>
                    <a:pt x="5" y="141"/>
                    <a:pt x="2" y="139"/>
                    <a:pt x="2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1" y="139"/>
                    <a:pt x="139" y="139"/>
                  </a:cubicBezTo>
                  <a:lnTo>
                    <a:pt x="7" y="141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79" name="Freeform 180"/>
            <p:cNvSpPr>
              <a:spLocks noChangeArrowheads="1"/>
            </p:cNvSpPr>
            <p:nvPr/>
          </p:nvSpPr>
          <p:spPr bwMode="auto">
            <a:xfrm>
              <a:off x="16792812" y="5747094"/>
              <a:ext cx="478242" cy="241226"/>
            </a:xfrm>
            <a:custGeom>
              <a:avLst/>
              <a:gdLst>
                <a:gd name="T0" fmla="*/ 343 w 502"/>
                <a:gd name="T1" fmla="*/ 222 h 255"/>
                <a:gd name="T2" fmla="*/ 343 w 502"/>
                <a:gd name="T3" fmla="*/ 222 h 255"/>
                <a:gd name="T4" fmla="*/ 380 w 502"/>
                <a:gd name="T5" fmla="*/ 215 h 255"/>
                <a:gd name="T6" fmla="*/ 399 w 502"/>
                <a:gd name="T7" fmla="*/ 188 h 255"/>
                <a:gd name="T8" fmla="*/ 382 w 502"/>
                <a:gd name="T9" fmla="*/ 166 h 255"/>
                <a:gd name="T10" fmla="*/ 338 w 502"/>
                <a:gd name="T11" fmla="*/ 164 h 255"/>
                <a:gd name="T12" fmla="*/ 312 w 502"/>
                <a:gd name="T13" fmla="*/ 156 h 255"/>
                <a:gd name="T14" fmla="*/ 338 w 502"/>
                <a:gd name="T15" fmla="*/ 144 h 255"/>
                <a:gd name="T16" fmla="*/ 375 w 502"/>
                <a:gd name="T17" fmla="*/ 142 h 255"/>
                <a:gd name="T18" fmla="*/ 451 w 502"/>
                <a:gd name="T19" fmla="*/ 137 h 255"/>
                <a:gd name="T20" fmla="*/ 468 w 502"/>
                <a:gd name="T21" fmla="*/ 135 h 255"/>
                <a:gd name="T22" fmla="*/ 499 w 502"/>
                <a:gd name="T23" fmla="*/ 103 h 255"/>
                <a:gd name="T24" fmla="*/ 463 w 502"/>
                <a:gd name="T25" fmla="*/ 76 h 255"/>
                <a:gd name="T26" fmla="*/ 287 w 502"/>
                <a:gd name="T27" fmla="*/ 91 h 255"/>
                <a:gd name="T28" fmla="*/ 231 w 502"/>
                <a:gd name="T29" fmla="*/ 96 h 255"/>
                <a:gd name="T30" fmla="*/ 151 w 502"/>
                <a:gd name="T31" fmla="*/ 101 h 255"/>
                <a:gd name="T32" fmla="*/ 173 w 502"/>
                <a:gd name="T33" fmla="*/ 83 h 255"/>
                <a:gd name="T34" fmla="*/ 177 w 502"/>
                <a:gd name="T35" fmla="*/ 78 h 255"/>
                <a:gd name="T36" fmla="*/ 204 w 502"/>
                <a:gd name="T37" fmla="*/ 74 h 255"/>
                <a:gd name="T38" fmla="*/ 280 w 502"/>
                <a:gd name="T39" fmla="*/ 59 h 255"/>
                <a:gd name="T40" fmla="*/ 316 w 502"/>
                <a:gd name="T41" fmla="*/ 32 h 255"/>
                <a:gd name="T42" fmla="*/ 300 w 502"/>
                <a:gd name="T43" fmla="*/ 3 h 255"/>
                <a:gd name="T44" fmla="*/ 146 w 502"/>
                <a:gd name="T45" fmla="*/ 15 h 255"/>
                <a:gd name="T46" fmla="*/ 146 w 502"/>
                <a:gd name="T47" fmla="*/ 15 h 255"/>
                <a:gd name="T48" fmla="*/ 122 w 502"/>
                <a:gd name="T49" fmla="*/ 25 h 255"/>
                <a:gd name="T50" fmla="*/ 82 w 502"/>
                <a:gd name="T51" fmla="*/ 59 h 255"/>
                <a:gd name="T52" fmla="*/ 14 w 502"/>
                <a:gd name="T53" fmla="*/ 115 h 255"/>
                <a:gd name="T54" fmla="*/ 0 w 502"/>
                <a:gd name="T55" fmla="*/ 152 h 255"/>
                <a:gd name="T56" fmla="*/ 2 w 502"/>
                <a:gd name="T57" fmla="*/ 213 h 255"/>
                <a:gd name="T58" fmla="*/ 4 w 502"/>
                <a:gd name="T59" fmla="*/ 252 h 255"/>
                <a:gd name="T60" fmla="*/ 7 w 502"/>
                <a:gd name="T61" fmla="*/ 254 h 255"/>
                <a:gd name="T62" fmla="*/ 324 w 502"/>
                <a:gd name="T63" fmla="*/ 227 h 255"/>
                <a:gd name="T64" fmla="*/ 343 w 502"/>
                <a:gd name="T65" fmla="*/ 22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2" h="255">
                  <a:moveTo>
                    <a:pt x="343" y="222"/>
                  </a:moveTo>
                  <a:lnTo>
                    <a:pt x="343" y="222"/>
                  </a:lnTo>
                  <a:cubicBezTo>
                    <a:pt x="355" y="220"/>
                    <a:pt x="370" y="220"/>
                    <a:pt x="380" y="215"/>
                  </a:cubicBezTo>
                  <a:cubicBezTo>
                    <a:pt x="390" y="210"/>
                    <a:pt x="399" y="201"/>
                    <a:pt x="399" y="188"/>
                  </a:cubicBezTo>
                  <a:cubicBezTo>
                    <a:pt x="397" y="179"/>
                    <a:pt x="390" y="171"/>
                    <a:pt x="382" y="166"/>
                  </a:cubicBezTo>
                  <a:cubicBezTo>
                    <a:pt x="368" y="159"/>
                    <a:pt x="353" y="161"/>
                    <a:pt x="338" y="164"/>
                  </a:cubicBezTo>
                  <a:cubicBezTo>
                    <a:pt x="329" y="164"/>
                    <a:pt x="312" y="169"/>
                    <a:pt x="312" y="156"/>
                  </a:cubicBezTo>
                  <a:cubicBezTo>
                    <a:pt x="314" y="144"/>
                    <a:pt x="331" y="147"/>
                    <a:pt x="338" y="144"/>
                  </a:cubicBezTo>
                  <a:cubicBezTo>
                    <a:pt x="351" y="144"/>
                    <a:pt x="363" y="144"/>
                    <a:pt x="375" y="142"/>
                  </a:cubicBezTo>
                  <a:cubicBezTo>
                    <a:pt x="399" y="142"/>
                    <a:pt x="426" y="139"/>
                    <a:pt x="451" y="137"/>
                  </a:cubicBezTo>
                  <a:cubicBezTo>
                    <a:pt x="456" y="137"/>
                    <a:pt x="463" y="135"/>
                    <a:pt x="468" y="135"/>
                  </a:cubicBezTo>
                  <a:cubicBezTo>
                    <a:pt x="487" y="135"/>
                    <a:pt x="501" y="120"/>
                    <a:pt x="499" y="103"/>
                  </a:cubicBezTo>
                  <a:cubicBezTo>
                    <a:pt x="499" y="86"/>
                    <a:pt x="482" y="76"/>
                    <a:pt x="463" y="76"/>
                  </a:cubicBezTo>
                  <a:cubicBezTo>
                    <a:pt x="287" y="91"/>
                    <a:pt x="287" y="91"/>
                    <a:pt x="287" y="91"/>
                  </a:cubicBezTo>
                  <a:cubicBezTo>
                    <a:pt x="273" y="91"/>
                    <a:pt x="255" y="93"/>
                    <a:pt x="231" y="96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73" y="83"/>
                    <a:pt x="173" y="83"/>
                    <a:pt x="173" y="83"/>
                  </a:cubicBezTo>
                  <a:cubicBezTo>
                    <a:pt x="175" y="81"/>
                    <a:pt x="175" y="81"/>
                    <a:pt x="177" y="78"/>
                  </a:cubicBezTo>
                  <a:cubicBezTo>
                    <a:pt x="185" y="78"/>
                    <a:pt x="195" y="76"/>
                    <a:pt x="204" y="74"/>
                  </a:cubicBezTo>
                  <a:cubicBezTo>
                    <a:pt x="229" y="69"/>
                    <a:pt x="255" y="64"/>
                    <a:pt x="280" y="59"/>
                  </a:cubicBezTo>
                  <a:cubicBezTo>
                    <a:pt x="295" y="54"/>
                    <a:pt x="312" y="47"/>
                    <a:pt x="316" y="32"/>
                  </a:cubicBezTo>
                  <a:cubicBezTo>
                    <a:pt x="321" y="20"/>
                    <a:pt x="316" y="0"/>
                    <a:pt x="300" y="3"/>
                  </a:cubicBezTo>
                  <a:cubicBezTo>
                    <a:pt x="146" y="15"/>
                    <a:pt x="146" y="15"/>
                    <a:pt x="146" y="15"/>
                  </a:cubicBezTo>
                  <a:lnTo>
                    <a:pt x="146" y="15"/>
                  </a:lnTo>
                  <a:cubicBezTo>
                    <a:pt x="136" y="15"/>
                    <a:pt x="129" y="18"/>
                    <a:pt x="122" y="25"/>
                  </a:cubicBezTo>
                  <a:cubicBezTo>
                    <a:pt x="107" y="35"/>
                    <a:pt x="95" y="47"/>
                    <a:pt x="82" y="59"/>
                  </a:cubicBezTo>
                  <a:cubicBezTo>
                    <a:pt x="61" y="76"/>
                    <a:pt x="36" y="96"/>
                    <a:pt x="14" y="115"/>
                  </a:cubicBezTo>
                  <a:cubicBezTo>
                    <a:pt x="4" y="125"/>
                    <a:pt x="0" y="137"/>
                    <a:pt x="0" y="152"/>
                  </a:cubicBezTo>
                  <a:cubicBezTo>
                    <a:pt x="0" y="171"/>
                    <a:pt x="0" y="191"/>
                    <a:pt x="2" y="213"/>
                  </a:cubicBezTo>
                  <a:cubicBezTo>
                    <a:pt x="4" y="225"/>
                    <a:pt x="4" y="237"/>
                    <a:pt x="4" y="252"/>
                  </a:cubicBezTo>
                  <a:cubicBezTo>
                    <a:pt x="4" y="252"/>
                    <a:pt x="4" y="252"/>
                    <a:pt x="7" y="254"/>
                  </a:cubicBezTo>
                  <a:cubicBezTo>
                    <a:pt x="324" y="227"/>
                    <a:pt x="324" y="227"/>
                    <a:pt x="324" y="227"/>
                  </a:cubicBezTo>
                  <a:cubicBezTo>
                    <a:pt x="326" y="222"/>
                    <a:pt x="338" y="222"/>
                    <a:pt x="343" y="222"/>
                  </a:cubicBez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0" name="Freeform 181"/>
            <p:cNvSpPr>
              <a:spLocks noChangeArrowheads="1"/>
            </p:cNvSpPr>
            <p:nvPr/>
          </p:nvSpPr>
          <p:spPr bwMode="auto">
            <a:xfrm>
              <a:off x="15722058" y="5780950"/>
              <a:ext cx="1049593" cy="325866"/>
            </a:xfrm>
            <a:custGeom>
              <a:avLst/>
              <a:gdLst>
                <a:gd name="T0" fmla="*/ 0 w 1100"/>
                <a:gd name="T1" fmla="*/ 161 h 342"/>
                <a:gd name="T2" fmla="*/ 0 w 1100"/>
                <a:gd name="T3" fmla="*/ 161 h 342"/>
                <a:gd name="T4" fmla="*/ 1097 w 1100"/>
                <a:gd name="T5" fmla="*/ 214 h 342"/>
                <a:gd name="T6" fmla="*/ 1099 w 1100"/>
                <a:gd name="T7" fmla="*/ 97 h 342"/>
                <a:gd name="T8" fmla="*/ 1089 w 1100"/>
                <a:gd name="T9" fmla="*/ 92 h 342"/>
                <a:gd name="T10" fmla="*/ 17 w 1100"/>
                <a:gd name="T11" fmla="*/ 0 h 342"/>
                <a:gd name="T12" fmla="*/ 0 w 1100"/>
                <a:gd name="T13" fmla="*/ 16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0" h="342">
                  <a:moveTo>
                    <a:pt x="0" y="161"/>
                  </a:moveTo>
                  <a:lnTo>
                    <a:pt x="0" y="161"/>
                  </a:lnTo>
                  <a:cubicBezTo>
                    <a:pt x="300" y="312"/>
                    <a:pt x="695" y="341"/>
                    <a:pt x="1097" y="214"/>
                  </a:cubicBezTo>
                  <a:cubicBezTo>
                    <a:pt x="1097" y="175"/>
                    <a:pt x="1097" y="136"/>
                    <a:pt x="1099" y="97"/>
                  </a:cubicBezTo>
                  <a:cubicBezTo>
                    <a:pt x="1099" y="92"/>
                    <a:pt x="1094" y="90"/>
                    <a:pt x="1089" y="92"/>
                  </a:cubicBezTo>
                  <a:cubicBezTo>
                    <a:pt x="690" y="202"/>
                    <a:pt x="304" y="161"/>
                    <a:pt x="17" y="0"/>
                  </a:cubicBezTo>
                  <a:cubicBezTo>
                    <a:pt x="12" y="53"/>
                    <a:pt x="7" y="107"/>
                    <a:pt x="0" y="161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1" name="Freeform 182"/>
            <p:cNvSpPr>
              <a:spLocks noChangeArrowheads="1"/>
            </p:cNvSpPr>
            <p:nvPr/>
          </p:nvSpPr>
          <p:spPr bwMode="auto">
            <a:xfrm>
              <a:off x="15937902" y="5040345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1BAA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2" name="Freeform 184"/>
            <p:cNvSpPr>
              <a:spLocks noChangeArrowheads="1"/>
            </p:cNvSpPr>
            <p:nvPr/>
          </p:nvSpPr>
          <p:spPr bwMode="auto">
            <a:xfrm>
              <a:off x="15794006" y="6119513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1BAA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3" name="Freeform 185"/>
            <p:cNvSpPr>
              <a:spLocks noChangeArrowheads="1"/>
            </p:cNvSpPr>
            <p:nvPr/>
          </p:nvSpPr>
          <p:spPr bwMode="auto">
            <a:xfrm>
              <a:off x="15785542" y="6017944"/>
              <a:ext cx="156593" cy="97337"/>
            </a:xfrm>
            <a:custGeom>
              <a:avLst/>
              <a:gdLst>
                <a:gd name="T0" fmla="*/ 0 w 166"/>
                <a:gd name="T1" fmla="*/ 102 h 107"/>
                <a:gd name="T2" fmla="*/ 0 w 166"/>
                <a:gd name="T3" fmla="*/ 102 h 107"/>
                <a:gd name="T4" fmla="*/ 7 w 166"/>
                <a:gd name="T5" fmla="*/ 106 h 107"/>
                <a:gd name="T6" fmla="*/ 7 w 166"/>
                <a:gd name="T7" fmla="*/ 106 h 107"/>
                <a:gd name="T8" fmla="*/ 165 w 166"/>
                <a:gd name="T9" fmla="*/ 0 h 107"/>
                <a:gd name="T10" fmla="*/ 0 w 166"/>
                <a:gd name="T11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" h="107">
                  <a:moveTo>
                    <a:pt x="0" y="102"/>
                  </a:moveTo>
                  <a:lnTo>
                    <a:pt x="0" y="102"/>
                  </a:lnTo>
                  <a:cubicBezTo>
                    <a:pt x="2" y="104"/>
                    <a:pt x="5" y="104"/>
                    <a:pt x="7" y="106"/>
                  </a:cubicBezTo>
                  <a:lnTo>
                    <a:pt x="7" y="106"/>
                  </a:lnTo>
                  <a:cubicBezTo>
                    <a:pt x="12" y="104"/>
                    <a:pt x="78" y="63"/>
                    <a:pt x="165" y="0"/>
                  </a:cubicBezTo>
                  <a:cubicBezTo>
                    <a:pt x="78" y="63"/>
                    <a:pt x="7" y="97"/>
                    <a:pt x="0" y="102"/>
                  </a:cubicBezTo>
                </a:path>
              </a:pathLst>
            </a:custGeom>
            <a:solidFill>
              <a:srgbClr val="1BAA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4" name="Freeform 186"/>
            <p:cNvSpPr>
              <a:spLocks noChangeArrowheads="1"/>
            </p:cNvSpPr>
            <p:nvPr/>
          </p:nvSpPr>
          <p:spPr bwMode="auto">
            <a:xfrm>
              <a:off x="15713594" y="6043336"/>
              <a:ext cx="4232" cy="4232"/>
            </a:xfrm>
            <a:custGeom>
              <a:avLst/>
              <a:gdLst>
                <a:gd name="T0" fmla="*/ 0 w 11"/>
                <a:gd name="T1" fmla="*/ 0 h 11"/>
                <a:gd name="T2" fmla="*/ 0 w 11"/>
                <a:gd name="T3" fmla="*/ 0 h 11"/>
                <a:gd name="T4" fmla="*/ 10 w 11"/>
                <a:gd name="T5" fmla="*/ 10 h 11"/>
                <a:gd name="T6" fmla="*/ 0 w 1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lnTo>
                    <a:pt x="0" y="0"/>
                  </a:lnTo>
                  <a:cubicBezTo>
                    <a:pt x="3" y="2"/>
                    <a:pt x="7" y="7"/>
                    <a:pt x="10" y="10"/>
                  </a:cubicBezTo>
                  <a:cubicBezTo>
                    <a:pt x="7" y="7"/>
                    <a:pt x="3" y="2"/>
                    <a:pt x="0" y="0"/>
                  </a:cubicBezTo>
                </a:path>
              </a:pathLst>
            </a:custGeom>
            <a:solidFill>
              <a:srgbClr val="1BAA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5" name="Freeform 187"/>
            <p:cNvSpPr>
              <a:spLocks noChangeArrowheads="1"/>
            </p:cNvSpPr>
            <p:nvPr/>
          </p:nvSpPr>
          <p:spPr bwMode="auto">
            <a:xfrm>
              <a:off x="15789774" y="4959937"/>
              <a:ext cx="1197721" cy="402043"/>
            </a:xfrm>
            <a:custGeom>
              <a:avLst/>
              <a:gdLst>
                <a:gd name="T0" fmla="*/ 1250 w 1251"/>
                <a:gd name="T1" fmla="*/ 295 h 425"/>
                <a:gd name="T2" fmla="*/ 1250 w 1251"/>
                <a:gd name="T3" fmla="*/ 295 h 425"/>
                <a:gd name="T4" fmla="*/ 1145 w 1251"/>
                <a:gd name="T5" fmla="*/ 225 h 425"/>
                <a:gd name="T6" fmla="*/ 1040 w 1251"/>
                <a:gd name="T7" fmla="*/ 159 h 425"/>
                <a:gd name="T8" fmla="*/ 831 w 1251"/>
                <a:gd name="T9" fmla="*/ 57 h 425"/>
                <a:gd name="T10" fmla="*/ 460 w 1251"/>
                <a:gd name="T11" fmla="*/ 12 h 425"/>
                <a:gd name="T12" fmla="*/ 353 w 1251"/>
                <a:gd name="T13" fmla="*/ 27 h 425"/>
                <a:gd name="T14" fmla="*/ 56 w 1251"/>
                <a:gd name="T15" fmla="*/ 173 h 425"/>
                <a:gd name="T16" fmla="*/ 4 w 1251"/>
                <a:gd name="T17" fmla="*/ 230 h 425"/>
                <a:gd name="T18" fmla="*/ 0 w 1251"/>
                <a:gd name="T19" fmla="*/ 334 h 425"/>
                <a:gd name="T20" fmla="*/ 275 w 1251"/>
                <a:gd name="T21" fmla="*/ 191 h 425"/>
                <a:gd name="T22" fmla="*/ 1243 w 1251"/>
                <a:gd name="T23" fmla="*/ 424 h 425"/>
                <a:gd name="T24" fmla="*/ 1250 w 1251"/>
                <a:gd name="T25" fmla="*/ 29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1" h="425">
                  <a:moveTo>
                    <a:pt x="1250" y="295"/>
                  </a:moveTo>
                  <a:lnTo>
                    <a:pt x="1250" y="295"/>
                  </a:lnTo>
                  <a:cubicBezTo>
                    <a:pt x="1220" y="268"/>
                    <a:pt x="1179" y="246"/>
                    <a:pt x="1145" y="225"/>
                  </a:cubicBezTo>
                  <a:cubicBezTo>
                    <a:pt x="1111" y="203"/>
                    <a:pt x="1077" y="178"/>
                    <a:pt x="1040" y="159"/>
                  </a:cubicBezTo>
                  <a:cubicBezTo>
                    <a:pt x="974" y="117"/>
                    <a:pt x="904" y="83"/>
                    <a:pt x="831" y="57"/>
                  </a:cubicBezTo>
                  <a:cubicBezTo>
                    <a:pt x="714" y="12"/>
                    <a:pt x="585" y="0"/>
                    <a:pt x="460" y="12"/>
                  </a:cubicBezTo>
                  <a:cubicBezTo>
                    <a:pt x="424" y="17"/>
                    <a:pt x="387" y="22"/>
                    <a:pt x="353" y="27"/>
                  </a:cubicBezTo>
                  <a:cubicBezTo>
                    <a:pt x="238" y="47"/>
                    <a:pt x="136" y="93"/>
                    <a:pt x="56" y="173"/>
                  </a:cubicBezTo>
                  <a:cubicBezTo>
                    <a:pt x="46" y="183"/>
                    <a:pt x="7" y="215"/>
                    <a:pt x="4" y="230"/>
                  </a:cubicBezTo>
                  <a:cubicBezTo>
                    <a:pt x="4" y="264"/>
                    <a:pt x="0" y="293"/>
                    <a:pt x="0" y="334"/>
                  </a:cubicBezTo>
                  <a:cubicBezTo>
                    <a:pt x="75" y="266"/>
                    <a:pt x="170" y="220"/>
                    <a:pt x="275" y="191"/>
                  </a:cubicBezTo>
                  <a:cubicBezTo>
                    <a:pt x="562" y="110"/>
                    <a:pt x="931" y="178"/>
                    <a:pt x="1243" y="424"/>
                  </a:cubicBezTo>
                  <a:cubicBezTo>
                    <a:pt x="1247" y="390"/>
                    <a:pt x="1247" y="329"/>
                    <a:pt x="1250" y="29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6" name="Freeform 188"/>
            <p:cNvSpPr>
              <a:spLocks noChangeArrowheads="1"/>
            </p:cNvSpPr>
            <p:nvPr/>
          </p:nvSpPr>
          <p:spPr bwMode="auto">
            <a:xfrm>
              <a:off x="15789774" y="5065738"/>
              <a:ext cx="1189257" cy="402043"/>
            </a:xfrm>
            <a:custGeom>
              <a:avLst/>
              <a:gdLst>
                <a:gd name="T0" fmla="*/ 1243 w 1244"/>
                <a:gd name="T1" fmla="*/ 314 h 423"/>
                <a:gd name="T2" fmla="*/ 1243 w 1244"/>
                <a:gd name="T3" fmla="*/ 314 h 423"/>
                <a:gd name="T4" fmla="*/ 275 w 1244"/>
                <a:gd name="T5" fmla="*/ 81 h 423"/>
                <a:gd name="T6" fmla="*/ 0 w 1244"/>
                <a:gd name="T7" fmla="*/ 224 h 423"/>
                <a:gd name="T8" fmla="*/ 14 w 1244"/>
                <a:gd name="T9" fmla="*/ 361 h 423"/>
                <a:gd name="T10" fmla="*/ 19 w 1244"/>
                <a:gd name="T11" fmla="*/ 366 h 423"/>
                <a:gd name="T12" fmla="*/ 378 w 1244"/>
                <a:gd name="T13" fmla="*/ 193 h 423"/>
                <a:gd name="T14" fmla="*/ 1194 w 1244"/>
                <a:gd name="T15" fmla="*/ 422 h 423"/>
                <a:gd name="T16" fmla="*/ 1243 w 1244"/>
                <a:gd name="T17" fmla="*/ 314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4" h="423">
                  <a:moveTo>
                    <a:pt x="1243" y="314"/>
                  </a:moveTo>
                  <a:lnTo>
                    <a:pt x="1243" y="314"/>
                  </a:lnTo>
                  <a:cubicBezTo>
                    <a:pt x="931" y="68"/>
                    <a:pt x="562" y="0"/>
                    <a:pt x="275" y="81"/>
                  </a:cubicBezTo>
                  <a:cubicBezTo>
                    <a:pt x="170" y="110"/>
                    <a:pt x="75" y="156"/>
                    <a:pt x="0" y="224"/>
                  </a:cubicBezTo>
                  <a:cubicBezTo>
                    <a:pt x="0" y="278"/>
                    <a:pt x="12" y="305"/>
                    <a:pt x="14" y="361"/>
                  </a:cubicBezTo>
                  <a:cubicBezTo>
                    <a:pt x="14" y="366"/>
                    <a:pt x="17" y="368"/>
                    <a:pt x="19" y="366"/>
                  </a:cubicBezTo>
                  <a:cubicBezTo>
                    <a:pt x="117" y="271"/>
                    <a:pt x="238" y="214"/>
                    <a:pt x="378" y="193"/>
                  </a:cubicBezTo>
                  <a:cubicBezTo>
                    <a:pt x="626" y="156"/>
                    <a:pt x="916" y="222"/>
                    <a:pt x="1194" y="422"/>
                  </a:cubicBezTo>
                  <a:cubicBezTo>
                    <a:pt x="1199" y="385"/>
                    <a:pt x="1238" y="351"/>
                    <a:pt x="1243" y="314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7" name="Freeform 189"/>
            <p:cNvSpPr>
              <a:spLocks noChangeArrowheads="1"/>
            </p:cNvSpPr>
            <p:nvPr/>
          </p:nvSpPr>
          <p:spPr bwMode="auto">
            <a:xfrm>
              <a:off x="15573930" y="5649757"/>
              <a:ext cx="1197721" cy="626340"/>
            </a:xfrm>
            <a:custGeom>
              <a:avLst/>
              <a:gdLst>
                <a:gd name="T0" fmla="*/ 1250 w 1254"/>
                <a:gd name="T1" fmla="*/ 465 h 656"/>
                <a:gd name="T2" fmla="*/ 1250 w 1254"/>
                <a:gd name="T3" fmla="*/ 465 h 656"/>
                <a:gd name="T4" fmla="*/ 1253 w 1254"/>
                <a:gd name="T5" fmla="*/ 348 h 656"/>
                <a:gd name="T6" fmla="*/ 417 w 1254"/>
                <a:gd name="T7" fmla="*/ 390 h 656"/>
                <a:gd name="T8" fmla="*/ 273 w 1254"/>
                <a:gd name="T9" fmla="*/ 246 h 656"/>
                <a:gd name="T10" fmla="*/ 0 w 1254"/>
                <a:gd name="T11" fmla="*/ 0 h 656"/>
                <a:gd name="T12" fmla="*/ 229 w 1254"/>
                <a:gd name="T13" fmla="*/ 489 h 656"/>
                <a:gd name="T14" fmla="*/ 1241 w 1254"/>
                <a:gd name="T15" fmla="*/ 477 h 656"/>
                <a:gd name="T16" fmla="*/ 1250 w 1254"/>
                <a:gd name="T17" fmla="*/ 465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4" h="656">
                  <a:moveTo>
                    <a:pt x="1250" y="465"/>
                  </a:moveTo>
                  <a:lnTo>
                    <a:pt x="1250" y="465"/>
                  </a:lnTo>
                  <a:cubicBezTo>
                    <a:pt x="1250" y="426"/>
                    <a:pt x="1253" y="387"/>
                    <a:pt x="1253" y="348"/>
                  </a:cubicBezTo>
                  <a:cubicBezTo>
                    <a:pt x="958" y="441"/>
                    <a:pt x="668" y="451"/>
                    <a:pt x="417" y="390"/>
                  </a:cubicBezTo>
                  <a:cubicBezTo>
                    <a:pt x="378" y="375"/>
                    <a:pt x="319" y="338"/>
                    <a:pt x="273" y="24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346"/>
                    <a:pt x="229" y="489"/>
                  </a:cubicBezTo>
                  <a:cubicBezTo>
                    <a:pt x="490" y="655"/>
                    <a:pt x="877" y="602"/>
                    <a:pt x="1241" y="477"/>
                  </a:cubicBezTo>
                  <a:cubicBezTo>
                    <a:pt x="1245" y="475"/>
                    <a:pt x="1250" y="470"/>
                    <a:pt x="1250" y="46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8" name="Freeform 190"/>
            <p:cNvSpPr>
              <a:spLocks noChangeArrowheads="1"/>
            </p:cNvSpPr>
            <p:nvPr/>
          </p:nvSpPr>
          <p:spPr bwMode="auto">
            <a:xfrm>
              <a:off x="16052172" y="5235019"/>
              <a:ext cx="440152" cy="562860"/>
            </a:xfrm>
            <a:custGeom>
              <a:avLst/>
              <a:gdLst>
                <a:gd name="T0" fmla="*/ 0 w 464"/>
                <a:gd name="T1" fmla="*/ 0 h 593"/>
                <a:gd name="T2" fmla="*/ 0 w 464"/>
                <a:gd name="T3" fmla="*/ 0 h 593"/>
                <a:gd name="T4" fmla="*/ 117 w 464"/>
                <a:gd name="T5" fmla="*/ 592 h 593"/>
                <a:gd name="T6" fmla="*/ 0 w 464"/>
                <a:gd name="T7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4" h="59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463" y="143"/>
                    <a:pt x="117" y="592"/>
                  </a:cubicBezTo>
                  <a:lnTo>
                    <a:pt x="0" y="0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89" name="Freeform 191"/>
            <p:cNvSpPr>
              <a:spLocks noChangeArrowheads="1"/>
            </p:cNvSpPr>
            <p:nvPr/>
          </p:nvSpPr>
          <p:spPr bwMode="auto">
            <a:xfrm>
              <a:off x="16280713" y="5463548"/>
              <a:ext cx="29626" cy="101569"/>
            </a:xfrm>
            <a:custGeom>
              <a:avLst/>
              <a:gdLst>
                <a:gd name="T0" fmla="*/ 2 w 35"/>
                <a:gd name="T1" fmla="*/ 0 h 110"/>
                <a:gd name="T2" fmla="*/ 2 w 35"/>
                <a:gd name="T3" fmla="*/ 0 h 110"/>
                <a:gd name="T4" fmla="*/ 27 w 35"/>
                <a:gd name="T5" fmla="*/ 51 h 110"/>
                <a:gd name="T6" fmla="*/ 0 w 35"/>
                <a:gd name="T7" fmla="*/ 109 h 110"/>
                <a:gd name="T8" fmla="*/ 2 w 35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0">
                  <a:moveTo>
                    <a:pt x="2" y="0"/>
                  </a:moveTo>
                  <a:lnTo>
                    <a:pt x="2" y="0"/>
                  </a:lnTo>
                  <a:cubicBezTo>
                    <a:pt x="2" y="0"/>
                    <a:pt x="27" y="31"/>
                    <a:pt x="27" y="51"/>
                  </a:cubicBezTo>
                  <a:cubicBezTo>
                    <a:pt x="27" y="51"/>
                    <a:pt x="34" y="61"/>
                    <a:pt x="0" y="109"/>
                  </a:cubicBezTo>
                  <a:lnTo>
                    <a:pt x="2" y="0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0" name="Freeform 192"/>
            <p:cNvSpPr>
              <a:spLocks noChangeArrowheads="1"/>
            </p:cNvSpPr>
            <p:nvPr/>
          </p:nvSpPr>
          <p:spPr bwMode="auto">
            <a:xfrm>
              <a:off x="16242622" y="5569349"/>
              <a:ext cx="33858" cy="101569"/>
            </a:xfrm>
            <a:custGeom>
              <a:avLst/>
              <a:gdLst>
                <a:gd name="T0" fmla="*/ 10 w 38"/>
                <a:gd name="T1" fmla="*/ 105 h 111"/>
                <a:gd name="T2" fmla="*/ 10 w 38"/>
                <a:gd name="T3" fmla="*/ 105 h 111"/>
                <a:gd name="T4" fmla="*/ 5 w 38"/>
                <a:gd name="T5" fmla="*/ 110 h 111"/>
                <a:gd name="T6" fmla="*/ 3 w 38"/>
                <a:gd name="T7" fmla="*/ 103 h 111"/>
                <a:gd name="T8" fmla="*/ 27 w 38"/>
                <a:gd name="T9" fmla="*/ 5 h 111"/>
                <a:gd name="T10" fmla="*/ 32 w 38"/>
                <a:gd name="T11" fmla="*/ 0 h 111"/>
                <a:gd name="T12" fmla="*/ 35 w 38"/>
                <a:gd name="T13" fmla="*/ 5 h 111"/>
                <a:gd name="T14" fmla="*/ 10 w 38"/>
                <a:gd name="T15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11">
                  <a:moveTo>
                    <a:pt x="10" y="105"/>
                  </a:moveTo>
                  <a:lnTo>
                    <a:pt x="10" y="105"/>
                  </a:lnTo>
                  <a:cubicBezTo>
                    <a:pt x="8" y="108"/>
                    <a:pt x="5" y="110"/>
                    <a:pt x="5" y="110"/>
                  </a:cubicBezTo>
                  <a:cubicBezTo>
                    <a:pt x="3" y="110"/>
                    <a:pt x="0" y="108"/>
                    <a:pt x="3" y="103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3"/>
                    <a:pt x="30" y="0"/>
                    <a:pt x="32" y="0"/>
                  </a:cubicBezTo>
                  <a:cubicBezTo>
                    <a:pt x="35" y="0"/>
                    <a:pt x="37" y="3"/>
                    <a:pt x="35" y="5"/>
                  </a:cubicBezTo>
                  <a:lnTo>
                    <a:pt x="10" y="105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1" name="Freeform 193"/>
            <p:cNvSpPr>
              <a:spLocks noChangeArrowheads="1"/>
            </p:cNvSpPr>
            <p:nvPr/>
          </p:nvSpPr>
          <p:spPr bwMode="auto">
            <a:xfrm>
              <a:off x="16242622" y="5569349"/>
              <a:ext cx="33858" cy="101569"/>
            </a:xfrm>
            <a:custGeom>
              <a:avLst/>
              <a:gdLst>
                <a:gd name="T0" fmla="*/ 10 w 38"/>
                <a:gd name="T1" fmla="*/ 105 h 111"/>
                <a:gd name="T2" fmla="*/ 10 w 38"/>
                <a:gd name="T3" fmla="*/ 105 h 111"/>
                <a:gd name="T4" fmla="*/ 5 w 38"/>
                <a:gd name="T5" fmla="*/ 110 h 111"/>
                <a:gd name="T6" fmla="*/ 3 w 38"/>
                <a:gd name="T7" fmla="*/ 103 h 111"/>
                <a:gd name="T8" fmla="*/ 27 w 38"/>
                <a:gd name="T9" fmla="*/ 5 h 111"/>
                <a:gd name="T10" fmla="*/ 32 w 38"/>
                <a:gd name="T11" fmla="*/ 0 h 111"/>
                <a:gd name="T12" fmla="*/ 35 w 38"/>
                <a:gd name="T13" fmla="*/ 5 h 111"/>
                <a:gd name="T14" fmla="*/ 10 w 38"/>
                <a:gd name="T15" fmla="*/ 10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11">
                  <a:moveTo>
                    <a:pt x="10" y="105"/>
                  </a:moveTo>
                  <a:lnTo>
                    <a:pt x="10" y="105"/>
                  </a:lnTo>
                  <a:cubicBezTo>
                    <a:pt x="8" y="108"/>
                    <a:pt x="5" y="110"/>
                    <a:pt x="5" y="110"/>
                  </a:cubicBezTo>
                  <a:cubicBezTo>
                    <a:pt x="3" y="110"/>
                    <a:pt x="0" y="108"/>
                    <a:pt x="3" y="103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3"/>
                    <a:pt x="30" y="0"/>
                    <a:pt x="32" y="0"/>
                  </a:cubicBezTo>
                  <a:cubicBezTo>
                    <a:pt x="35" y="0"/>
                    <a:pt x="37" y="3"/>
                    <a:pt x="35" y="5"/>
                  </a:cubicBezTo>
                  <a:lnTo>
                    <a:pt x="10" y="105"/>
                  </a:lnTo>
                </a:path>
              </a:pathLst>
            </a:custGeom>
            <a:noFill/>
            <a:ln w="9525" cap="flat">
              <a:solidFill>
                <a:srgbClr val="B2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2" name="Freeform 194"/>
            <p:cNvSpPr>
              <a:spLocks noChangeArrowheads="1"/>
            </p:cNvSpPr>
            <p:nvPr/>
          </p:nvSpPr>
          <p:spPr bwMode="auto">
            <a:xfrm>
              <a:off x="16259551" y="5374676"/>
              <a:ext cx="12697" cy="93105"/>
            </a:xfrm>
            <a:custGeom>
              <a:avLst/>
              <a:gdLst>
                <a:gd name="T0" fmla="*/ 18 w 19"/>
                <a:gd name="T1" fmla="*/ 92 h 101"/>
                <a:gd name="T2" fmla="*/ 18 w 19"/>
                <a:gd name="T3" fmla="*/ 92 h 101"/>
                <a:gd name="T4" fmla="*/ 15 w 19"/>
                <a:gd name="T5" fmla="*/ 97 h 101"/>
                <a:gd name="T6" fmla="*/ 10 w 19"/>
                <a:gd name="T7" fmla="*/ 95 h 101"/>
                <a:gd name="T8" fmla="*/ 0 w 19"/>
                <a:gd name="T9" fmla="*/ 5 h 101"/>
                <a:gd name="T10" fmla="*/ 3 w 19"/>
                <a:gd name="T11" fmla="*/ 0 h 101"/>
                <a:gd name="T12" fmla="*/ 8 w 19"/>
                <a:gd name="T13" fmla="*/ 5 h 101"/>
                <a:gd name="T14" fmla="*/ 18 w 19"/>
                <a:gd name="T15" fmla="*/ 9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01">
                  <a:moveTo>
                    <a:pt x="18" y="92"/>
                  </a:moveTo>
                  <a:lnTo>
                    <a:pt x="18" y="92"/>
                  </a:lnTo>
                  <a:cubicBezTo>
                    <a:pt x="18" y="95"/>
                    <a:pt x="18" y="97"/>
                    <a:pt x="15" y="97"/>
                  </a:cubicBezTo>
                  <a:cubicBezTo>
                    <a:pt x="13" y="100"/>
                    <a:pt x="10" y="97"/>
                    <a:pt x="10" y="9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0"/>
                    <a:pt x="3" y="0"/>
                  </a:cubicBezTo>
                  <a:cubicBezTo>
                    <a:pt x="5" y="0"/>
                    <a:pt x="8" y="2"/>
                    <a:pt x="8" y="5"/>
                  </a:cubicBezTo>
                  <a:lnTo>
                    <a:pt x="18" y="92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3" name="Freeform 195"/>
            <p:cNvSpPr>
              <a:spLocks noChangeArrowheads="1"/>
            </p:cNvSpPr>
            <p:nvPr/>
          </p:nvSpPr>
          <p:spPr bwMode="auto">
            <a:xfrm>
              <a:off x="16259551" y="5374676"/>
              <a:ext cx="12697" cy="93105"/>
            </a:xfrm>
            <a:custGeom>
              <a:avLst/>
              <a:gdLst>
                <a:gd name="T0" fmla="*/ 18 w 19"/>
                <a:gd name="T1" fmla="*/ 92 h 101"/>
                <a:gd name="T2" fmla="*/ 18 w 19"/>
                <a:gd name="T3" fmla="*/ 92 h 101"/>
                <a:gd name="T4" fmla="*/ 15 w 19"/>
                <a:gd name="T5" fmla="*/ 97 h 101"/>
                <a:gd name="T6" fmla="*/ 10 w 19"/>
                <a:gd name="T7" fmla="*/ 95 h 101"/>
                <a:gd name="T8" fmla="*/ 0 w 19"/>
                <a:gd name="T9" fmla="*/ 5 h 101"/>
                <a:gd name="T10" fmla="*/ 3 w 19"/>
                <a:gd name="T11" fmla="*/ 0 h 101"/>
                <a:gd name="T12" fmla="*/ 8 w 19"/>
                <a:gd name="T13" fmla="*/ 5 h 101"/>
                <a:gd name="T14" fmla="*/ 18 w 19"/>
                <a:gd name="T15" fmla="*/ 9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01">
                  <a:moveTo>
                    <a:pt x="18" y="92"/>
                  </a:moveTo>
                  <a:lnTo>
                    <a:pt x="18" y="92"/>
                  </a:lnTo>
                  <a:cubicBezTo>
                    <a:pt x="18" y="95"/>
                    <a:pt x="18" y="97"/>
                    <a:pt x="15" y="97"/>
                  </a:cubicBezTo>
                  <a:cubicBezTo>
                    <a:pt x="13" y="100"/>
                    <a:pt x="10" y="97"/>
                    <a:pt x="10" y="9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0"/>
                    <a:pt x="3" y="0"/>
                  </a:cubicBezTo>
                  <a:cubicBezTo>
                    <a:pt x="5" y="0"/>
                    <a:pt x="8" y="2"/>
                    <a:pt x="8" y="5"/>
                  </a:cubicBezTo>
                  <a:lnTo>
                    <a:pt x="18" y="92"/>
                  </a:lnTo>
                </a:path>
              </a:pathLst>
            </a:custGeom>
            <a:noFill/>
            <a:ln w="9525" cap="flat">
              <a:solidFill>
                <a:srgbClr val="B2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4" name="Freeform 196"/>
            <p:cNvSpPr>
              <a:spLocks noChangeArrowheads="1"/>
            </p:cNvSpPr>
            <p:nvPr/>
          </p:nvSpPr>
          <p:spPr bwMode="auto">
            <a:xfrm>
              <a:off x="15531608" y="5192698"/>
              <a:ext cx="778730" cy="787157"/>
            </a:xfrm>
            <a:custGeom>
              <a:avLst/>
              <a:gdLst>
                <a:gd name="T0" fmla="*/ 753 w 818"/>
                <a:gd name="T1" fmla="*/ 163 h 824"/>
                <a:gd name="T2" fmla="*/ 753 w 818"/>
                <a:gd name="T3" fmla="*/ 163 h 824"/>
                <a:gd name="T4" fmla="*/ 731 w 818"/>
                <a:gd name="T5" fmla="*/ 224 h 824"/>
                <a:gd name="T6" fmla="*/ 722 w 818"/>
                <a:gd name="T7" fmla="*/ 222 h 824"/>
                <a:gd name="T8" fmla="*/ 541 w 818"/>
                <a:gd name="T9" fmla="*/ 44 h 824"/>
                <a:gd name="T10" fmla="*/ 202 w 818"/>
                <a:gd name="T11" fmla="*/ 119 h 824"/>
                <a:gd name="T12" fmla="*/ 54 w 818"/>
                <a:gd name="T13" fmla="*/ 333 h 824"/>
                <a:gd name="T14" fmla="*/ 88 w 818"/>
                <a:gd name="T15" fmla="*/ 295 h 824"/>
                <a:gd name="T16" fmla="*/ 71 w 818"/>
                <a:gd name="T17" fmla="*/ 353 h 824"/>
                <a:gd name="T18" fmla="*/ 12 w 818"/>
                <a:gd name="T19" fmla="*/ 494 h 824"/>
                <a:gd name="T20" fmla="*/ 81 w 818"/>
                <a:gd name="T21" fmla="*/ 550 h 824"/>
                <a:gd name="T22" fmla="*/ 137 w 818"/>
                <a:gd name="T23" fmla="*/ 657 h 824"/>
                <a:gd name="T24" fmla="*/ 137 w 818"/>
                <a:gd name="T25" fmla="*/ 657 h 824"/>
                <a:gd name="T26" fmla="*/ 273 w 818"/>
                <a:gd name="T27" fmla="*/ 760 h 824"/>
                <a:gd name="T28" fmla="*/ 719 w 818"/>
                <a:gd name="T29" fmla="*/ 531 h 824"/>
                <a:gd name="T30" fmla="*/ 753 w 818"/>
                <a:gd name="T31" fmla="*/ 163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8" h="824">
                  <a:moveTo>
                    <a:pt x="753" y="163"/>
                  </a:moveTo>
                  <a:lnTo>
                    <a:pt x="753" y="163"/>
                  </a:lnTo>
                  <a:cubicBezTo>
                    <a:pt x="731" y="224"/>
                    <a:pt x="731" y="224"/>
                    <a:pt x="731" y="224"/>
                  </a:cubicBezTo>
                  <a:cubicBezTo>
                    <a:pt x="722" y="222"/>
                    <a:pt x="722" y="222"/>
                    <a:pt x="722" y="222"/>
                  </a:cubicBezTo>
                  <a:cubicBezTo>
                    <a:pt x="687" y="141"/>
                    <a:pt x="627" y="75"/>
                    <a:pt x="541" y="44"/>
                  </a:cubicBezTo>
                  <a:cubicBezTo>
                    <a:pt x="424" y="0"/>
                    <a:pt x="298" y="31"/>
                    <a:pt x="202" y="119"/>
                  </a:cubicBezTo>
                  <a:cubicBezTo>
                    <a:pt x="61" y="200"/>
                    <a:pt x="54" y="333"/>
                    <a:pt x="54" y="333"/>
                  </a:cubicBezTo>
                  <a:cubicBezTo>
                    <a:pt x="59" y="321"/>
                    <a:pt x="71" y="307"/>
                    <a:pt x="88" y="295"/>
                  </a:cubicBezTo>
                  <a:cubicBezTo>
                    <a:pt x="81" y="314"/>
                    <a:pt x="76" y="333"/>
                    <a:pt x="71" y="353"/>
                  </a:cubicBezTo>
                  <a:cubicBezTo>
                    <a:pt x="0" y="370"/>
                    <a:pt x="12" y="494"/>
                    <a:pt x="12" y="494"/>
                  </a:cubicBezTo>
                  <a:cubicBezTo>
                    <a:pt x="29" y="475"/>
                    <a:pt x="56" y="509"/>
                    <a:pt x="81" y="550"/>
                  </a:cubicBezTo>
                  <a:cubicBezTo>
                    <a:pt x="93" y="589"/>
                    <a:pt x="112" y="626"/>
                    <a:pt x="137" y="657"/>
                  </a:cubicBezTo>
                  <a:lnTo>
                    <a:pt x="137" y="657"/>
                  </a:lnTo>
                  <a:cubicBezTo>
                    <a:pt x="171" y="704"/>
                    <a:pt x="217" y="738"/>
                    <a:pt x="273" y="760"/>
                  </a:cubicBezTo>
                  <a:cubicBezTo>
                    <a:pt x="444" y="823"/>
                    <a:pt x="641" y="723"/>
                    <a:pt x="719" y="531"/>
                  </a:cubicBezTo>
                  <a:cubicBezTo>
                    <a:pt x="817" y="353"/>
                    <a:pt x="753" y="163"/>
                    <a:pt x="753" y="163"/>
                  </a:cubicBezTo>
                </a:path>
              </a:pathLst>
            </a:custGeom>
            <a:solidFill>
              <a:srgbClr val="6E48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5" name="Freeform 197"/>
            <p:cNvSpPr>
              <a:spLocks noChangeArrowheads="1"/>
            </p:cNvSpPr>
            <p:nvPr/>
          </p:nvSpPr>
          <p:spPr bwMode="auto">
            <a:xfrm>
              <a:off x="16797045" y="5962928"/>
              <a:ext cx="355507" cy="160817"/>
            </a:xfrm>
            <a:custGeom>
              <a:avLst/>
              <a:gdLst>
                <a:gd name="T0" fmla="*/ 5 w 376"/>
                <a:gd name="T1" fmla="*/ 115 h 172"/>
                <a:gd name="T2" fmla="*/ 5 w 376"/>
                <a:gd name="T3" fmla="*/ 115 h 172"/>
                <a:gd name="T4" fmla="*/ 85 w 376"/>
                <a:gd name="T5" fmla="*/ 168 h 172"/>
                <a:gd name="T6" fmla="*/ 193 w 376"/>
                <a:gd name="T7" fmla="*/ 161 h 172"/>
                <a:gd name="T8" fmla="*/ 241 w 376"/>
                <a:gd name="T9" fmla="*/ 156 h 172"/>
                <a:gd name="T10" fmla="*/ 290 w 376"/>
                <a:gd name="T11" fmla="*/ 154 h 172"/>
                <a:gd name="T12" fmla="*/ 322 w 376"/>
                <a:gd name="T13" fmla="*/ 151 h 172"/>
                <a:gd name="T14" fmla="*/ 339 w 376"/>
                <a:gd name="T15" fmla="*/ 149 h 172"/>
                <a:gd name="T16" fmla="*/ 351 w 376"/>
                <a:gd name="T17" fmla="*/ 144 h 172"/>
                <a:gd name="T18" fmla="*/ 361 w 376"/>
                <a:gd name="T19" fmla="*/ 120 h 172"/>
                <a:gd name="T20" fmla="*/ 346 w 376"/>
                <a:gd name="T21" fmla="*/ 98 h 172"/>
                <a:gd name="T22" fmla="*/ 322 w 376"/>
                <a:gd name="T23" fmla="*/ 85 h 172"/>
                <a:gd name="T24" fmla="*/ 329 w 376"/>
                <a:gd name="T25" fmla="*/ 73 h 172"/>
                <a:gd name="T26" fmla="*/ 361 w 376"/>
                <a:gd name="T27" fmla="*/ 64 h 172"/>
                <a:gd name="T28" fmla="*/ 375 w 376"/>
                <a:gd name="T29" fmla="*/ 39 h 172"/>
                <a:gd name="T30" fmla="*/ 358 w 376"/>
                <a:gd name="T31" fmla="*/ 17 h 172"/>
                <a:gd name="T32" fmla="*/ 339 w 376"/>
                <a:gd name="T33" fmla="*/ 12 h 172"/>
                <a:gd name="T34" fmla="*/ 319 w 376"/>
                <a:gd name="T35" fmla="*/ 10 h 172"/>
                <a:gd name="T36" fmla="*/ 317 w 376"/>
                <a:gd name="T37" fmla="*/ 0 h 172"/>
                <a:gd name="T38" fmla="*/ 0 w 376"/>
                <a:gd name="T39" fmla="*/ 27 h 172"/>
                <a:gd name="T40" fmla="*/ 5 w 376"/>
                <a:gd name="T41" fmla="*/ 98 h 172"/>
                <a:gd name="T42" fmla="*/ 5 w 376"/>
                <a:gd name="T43" fmla="*/ 11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172">
                  <a:moveTo>
                    <a:pt x="5" y="115"/>
                  </a:moveTo>
                  <a:lnTo>
                    <a:pt x="5" y="115"/>
                  </a:lnTo>
                  <a:cubicBezTo>
                    <a:pt x="7" y="147"/>
                    <a:pt x="44" y="171"/>
                    <a:pt x="85" y="168"/>
                  </a:cubicBezTo>
                  <a:cubicBezTo>
                    <a:pt x="122" y="166"/>
                    <a:pt x="156" y="163"/>
                    <a:pt x="193" y="161"/>
                  </a:cubicBezTo>
                  <a:cubicBezTo>
                    <a:pt x="210" y="159"/>
                    <a:pt x="224" y="159"/>
                    <a:pt x="241" y="156"/>
                  </a:cubicBezTo>
                  <a:cubicBezTo>
                    <a:pt x="258" y="154"/>
                    <a:pt x="273" y="154"/>
                    <a:pt x="290" y="154"/>
                  </a:cubicBezTo>
                  <a:cubicBezTo>
                    <a:pt x="300" y="154"/>
                    <a:pt x="312" y="151"/>
                    <a:pt x="322" y="151"/>
                  </a:cubicBezTo>
                  <a:cubicBezTo>
                    <a:pt x="329" y="151"/>
                    <a:pt x="334" y="151"/>
                    <a:pt x="339" y="149"/>
                  </a:cubicBezTo>
                  <a:cubicBezTo>
                    <a:pt x="344" y="149"/>
                    <a:pt x="346" y="147"/>
                    <a:pt x="351" y="144"/>
                  </a:cubicBezTo>
                  <a:cubicBezTo>
                    <a:pt x="356" y="137"/>
                    <a:pt x="361" y="127"/>
                    <a:pt x="361" y="120"/>
                  </a:cubicBezTo>
                  <a:cubicBezTo>
                    <a:pt x="361" y="110"/>
                    <a:pt x="356" y="102"/>
                    <a:pt x="346" y="98"/>
                  </a:cubicBezTo>
                  <a:cubicBezTo>
                    <a:pt x="339" y="93"/>
                    <a:pt x="326" y="93"/>
                    <a:pt x="322" y="85"/>
                  </a:cubicBezTo>
                  <a:cubicBezTo>
                    <a:pt x="314" y="78"/>
                    <a:pt x="322" y="73"/>
                    <a:pt x="329" y="73"/>
                  </a:cubicBezTo>
                  <a:cubicBezTo>
                    <a:pt x="341" y="71"/>
                    <a:pt x="351" y="71"/>
                    <a:pt x="361" y="64"/>
                  </a:cubicBezTo>
                  <a:cubicBezTo>
                    <a:pt x="368" y="59"/>
                    <a:pt x="375" y="49"/>
                    <a:pt x="375" y="39"/>
                  </a:cubicBezTo>
                  <a:cubicBezTo>
                    <a:pt x="375" y="29"/>
                    <a:pt x="366" y="22"/>
                    <a:pt x="358" y="17"/>
                  </a:cubicBezTo>
                  <a:cubicBezTo>
                    <a:pt x="353" y="15"/>
                    <a:pt x="346" y="12"/>
                    <a:pt x="339" y="12"/>
                  </a:cubicBezTo>
                  <a:cubicBezTo>
                    <a:pt x="331" y="12"/>
                    <a:pt x="324" y="15"/>
                    <a:pt x="319" y="10"/>
                  </a:cubicBezTo>
                  <a:cubicBezTo>
                    <a:pt x="314" y="5"/>
                    <a:pt x="314" y="3"/>
                    <a:pt x="317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52"/>
                    <a:pt x="2" y="73"/>
                    <a:pt x="5" y="98"/>
                  </a:cubicBezTo>
                  <a:cubicBezTo>
                    <a:pt x="5" y="102"/>
                    <a:pt x="5" y="107"/>
                    <a:pt x="5" y="1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6" name="Freeform 198"/>
            <p:cNvSpPr>
              <a:spLocks noChangeArrowheads="1"/>
            </p:cNvSpPr>
            <p:nvPr/>
          </p:nvSpPr>
          <p:spPr bwMode="auto">
            <a:xfrm>
              <a:off x="16725097" y="5848663"/>
              <a:ext cx="80412" cy="143889"/>
            </a:xfrm>
            <a:custGeom>
              <a:avLst/>
              <a:gdLst>
                <a:gd name="T0" fmla="*/ 75 w 86"/>
                <a:gd name="T1" fmla="*/ 21 h 154"/>
                <a:gd name="T2" fmla="*/ 75 w 86"/>
                <a:gd name="T3" fmla="*/ 21 h 154"/>
                <a:gd name="T4" fmla="*/ 61 w 86"/>
                <a:gd name="T5" fmla="*/ 0 h 154"/>
                <a:gd name="T6" fmla="*/ 10 w 86"/>
                <a:gd name="T7" fmla="*/ 4 h 154"/>
                <a:gd name="T8" fmla="*/ 0 w 86"/>
                <a:gd name="T9" fmla="*/ 29 h 154"/>
                <a:gd name="T10" fmla="*/ 10 w 86"/>
                <a:gd name="T11" fmla="*/ 153 h 154"/>
                <a:gd name="T12" fmla="*/ 85 w 86"/>
                <a:gd name="T13" fmla="*/ 148 h 154"/>
                <a:gd name="T14" fmla="*/ 75 w 86"/>
                <a:gd name="T15" fmla="*/ 2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54">
                  <a:moveTo>
                    <a:pt x="75" y="21"/>
                  </a:moveTo>
                  <a:lnTo>
                    <a:pt x="75" y="21"/>
                  </a:lnTo>
                  <a:cubicBezTo>
                    <a:pt x="75" y="9"/>
                    <a:pt x="68" y="0"/>
                    <a:pt x="61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5" y="4"/>
                    <a:pt x="0" y="14"/>
                    <a:pt x="0" y="29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85" y="148"/>
                    <a:pt x="85" y="148"/>
                    <a:pt x="85" y="148"/>
                  </a:cubicBezTo>
                  <a:lnTo>
                    <a:pt x="75" y="2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7" name="Freeform 199"/>
            <p:cNvSpPr>
              <a:spLocks noChangeArrowheads="1"/>
            </p:cNvSpPr>
            <p:nvPr/>
          </p:nvSpPr>
          <p:spPr bwMode="auto">
            <a:xfrm>
              <a:off x="16733561" y="5992552"/>
              <a:ext cx="80412" cy="143889"/>
            </a:xfrm>
            <a:custGeom>
              <a:avLst/>
              <a:gdLst>
                <a:gd name="T0" fmla="*/ 85 w 88"/>
                <a:gd name="T1" fmla="*/ 124 h 154"/>
                <a:gd name="T2" fmla="*/ 85 w 88"/>
                <a:gd name="T3" fmla="*/ 124 h 154"/>
                <a:gd name="T4" fmla="*/ 75 w 88"/>
                <a:gd name="T5" fmla="*/ 0 h 154"/>
                <a:gd name="T6" fmla="*/ 0 w 88"/>
                <a:gd name="T7" fmla="*/ 5 h 154"/>
                <a:gd name="T8" fmla="*/ 9 w 88"/>
                <a:gd name="T9" fmla="*/ 132 h 154"/>
                <a:gd name="T10" fmla="*/ 24 w 88"/>
                <a:gd name="T11" fmla="*/ 153 h 154"/>
                <a:gd name="T12" fmla="*/ 75 w 88"/>
                <a:gd name="T13" fmla="*/ 151 h 154"/>
                <a:gd name="T14" fmla="*/ 85 w 88"/>
                <a:gd name="T15" fmla="*/ 12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54">
                  <a:moveTo>
                    <a:pt x="85" y="124"/>
                  </a:moveTo>
                  <a:lnTo>
                    <a:pt x="85" y="124"/>
                  </a:lnTo>
                  <a:cubicBezTo>
                    <a:pt x="75" y="0"/>
                    <a:pt x="75" y="0"/>
                    <a:pt x="75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2" y="144"/>
                    <a:pt x="17" y="153"/>
                    <a:pt x="24" y="153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82" y="149"/>
                    <a:pt x="87" y="139"/>
                    <a:pt x="85" y="124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8" name="Freeform 200"/>
            <p:cNvSpPr>
              <a:spLocks noChangeArrowheads="1"/>
            </p:cNvSpPr>
            <p:nvPr/>
          </p:nvSpPr>
          <p:spPr bwMode="auto">
            <a:xfrm>
              <a:off x="16991727" y="5201162"/>
              <a:ext cx="499403" cy="207369"/>
            </a:xfrm>
            <a:custGeom>
              <a:avLst/>
              <a:gdLst>
                <a:gd name="T0" fmla="*/ 312 w 523"/>
                <a:gd name="T1" fmla="*/ 197 h 220"/>
                <a:gd name="T2" fmla="*/ 312 w 523"/>
                <a:gd name="T3" fmla="*/ 197 h 220"/>
                <a:gd name="T4" fmla="*/ 315 w 523"/>
                <a:gd name="T5" fmla="*/ 190 h 220"/>
                <a:gd name="T6" fmla="*/ 320 w 523"/>
                <a:gd name="T7" fmla="*/ 185 h 220"/>
                <a:gd name="T8" fmla="*/ 478 w 523"/>
                <a:gd name="T9" fmla="*/ 217 h 220"/>
                <a:gd name="T10" fmla="*/ 519 w 523"/>
                <a:gd name="T11" fmla="*/ 193 h 220"/>
                <a:gd name="T12" fmla="*/ 490 w 523"/>
                <a:gd name="T13" fmla="*/ 158 h 220"/>
                <a:gd name="T14" fmla="*/ 334 w 523"/>
                <a:gd name="T15" fmla="*/ 129 h 220"/>
                <a:gd name="T16" fmla="*/ 337 w 523"/>
                <a:gd name="T17" fmla="*/ 110 h 220"/>
                <a:gd name="T18" fmla="*/ 446 w 523"/>
                <a:gd name="T19" fmla="*/ 129 h 220"/>
                <a:gd name="T20" fmla="*/ 480 w 523"/>
                <a:gd name="T21" fmla="*/ 107 h 220"/>
                <a:gd name="T22" fmla="*/ 458 w 523"/>
                <a:gd name="T23" fmla="*/ 73 h 220"/>
                <a:gd name="T24" fmla="*/ 288 w 523"/>
                <a:gd name="T25" fmla="*/ 41 h 220"/>
                <a:gd name="T26" fmla="*/ 107 w 523"/>
                <a:gd name="T27" fmla="*/ 7 h 220"/>
                <a:gd name="T28" fmla="*/ 22 w 523"/>
                <a:gd name="T29" fmla="*/ 54 h 220"/>
                <a:gd name="T30" fmla="*/ 0 w 523"/>
                <a:gd name="T31" fmla="*/ 141 h 220"/>
                <a:gd name="T32" fmla="*/ 317 w 523"/>
                <a:gd name="T33" fmla="*/ 202 h 220"/>
                <a:gd name="T34" fmla="*/ 312 w 523"/>
                <a:gd name="T35" fmla="*/ 19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3" h="220">
                  <a:moveTo>
                    <a:pt x="312" y="197"/>
                  </a:moveTo>
                  <a:lnTo>
                    <a:pt x="312" y="197"/>
                  </a:lnTo>
                  <a:cubicBezTo>
                    <a:pt x="315" y="190"/>
                    <a:pt x="315" y="190"/>
                    <a:pt x="315" y="190"/>
                  </a:cubicBezTo>
                  <a:cubicBezTo>
                    <a:pt x="317" y="188"/>
                    <a:pt x="320" y="185"/>
                    <a:pt x="320" y="185"/>
                  </a:cubicBezTo>
                  <a:cubicBezTo>
                    <a:pt x="478" y="217"/>
                    <a:pt x="478" y="217"/>
                    <a:pt x="478" y="217"/>
                  </a:cubicBezTo>
                  <a:cubicBezTo>
                    <a:pt x="498" y="219"/>
                    <a:pt x="517" y="210"/>
                    <a:pt x="519" y="193"/>
                  </a:cubicBezTo>
                  <a:cubicBezTo>
                    <a:pt x="522" y="178"/>
                    <a:pt x="510" y="161"/>
                    <a:pt x="490" y="158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22" y="119"/>
                    <a:pt x="337" y="110"/>
                    <a:pt x="337" y="110"/>
                  </a:cubicBezTo>
                  <a:cubicBezTo>
                    <a:pt x="446" y="129"/>
                    <a:pt x="446" y="129"/>
                    <a:pt x="446" y="129"/>
                  </a:cubicBezTo>
                  <a:cubicBezTo>
                    <a:pt x="463" y="134"/>
                    <a:pt x="478" y="122"/>
                    <a:pt x="480" y="107"/>
                  </a:cubicBezTo>
                  <a:cubicBezTo>
                    <a:pt x="485" y="90"/>
                    <a:pt x="473" y="75"/>
                    <a:pt x="458" y="73"/>
                  </a:cubicBezTo>
                  <a:cubicBezTo>
                    <a:pt x="288" y="41"/>
                    <a:pt x="288" y="41"/>
                    <a:pt x="288" y="41"/>
                  </a:cubicBezTo>
                  <a:cubicBezTo>
                    <a:pt x="285" y="39"/>
                    <a:pt x="107" y="7"/>
                    <a:pt x="107" y="7"/>
                  </a:cubicBezTo>
                  <a:cubicBezTo>
                    <a:pt x="66" y="0"/>
                    <a:pt x="29" y="22"/>
                    <a:pt x="22" y="54"/>
                  </a:cubicBezTo>
                  <a:cubicBezTo>
                    <a:pt x="10" y="95"/>
                    <a:pt x="5" y="117"/>
                    <a:pt x="0" y="141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5" y="200"/>
                    <a:pt x="312" y="197"/>
                    <a:pt x="312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499" name="Freeform 201"/>
            <p:cNvSpPr>
              <a:spLocks noChangeArrowheads="1"/>
            </p:cNvSpPr>
            <p:nvPr/>
          </p:nvSpPr>
          <p:spPr bwMode="auto">
            <a:xfrm>
              <a:off x="16974798" y="5336587"/>
              <a:ext cx="550190" cy="266618"/>
            </a:xfrm>
            <a:custGeom>
              <a:avLst/>
              <a:gdLst>
                <a:gd name="T0" fmla="*/ 288 w 576"/>
                <a:gd name="T1" fmla="*/ 278 h 284"/>
                <a:gd name="T2" fmla="*/ 288 w 576"/>
                <a:gd name="T3" fmla="*/ 278 h 284"/>
                <a:gd name="T4" fmla="*/ 307 w 576"/>
                <a:gd name="T5" fmla="*/ 251 h 284"/>
                <a:gd name="T6" fmla="*/ 273 w 576"/>
                <a:gd name="T7" fmla="*/ 222 h 284"/>
                <a:gd name="T8" fmla="*/ 200 w 576"/>
                <a:gd name="T9" fmla="*/ 198 h 284"/>
                <a:gd name="T10" fmla="*/ 178 w 576"/>
                <a:gd name="T11" fmla="*/ 190 h 284"/>
                <a:gd name="T12" fmla="*/ 171 w 576"/>
                <a:gd name="T13" fmla="*/ 185 h 284"/>
                <a:gd name="T14" fmla="*/ 151 w 576"/>
                <a:gd name="T15" fmla="*/ 166 h 284"/>
                <a:gd name="T16" fmla="*/ 229 w 576"/>
                <a:gd name="T17" fmla="*/ 180 h 284"/>
                <a:gd name="T18" fmla="*/ 283 w 576"/>
                <a:gd name="T19" fmla="*/ 190 h 284"/>
                <a:gd name="T20" fmla="*/ 458 w 576"/>
                <a:gd name="T21" fmla="*/ 222 h 284"/>
                <a:gd name="T22" fmla="*/ 497 w 576"/>
                <a:gd name="T23" fmla="*/ 200 h 284"/>
                <a:gd name="T24" fmla="*/ 468 w 576"/>
                <a:gd name="T25" fmla="*/ 166 h 284"/>
                <a:gd name="T26" fmla="*/ 319 w 576"/>
                <a:gd name="T27" fmla="*/ 137 h 284"/>
                <a:gd name="T28" fmla="*/ 317 w 576"/>
                <a:gd name="T29" fmla="*/ 129 h 284"/>
                <a:gd name="T30" fmla="*/ 317 w 576"/>
                <a:gd name="T31" fmla="*/ 125 h 284"/>
                <a:gd name="T32" fmla="*/ 324 w 576"/>
                <a:gd name="T33" fmla="*/ 120 h 284"/>
                <a:gd name="T34" fmla="*/ 527 w 576"/>
                <a:gd name="T35" fmla="*/ 159 h 284"/>
                <a:gd name="T36" fmla="*/ 573 w 576"/>
                <a:gd name="T37" fmla="*/ 137 h 284"/>
                <a:gd name="T38" fmla="*/ 539 w 576"/>
                <a:gd name="T39" fmla="*/ 100 h 284"/>
                <a:gd name="T40" fmla="*/ 334 w 576"/>
                <a:gd name="T41" fmla="*/ 64 h 284"/>
                <a:gd name="T42" fmla="*/ 334 w 576"/>
                <a:gd name="T43" fmla="*/ 61 h 284"/>
                <a:gd name="T44" fmla="*/ 17 w 576"/>
                <a:gd name="T45" fmla="*/ 0 h 284"/>
                <a:gd name="T46" fmla="*/ 12 w 576"/>
                <a:gd name="T47" fmla="*/ 27 h 284"/>
                <a:gd name="T48" fmla="*/ 8 w 576"/>
                <a:gd name="T49" fmla="*/ 117 h 284"/>
                <a:gd name="T50" fmla="*/ 63 w 576"/>
                <a:gd name="T51" fmla="*/ 185 h 284"/>
                <a:gd name="T52" fmla="*/ 103 w 576"/>
                <a:gd name="T53" fmla="*/ 229 h 284"/>
                <a:gd name="T54" fmla="*/ 112 w 576"/>
                <a:gd name="T55" fmla="*/ 239 h 284"/>
                <a:gd name="T56" fmla="*/ 134 w 576"/>
                <a:gd name="T57" fmla="*/ 251 h 284"/>
                <a:gd name="T58" fmla="*/ 137 w 576"/>
                <a:gd name="T59" fmla="*/ 251 h 284"/>
                <a:gd name="T60" fmla="*/ 288 w 576"/>
                <a:gd name="T61" fmla="*/ 27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6" h="284">
                  <a:moveTo>
                    <a:pt x="288" y="278"/>
                  </a:moveTo>
                  <a:lnTo>
                    <a:pt x="288" y="278"/>
                  </a:lnTo>
                  <a:cubicBezTo>
                    <a:pt x="305" y="283"/>
                    <a:pt x="312" y="263"/>
                    <a:pt x="307" y="251"/>
                  </a:cubicBezTo>
                  <a:cubicBezTo>
                    <a:pt x="302" y="237"/>
                    <a:pt x="288" y="227"/>
                    <a:pt x="273" y="222"/>
                  </a:cubicBezTo>
                  <a:cubicBezTo>
                    <a:pt x="249" y="212"/>
                    <a:pt x="224" y="205"/>
                    <a:pt x="200" y="198"/>
                  </a:cubicBezTo>
                  <a:cubicBezTo>
                    <a:pt x="190" y="195"/>
                    <a:pt x="186" y="193"/>
                    <a:pt x="178" y="190"/>
                  </a:cubicBezTo>
                  <a:cubicBezTo>
                    <a:pt x="176" y="188"/>
                    <a:pt x="171" y="188"/>
                    <a:pt x="171" y="185"/>
                  </a:cubicBezTo>
                  <a:cubicBezTo>
                    <a:pt x="151" y="166"/>
                    <a:pt x="151" y="166"/>
                    <a:pt x="151" y="166"/>
                  </a:cubicBezTo>
                  <a:cubicBezTo>
                    <a:pt x="229" y="180"/>
                    <a:pt x="229" y="180"/>
                    <a:pt x="229" y="180"/>
                  </a:cubicBezTo>
                  <a:cubicBezTo>
                    <a:pt x="254" y="185"/>
                    <a:pt x="271" y="188"/>
                    <a:pt x="283" y="190"/>
                  </a:cubicBezTo>
                  <a:cubicBezTo>
                    <a:pt x="458" y="222"/>
                    <a:pt x="458" y="222"/>
                    <a:pt x="458" y="222"/>
                  </a:cubicBezTo>
                  <a:cubicBezTo>
                    <a:pt x="475" y="227"/>
                    <a:pt x="495" y="217"/>
                    <a:pt x="497" y="200"/>
                  </a:cubicBezTo>
                  <a:cubicBezTo>
                    <a:pt x="500" y="185"/>
                    <a:pt x="488" y="168"/>
                    <a:pt x="468" y="166"/>
                  </a:cubicBezTo>
                  <a:cubicBezTo>
                    <a:pt x="319" y="137"/>
                    <a:pt x="319" y="137"/>
                    <a:pt x="319" y="137"/>
                  </a:cubicBezTo>
                  <a:cubicBezTo>
                    <a:pt x="317" y="134"/>
                    <a:pt x="317" y="132"/>
                    <a:pt x="317" y="12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9" y="122"/>
                    <a:pt x="324" y="120"/>
                    <a:pt x="324" y="120"/>
                  </a:cubicBezTo>
                  <a:cubicBezTo>
                    <a:pt x="527" y="159"/>
                    <a:pt x="527" y="159"/>
                    <a:pt x="527" y="159"/>
                  </a:cubicBezTo>
                  <a:cubicBezTo>
                    <a:pt x="548" y="163"/>
                    <a:pt x="570" y="154"/>
                    <a:pt x="573" y="137"/>
                  </a:cubicBezTo>
                  <a:cubicBezTo>
                    <a:pt x="575" y="122"/>
                    <a:pt x="561" y="105"/>
                    <a:pt x="539" y="100"/>
                  </a:cubicBezTo>
                  <a:cubicBezTo>
                    <a:pt x="334" y="64"/>
                    <a:pt x="334" y="64"/>
                    <a:pt x="334" y="64"/>
                  </a:cubicBezTo>
                  <a:cubicBezTo>
                    <a:pt x="334" y="61"/>
                    <a:pt x="334" y="61"/>
                    <a:pt x="334" y="6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0"/>
                    <a:pt x="15" y="17"/>
                    <a:pt x="12" y="27"/>
                  </a:cubicBezTo>
                  <a:cubicBezTo>
                    <a:pt x="8" y="56"/>
                    <a:pt x="0" y="88"/>
                    <a:pt x="8" y="117"/>
                  </a:cubicBezTo>
                  <a:cubicBezTo>
                    <a:pt x="15" y="144"/>
                    <a:pt x="44" y="163"/>
                    <a:pt x="63" y="185"/>
                  </a:cubicBezTo>
                  <a:cubicBezTo>
                    <a:pt x="76" y="200"/>
                    <a:pt x="90" y="215"/>
                    <a:pt x="103" y="229"/>
                  </a:cubicBezTo>
                  <a:cubicBezTo>
                    <a:pt x="108" y="232"/>
                    <a:pt x="110" y="234"/>
                    <a:pt x="112" y="239"/>
                  </a:cubicBezTo>
                  <a:cubicBezTo>
                    <a:pt x="117" y="244"/>
                    <a:pt x="127" y="249"/>
                    <a:pt x="134" y="251"/>
                  </a:cubicBezTo>
                  <a:cubicBezTo>
                    <a:pt x="137" y="251"/>
                    <a:pt x="137" y="251"/>
                    <a:pt x="137" y="251"/>
                  </a:cubicBezTo>
                  <a:lnTo>
                    <a:pt x="288" y="278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0" name="Freeform 202"/>
            <p:cNvSpPr>
              <a:spLocks noChangeArrowheads="1"/>
            </p:cNvSpPr>
            <p:nvPr/>
          </p:nvSpPr>
          <p:spPr bwMode="auto">
            <a:xfrm>
              <a:off x="16911315" y="5332355"/>
              <a:ext cx="93109" cy="152353"/>
            </a:xfrm>
            <a:custGeom>
              <a:avLst/>
              <a:gdLst>
                <a:gd name="T0" fmla="*/ 3 w 101"/>
                <a:gd name="T1" fmla="*/ 125 h 162"/>
                <a:gd name="T2" fmla="*/ 3 w 101"/>
                <a:gd name="T3" fmla="*/ 125 h 162"/>
                <a:gd name="T4" fmla="*/ 10 w 101"/>
                <a:gd name="T5" fmla="*/ 149 h 162"/>
                <a:gd name="T6" fmla="*/ 61 w 101"/>
                <a:gd name="T7" fmla="*/ 159 h 162"/>
                <a:gd name="T8" fmla="*/ 76 w 101"/>
                <a:gd name="T9" fmla="*/ 139 h 162"/>
                <a:gd name="T10" fmla="*/ 100 w 101"/>
                <a:gd name="T11" fmla="*/ 15 h 162"/>
                <a:gd name="T12" fmla="*/ 27 w 101"/>
                <a:gd name="T13" fmla="*/ 0 h 162"/>
                <a:gd name="T14" fmla="*/ 3 w 101"/>
                <a:gd name="T15" fmla="*/ 12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62">
                  <a:moveTo>
                    <a:pt x="3" y="125"/>
                  </a:moveTo>
                  <a:lnTo>
                    <a:pt x="3" y="125"/>
                  </a:lnTo>
                  <a:cubicBezTo>
                    <a:pt x="0" y="137"/>
                    <a:pt x="3" y="149"/>
                    <a:pt x="10" y="149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8" y="161"/>
                    <a:pt x="73" y="152"/>
                    <a:pt x="76" y="139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3" y="12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1" name="Freeform 203"/>
            <p:cNvSpPr>
              <a:spLocks noChangeArrowheads="1"/>
            </p:cNvSpPr>
            <p:nvPr/>
          </p:nvSpPr>
          <p:spPr bwMode="auto">
            <a:xfrm>
              <a:off x="16936708" y="5192698"/>
              <a:ext cx="93109" cy="152353"/>
            </a:xfrm>
            <a:custGeom>
              <a:avLst/>
              <a:gdLst>
                <a:gd name="T0" fmla="*/ 90 w 101"/>
                <a:gd name="T1" fmla="*/ 10 h 162"/>
                <a:gd name="T2" fmla="*/ 90 w 101"/>
                <a:gd name="T3" fmla="*/ 10 h 162"/>
                <a:gd name="T4" fmla="*/ 39 w 101"/>
                <a:gd name="T5" fmla="*/ 2 h 162"/>
                <a:gd name="T6" fmla="*/ 22 w 101"/>
                <a:gd name="T7" fmla="*/ 22 h 162"/>
                <a:gd name="T8" fmla="*/ 0 w 101"/>
                <a:gd name="T9" fmla="*/ 146 h 162"/>
                <a:gd name="T10" fmla="*/ 73 w 101"/>
                <a:gd name="T11" fmla="*/ 161 h 162"/>
                <a:gd name="T12" fmla="*/ 97 w 101"/>
                <a:gd name="T13" fmla="*/ 37 h 162"/>
                <a:gd name="T14" fmla="*/ 90 w 101"/>
                <a:gd name="T15" fmla="*/ 1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62">
                  <a:moveTo>
                    <a:pt x="90" y="10"/>
                  </a:moveTo>
                  <a:lnTo>
                    <a:pt x="90" y="10"/>
                  </a:lnTo>
                  <a:cubicBezTo>
                    <a:pt x="39" y="2"/>
                    <a:pt x="39" y="2"/>
                    <a:pt x="39" y="2"/>
                  </a:cubicBezTo>
                  <a:cubicBezTo>
                    <a:pt x="31" y="0"/>
                    <a:pt x="24" y="10"/>
                    <a:pt x="22" y="22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0" y="24"/>
                    <a:pt x="95" y="12"/>
                    <a:pt x="90" y="1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2" name="Freeform 204"/>
            <p:cNvSpPr>
              <a:spLocks noChangeArrowheads="1"/>
            </p:cNvSpPr>
            <p:nvPr/>
          </p:nvSpPr>
          <p:spPr bwMode="auto">
            <a:xfrm>
              <a:off x="19196719" y="5218091"/>
              <a:ext cx="105806" cy="88873"/>
            </a:xfrm>
            <a:custGeom>
              <a:avLst/>
              <a:gdLst>
                <a:gd name="T0" fmla="*/ 0 w 113"/>
                <a:gd name="T1" fmla="*/ 46 h 96"/>
                <a:gd name="T2" fmla="*/ 0 w 113"/>
                <a:gd name="T3" fmla="*/ 46 h 96"/>
                <a:gd name="T4" fmla="*/ 44 w 113"/>
                <a:gd name="T5" fmla="*/ 0 h 96"/>
                <a:gd name="T6" fmla="*/ 71 w 113"/>
                <a:gd name="T7" fmla="*/ 0 h 96"/>
                <a:gd name="T8" fmla="*/ 112 w 113"/>
                <a:gd name="T9" fmla="*/ 46 h 96"/>
                <a:gd name="T10" fmla="*/ 71 w 113"/>
                <a:gd name="T11" fmla="*/ 95 h 96"/>
                <a:gd name="T12" fmla="*/ 44 w 113"/>
                <a:gd name="T13" fmla="*/ 95 h 96"/>
                <a:gd name="T14" fmla="*/ 0 w 113"/>
                <a:gd name="T15" fmla="*/ 4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96">
                  <a:moveTo>
                    <a:pt x="0" y="46"/>
                  </a:moveTo>
                  <a:lnTo>
                    <a:pt x="0" y="46"/>
                  </a:lnTo>
                  <a:cubicBezTo>
                    <a:pt x="0" y="22"/>
                    <a:pt x="19" y="0"/>
                    <a:pt x="4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112" y="22"/>
                    <a:pt x="112" y="46"/>
                  </a:cubicBezTo>
                  <a:cubicBezTo>
                    <a:pt x="112" y="73"/>
                    <a:pt x="92" y="95"/>
                    <a:pt x="71" y="95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19" y="95"/>
                    <a:pt x="0" y="73"/>
                    <a:pt x="0" y="46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3" name="Freeform 205"/>
            <p:cNvSpPr>
              <a:spLocks noChangeArrowheads="1"/>
            </p:cNvSpPr>
            <p:nvPr/>
          </p:nvSpPr>
          <p:spPr bwMode="auto">
            <a:xfrm>
              <a:off x="18159823" y="4270116"/>
              <a:ext cx="1278134" cy="964902"/>
            </a:xfrm>
            <a:custGeom>
              <a:avLst/>
              <a:gdLst>
                <a:gd name="T0" fmla="*/ 3 w 1334"/>
                <a:gd name="T1" fmla="*/ 103 h 1011"/>
                <a:gd name="T2" fmla="*/ 3 w 1334"/>
                <a:gd name="T3" fmla="*/ 103 h 1011"/>
                <a:gd name="T4" fmla="*/ 93 w 1334"/>
                <a:gd name="T5" fmla="*/ 0 h 1011"/>
                <a:gd name="T6" fmla="*/ 1246 w 1334"/>
                <a:gd name="T7" fmla="*/ 5 h 1011"/>
                <a:gd name="T8" fmla="*/ 1333 w 1334"/>
                <a:gd name="T9" fmla="*/ 108 h 1011"/>
                <a:gd name="T10" fmla="*/ 1331 w 1334"/>
                <a:gd name="T11" fmla="*/ 907 h 1011"/>
                <a:gd name="T12" fmla="*/ 1241 w 1334"/>
                <a:gd name="T13" fmla="*/ 1010 h 1011"/>
                <a:gd name="T14" fmla="*/ 91 w 1334"/>
                <a:gd name="T15" fmla="*/ 1005 h 1011"/>
                <a:gd name="T16" fmla="*/ 0 w 1334"/>
                <a:gd name="T17" fmla="*/ 902 h 1011"/>
                <a:gd name="T18" fmla="*/ 3 w 1334"/>
                <a:gd name="T19" fmla="*/ 103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4" h="1011">
                  <a:moveTo>
                    <a:pt x="3" y="103"/>
                  </a:moveTo>
                  <a:lnTo>
                    <a:pt x="3" y="103"/>
                  </a:lnTo>
                  <a:cubicBezTo>
                    <a:pt x="3" y="47"/>
                    <a:pt x="44" y="0"/>
                    <a:pt x="93" y="0"/>
                  </a:cubicBezTo>
                  <a:cubicBezTo>
                    <a:pt x="1246" y="5"/>
                    <a:pt x="1246" y="5"/>
                    <a:pt x="1246" y="5"/>
                  </a:cubicBezTo>
                  <a:cubicBezTo>
                    <a:pt x="1294" y="5"/>
                    <a:pt x="1333" y="52"/>
                    <a:pt x="1333" y="108"/>
                  </a:cubicBezTo>
                  <a:cubicBezTo>
                    <a:pt x="1331" y="907"/>
                    <a:pt x="1331" y="907"/>
                    <a:pt x="1331" y="907"/>
                  </a:cubicBezTo>
                  <a:cubicBezTo>
                    <a:pt x="1331" y="963"/>
                    <a:pt x="1292" y="1010"/>
                    <a:pt x="1241" y="1010"/>
                  </a:cubicBezTo>
                  <a:cubicBezTo>
                    <a:pt x="91" y="1005"/>
                    <a:pt x="91" y="1005"/>
                    <a:pt x="91" y="1005"/>
                  </a:cubicBezTo>
                  <a:cubicBezTo>
                    <a:pt x="42" y="1005"/>
                    <a:pt x="0" y="958"/>
                    <a:pt x="0" y="902"/>
                  </a:cubicBezTo>
                  <a:lnTo>
                    <a:pt x="3" y="103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4" name="Freeform 206"/>
            <p:cNvSpPr>
              <a:spLocks noChangeArrowheads="1"/>
            </p:cNvSpPr>
            <p:nvPr/>
          </p:nvSpPr>
          <p:spPr bwMode="auto">
            <a:xfrm>
              <a:off x="18227539" y="4600215"/>
              <a:ext cx="1121541" cy="558628"/>
            </a:xfrm>
            <a:custGeom>
              <a:avLst/>
              <a:gdLst>
                <a:gd name="T0" fmla="*/ 2 w 1171"/>
                <a:gd name="T1" fmla="*/ 58 h 586"/>
                <a:gd name="T2" fmla="*/ 2 w 1171"/>
                <a:gd name="T3" fmla="*/ 58 h 586"/>
                <a:gd name="T4" fmla="*/ 80 w 1171"/>
                <a:gd name="T5" fmla="*/ 0 h 586"/>
                <a:gd name="T6" fmla="*/ 1092 w 1171"/>
                <a:gd name="T7" fmla="*/ 3 h 586"/>
                <a:gd name="T8" fmla="*/ 1170 w 1171"/>
                <a:gd name="T9" fmla="*/ 63 h 586"/>
                <a:gd name="T10" fmla="*/ 1167 w 1171"/>
                <a:gd name="T11" fmla="*/ 527 h 586"/>
                <a:gd name="T12" fmla="*/ 1089 w 1171"/>
                <a:gd name="T13" fmla="*/ 585 h 586"/>
                <a:gd name="T14" fmla="*/ 78 w 1171"/>
                <a:gd name="T15" fmla="*/ 583 h 586"/>
                <a:gd name="T16" fmla="*/ 0 w 1171"/>
                <a:gd name="T17" fmla="*/ 522 h 586"/>
                <a:gd name="T18" fmla="*/ 2 w 1171"/>
                <a:gd name="T19" fmla="*/ 58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1" h="586">
                  <a:moveTo>
                    <a:pt x="2" y="58"/>
                  </a:moveTo>
                  <a:lnTo>
                    <a:pt x="2" y="58"/>
                  </a:lnTo>
                  <a:cubicBezTo>
                    <a:pt x="2" y="27"/>
                    <a:pt x="37" y="0"/>
                    <a:pt x="80" y="0"/>
                  </a:cubicBezTo>
                  <a:cubicBezTo>
                    <a:pt x="1092" y="3"/>
                    <a:pt x="1092" y="3"/>
                    <a:pt x="1092" y="3"/>
                  </a:cubicBezTo>
                  <a:cubicBezTo>
                    <a:pt x="1135" y="3"/>
                    <a:pt x="1170" y="30"/>
                    <a:pt x="1170" y="63"/>
                  </a:cubicBezTo>
                  <a:cubicBezTo>
                    <a:pt x="1167" y="527"/>
                    <a:pt x="1167" y="527"/>
                    <a:pt x="1167" y="527"/>
                  </a:cubicBezTo>
                  <a:cubicBezTo>
                    <a:pt x="1167" y="558"/>
                    <a:pt x="1133" y="585"/>
                    <a:pt x="1089" y="585"/>
                  </a:cubicBezTo>
                  <a:cubicBezTo>
                    <a:pt x="78" y="583"/>
                    <a:pt x="78" y="583"/>
                    <a:pt x="78" y="583"/>
                  </a:cubicBezTo>
                  <a:cubicBezTo>
                    <a:pt x="34" y="583"/>
                    <a:pt x="0" y="556"/>
                    <a:pt x="0" y="522"/>
                  </a:cubicBezTo>
                  <a:lnTo>
                    <a:pt x="2" y="58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5" name="Freeform 207"/>
            <p:cNvSpPr>
              <a:spLocks noChangeArrowheads="1"/>
            </p:cNvSpPr>
            <p:nvPr/>
          </p:nvSpPr>
          <p:spPr bwMode="auto">
            <a:xfrm>
              <a:off x="18671923" y="4308205"/>
              <a:ext cx="266631" cy="249690"/>
            </a:xfrm>
            <a:custGeom>
              <a:avLst/>
              <a:gdLst>
                <a:gd name="T0" fmla="*/ 0 w 281"/>
                <a:gd name="T1" fmla="*/ 26 h 264"/>
                <a:gd name="T2" fmla="*/ 0 w 281"/>
                <a:gd name="T3" fmla="*/ 26 h 264"/>
                <a:gd name="T4" fmla="*/ 19 w 281"/>
                <a:gd name="T5" fmla="*/ 0 h 264"/>
                <a:gd name="T6" fmla="*/ 261 w 281"/>
                <a:gd name="T7" fmla="*/ 0 h 264"/>
                <a:gd name="T8" fmla="*/ 280 w 281"/>
                <a:gd name="T9" fmla="*/ 26 h 264"/>
                <a:gd name="T10" fmla="*/ 280 w 281"/>
                <a:gd name="T11" fmla="*/ 236 h 264"/>
                <a:gd name="T12" fmla="*/ 261 w 281"/>
                <a:gd name="T13" fmla="*/ 263 h 264"/>
                <a:gd name="T14" fmla="*/ 19 w 281"/>
                <a:gd name="T15" fmla="*/ 263 h 264"/>
                <a:gd name="T16" fmla="*/ 0 w 281"/>
                <a:gd name="T17" fmla="*/ 236 h 264"/>
                <a:gd name="T18" fmla="*/ 0 w 281"/>
                <a:gd name="T19" fmla="*/ 2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64">
                  <a:moveTo>
                    <a:pt x="0" y="26"/>
                  </a:moveTo>
                  <a:lnTo>
                    <a:pt x="0" y="26"/>
                  </a:lnTo>
                  <a:cubicBezTo>
                    <a:pt x="0" y="12"/>
                    <a:pt x="10" y="0"/>
                    <a:pt x="19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3" y="0"/>
                    <a:pt x="280" y="12"/>
                    <a:pt x="280" y="2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51"/>
                    <a:pt x="270" y="263"/>
                    <a:pt x="261" y="263"/>
                  </a:cubicBezTo>
                  <a:cubicBezTo>
                    <a:pt x="19" y="263"/>
                    <a:pt x="19" y="263"/>
                    <a:pt x="19" y="263"/>
                  </a:cubicBezTo>
                  <a:cubicBezTo>
                    <a:pt x="10" y="263"/>
                    <a:pt x="0" y="251"/>
                    <a:pt x="0" y="236"/>
                  </a:cubicBezTo>
                  <a:lnTo>
                    <a:pt x="0" y="26"/>
                  </a:lnTo>
                </a:path>
              </a:pathLst>
            </a:custGeom>
            <a:solidFill>
              <a:srgbClr val="5E81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6" name="Freeform 208"/>
            <p:cNvSpPr>
              <a:spLocks noChangeArrowheads="1"/>
            </p:cNvSpPr>
            <p:nvPr/>
          </p:nvSpPr>
          <p:spPr bwMode="auto">
            <a:xfrm>
              <a:off x="18303719" y="4634071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6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7" name="Freeform 209"/>
            <p:cNvSpPr>
              <a:spLocks noChangeArrowheads="1"/>
            </p:cNvSpPr>
            <p:nvPr/>
          </p:nvSpPr>
          <p:spPr bwMode="auto">
            <a:xfrm>
              <a:off x="18473008" y="4634071"/>
              <a:ext cx="131199" cy="131193"/>
            </a:xfrm>
            <a:custGeom>
              <a:avLst/>
              <a:gdLst>
                <a:gd name="T0" fmla="*/ 2 w 140"/>
                <a:gd name="T1" fmla="*/ 5 h 142"/>
                <a:gd name="T2" fmla="*/ 2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2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2" y="5"/>
                  </a:moveTo>
                  <a:lnTo>
                    <a:pt x="2" y="5"/>
                  </a:lnTo>
                  <a:cubicBezTo>
                    <a:pt x="2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6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lnTo>
                    <a:pt x="2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8" name="Freeform 210"/>
            <p:cNvSpPr>
              <a:spLocks noChangeArrowheads="1"/>
            </p:cNvSpPr>
            <p:nvPr/>
          </p:nvSpPr>
          <p:spPr bwMode="auto">
            <a:xfrm>
              <a:off x="18646530" y="4634071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09" name="Freeform 211"/>
            <p:cNvSpPr>
              <a:spLocks noChangeArrowheads="1"/>
            </p:cNvSpPr>
            <p:nvPr/>
          </p:nvSpPr>
          <p:spPr bwMode="auto">
            <a:xfrm>
              <a:off x="18815819" y="4638303"/>
              <a:ext cx="131199" cy="131193"/>
            </a:xfrm>
            <a:custGeom>
              <a:avLst/>
              <a:gdLst>
                <a:gd name="T0" fmla="*/ 0 w 140"/>
                <a:gd name="T1" fmla="*/ 3 h 143"/>
                <a:gd name="T2" fmla="*/ 0 w 140"/>
                <a:gd name="T3" fmla="*/ 3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39 h 143"/>
                <a:gd name="T16" fmla="*/ 0 w 140"/>
                <a:gd name="T17" fmla="*/ 134 h 143"/>
                <a:gd name="T18" fmla="*/ 0 w 140"/>
                <a:gd name="T19" fmla="*/ 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3"/>
                  </a:moveTo>
                  <a:lnTo>
                    <a:pt x="0" y="3"/>
                  </a:lnTo>
                  <a:cubicBezTo>
                    <a:pt x="3" y="0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2"/>
                    <a:pt x="134" y="142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9"/>
                    <a:pt x="0" y="134"/>
                  </a:cubicBezTo>
                  <a:lnTo>
                    <a:pt x="0" y="3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0" name="Freeform 212"/>
            <p:cNvSpPr>
              <a:spLocks noChangeArrowheads="1"/>
            </p:cNvSpPr>
            <p:nvPr/>
          </p:nvSpPr>
          <p:spPr bwMode="auto">
            <a:xfrm>
              <a:off x="18989340" y="4638303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5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5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2"/>
                    <a:pt x="135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1" name="Freeform 213"/>
            <p:cNvSpPr>
              <a:spLocks noChangeArrowheads="1"/>
            </p:cNvSpPr>
            <p:nvPr/>
          </p:nvSpPr>
          <p:spPr bwMode="auto">
            <a:xfrm>
              <a:off x="19162862" y="4638303"/>
              <a:ext cx="131199" cy="131193"/>
            </a:xfrm>
            <a:custGeom>
              <a:avLst/>
              <a:gdLst>
                <a:gd name="T0" fmla="*/ 3 w 140"/>
                <a:gd name="T1" fmla="*/ 5 h 143"/>
                <a:gd name="T2" fmla="*/ 3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3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3" y="5"/>
                  </a:moveTo>
                  <a:lnTo>
                    <a:pt x="3" y="5"/>
                  </a:lnTo>
                  <a:cubicBezTo>
                    <a:pt x="3" y="3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39"/>
                    <a:pt x="0" y="137"/>
                  </a:cubicBezTo>
                  <a:lnTo>
                    <a:pt x="3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2" name="Freeform 214"/>
            <p:cNvSpPr>
              <a:spLocks noChangeArrowheads="1"/>
            </p:cNvSpPr>
            <p:nvPr/>
          </p:nvSpPr>
          <p:spPr bwMode="auto">
            <a:xfrm>
              <a:off x="18303719" y="4799120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6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36" y="139"/>
                    <a:pt x="136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3" name="Freeform 215"/>
            <p:cNvSpPr>
              <a:spLocks noChangeArrowheads="1"/>
            </p:cNvSpPr>
            <p:nvPr/>
          </p:nvSpPr>
          <p:spPr bwMode="auto">
            <a:xfrm>
              <a:off x="18473008" y="4799120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6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4" name="Freeform 216"/>
            <p:cNvSpPr>
              <a:spLocks noChangeArrowheads="1"/>
            </p:cNvSpPr>
            <p:nvPr/>
          </p:nvSpPr>
          <p:spPr bwMode="auto">
            <a:xfrm>
              <a:off x="18646530" y="4799120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4 w 140"/>
                <a:gd name="T7" fmla="*/ 2 h 142"/>
                <a:gd name="T8" fmla="*/ 139 w 140"/>
                <a:gd name="T9" fmla="*/ 5 h 142"/>
                <a:gd name="T10" fmla="*/ 137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2"/>
                    <a:pt x="139" y="2"/>
                    <a:pt x="139" y="5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37" y="141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5" name="Freeform 217"/>
            <p:cNvSpPr>
              <a:spLocks noChangeArrowheads="1"/>
            </p:cNvSpPr>
            <p:nvPr/>
          </p:nvSpPr>
          <p:spPr bwMode="auto">
            <a:xfrm>
              <a:off x="18815819" y="4803352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39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0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2"/>
                    <a:pt x="134" y="142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6" name="Freeform 218"/>
            <p:cNvSpPr>
              <a:spLocks noChangeArrowheads="1"/>
            </p:cNvSpPr>
            <p:nvPr/>
          </p:nvSpPr>
          <p:spPr bwMode="auto">
            <a:xfrm>
              <a:off x="18989340" y="4803352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5 w 140"/>
                <a:gd name="T7" fmla="*/ 0 h 143"/>
                <a:gd name="T8" fmla="*/ 139 w 140"/>
                <a:gd name="T9" fmla="*/ 5 h 143"/>
                <a:gd name="T10" fmla="*/ 137 w 140"/>
                <a:gd name="T11" fmla="*/ 137 h 143"/>
                <a:gd name="T12" fmla="*/ 135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3"/>
                    <a:pt x="139" y="5"/>
                  </a:cubicBezTo>
                  <a:cubicBezTo>
                    <a:pt x="137" y="137"/>
                    <a:pt x="137" y="137"/>
                    <a:pt x="137" y="137"/>
                  </a:cubicBezTo>
                  <a:cubicBezTo>
                    <a:pt x="137" y="139"/>
                    <a:pt x="137" y="142"/>
                    <a:pt x="135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0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7" name="Freeform 219"/>
            <p:cNvSpPr>
              <a:spLocks noChangeArrowheads="1"/>
            </p:cNvSpPr>
            <p:nvPr/>
          </p:nvSpPr>
          <p:spPr bwMode="auto">
            <a:xfrm>
              <a:off x="19162862" y="4803352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8" name="Freeform 220"/>
            <p:cNvSpPr>
              <a:spLocks noChangeArrowheads="1"/>
            </p:cNvSpPr>
            <p:nvPr/>
          </p:nvSpPr>
          <p:spPr bwMode="auto">
            <a:xfrm>
              <a:off x="18299487" y="4968401"/>
              <a:ext cx="131199" cy="131193"/>
            </a:xfrm>
            <a:custGeom>
              <a:avLst/>
              <a:gdLst>
                <a:gd name="T0" fmla="*/ 3 w 140"/>
                <a:gd name="T1" fmla="*/ 4 h 142"/>
                <a:gd name="T2" fmla="*/ 3 w 140"/>
                <a:gd name="T3" fmla="*/ 4 h 142"/>
                <a:gd name="T4" fmla="*/ 5 w 140"/>
                <a:gd name="T5" fmla="*/ 0 h 142"/>
                <a:gd name="T6" fmla="*/ 137 w 140"/>
                <a:gd name="T7" fmla="*/ 0 h 142"/>
                <a:gd name="T8" fmla="*/ 139 w 140"/>
                <a:gd name="T9" fmla="*/ 4 h 142"/>
                <a:gd name="T10" fmla="*/ 139 w 140"/>
                <a:gd name="T11" fmla="*/ 136 h 142"/>
                <a:gd name="T12" fmla="*/ 135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3 w 140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3" y="4"/>
                  </a:moveTo>
                  <a:lnTo>
                    <a:pt x="3" y="4"/>
                  </a:lnTo>
                  <a:cubicBezTo>
                    <a:pt x="3" y="2"/>
                    <a:pt x="3" y="0"/>
                    <a:pt x="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9" y="0"/>
                    <a:pt x="139" y="2"/>
                    <a:pt x="139" y="4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7" y="141"/>
                    <a:pt x="135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3" y="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19" name="Freeform 221"/>
            <p:cNvSpPr>
              <a:spLocks noChangeArrowheads="1"/>
            </p:cNvSpPr>
            <p:nvPr/>
          </p:nvSpPr>
          <p:spPr bwMode="auto">
            <a:xfrm>
              <a:off x="18473008" y="4968401"/>
              <a:ext cx="131199" cy="131193"/>
            </a:xfrm>
            <a:custGeom>
              <a:avLst/>
              <a:gdLst>
                <a:gd name="T0" fmla="*/ 0 w 140"/>
                <a:gd name="T1" fmla="*/ 4 h 142"/>
                <a:gd name="T2" fmla="*/ 0 w 140"/>
                <a:gd name="T3" fmla="*/ 4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4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4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6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lnTo>
                    <a:pt x="0" y="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0" name="Freeform 222"/>
            <p:cNvSpPr>
              <a:spLocks noChangeArrowheads="1"/>
            </p:cNvSpPr>
            <p:nvPr/>
          </p:nvSpPr>
          <p:spPr bwMode="auto">
            <a:xfrm>
              <a:off x="18646530" y="4968401"/>
              <a:ext cx="131199" cy="131193"/>
            </a:xfrm>
            <a:custGeom>
              <a:avLst/>
              <a:gdLst>
                <a:gd name="T0" fmla="*/ 2 w 140"/>
                <a:gd name="T1" fmla="*/ 4 h 142"/>
                <a:gd name="T2" fmla="*/ 2 w 140"/>
                <a:gd name="T3" fmla="*/ 4 h 142"/>
                <a:gd name="T4" fmla="*/ 7 w 140"/>
                <a:gd name="T5" fmla="*/ 0 h 142"/>
                <a:gd name="T6" fmla="*/ 134 w 140"/>
                <a:gd name="T7" fmla="*/ 2 h 142"/>
                <a:gd name="T8" fmla="*/ 139 w 140"/>
                <a:gd name="T9" fmla="*/ 7 h 142"/>
                <a:gd name="T10" fmla="*/ 139 w 140"/>
                <a:gd name="T11" fmla="*/ 139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2 w 140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2" y="4"/>
                  </a:moveTo>
                  <a:lnTo>
                    <a:pt x="2" y="4"/>
                  </a:lnTo>
                  <a:cubicBezTo>
                    <a:pt x="2" y="2"/>
                    <a:pt x="2" y="0"/>
                    <a:pt x="7" y="0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6" y="2"/>
                    <a:pt x="139" y="2"/>
                    <a:pt x="139" y="7"/>
                  </a:cubicBezTo>
                  <a:cubicBezTo>
                    <a:pt x="139" y="139"/>
                    <a:pt x="139" y="139"/>
                    <a:pt x="139" y="139"/>
                  </a:cubicBezTo>
                  <a:cubicBezTo>
                    <a:pt x="139" y="141"/>
                    <a:pt x="136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lnTo>
                    <a:pt x="2" y="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1" name="Freeform 223"/>
            <p:cNvSpPr>
              <a:spLocks noChangeArrowheads="1"/>
            </p:cNvSpPr>
            <p:nvPr/>
          </p:nvSpPr>
          <p:spPr bwMode="auto">
            <a:xfrm>
              <a:off x="18815819" y="4968401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39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2"/>
                    <a:pt x="134" y="142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2" name="Freeform 224"/>
            <p:cNvSpPr>
              <a:spLocks noChangeArrowheads="1"/>
            </p:cNvSpPr>
            <p:nvPr/>
          </p:nvSpPr>
          <p:spPr bwMode="auto">
            <a:xfrm>
              <a:off x="18989340" y="4968401"/>
              <a:ext cx="131199" cy="131193"/>
            </a:xfrm>
            <a:custGeom>
              <a:avLst/>
              <a:gdLst>
                <a:gd name="T0" fmla="*/ 2 w 140"/>
                <a:gd name="T1" fmla="*/ 5 h 143"/>
                <a:gd name="T2" fmla="*/ 2 w 140"/>
                <a:gd name="T3" fmla="*/ 5 h 143"/>
                <a:gd name="T4" fmla="*/ 7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2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2" y="5"/>
                  </a:moveTo>
                  <a:lnTo>
                    <a:pt x="2" y="5"/>
                  </a:lnTo>
                  <a:cubicBezTo>
                    <a:pt x="2" y="2"/>
                    <a:pt x="2" y="0"/>
                    <a:pt x="7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9" y="0"/>
                    <a:pt x="139" y="2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0" y="139"/>
                    <a:pt x="0" y="137"/>
                  </a:cubicBezTo>
                  <a:lnTo>
                    <a:pt x="2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3" name="Freeform 225"/>
            <p:cNvSpPr>
              <a:spLocks noChangeArrowheads="1"/>
            </p:cNvSpPr>
            <p:nvPr/>
          </p:nvSpPr>
          <p:spPr bwMode="auto">
            <a:xfrm>
              <a:off x="19162862" y="4968401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4" name="Freeform 226"/>
            <p:cNvSpPr>
              <a:spLocks noChangeArrowheads="1"/>
            </p:cNvSpPr>
            <p:nvPr/>
          </p:nvSpPr>
          <p:spPr bwMode="auto">
            <a:xfrm>
              <a:off x="19192487" y="5209627"/>
              <a:ext cx="101574" cy="88873"/>
            </a:xfrm>
            <a:custGeom>
              <a:avLst/>
              <a:gdLst>
                <a:gd name="T0" fmla="*/ 0 w 112"/>
                <a:gd name="T1" fmla="*/ 49 h 96"/>
                <a:gd name="T2" fmla="*/ 0 w 112"/>
                <a:gd name="T3" fmla="*/ 49 h 96"/>
                <a:gd name="T4" fmla="*/ 43 w 112"/>
                <a:gd name="T5" fmla="*/ 0 h 96"/>
                <a:gd name="T6" fmla="*/ 70 w 112"/>
                <a:gd name="T7" fmla="*/ 0 h 96"/>
                <a:gd name="T8" fmla="*/ 111 w 112"/>
                <a:gd name="T9" fmla="*/ 49 h 96"/>
                <a:gd name="T10" fmla="*/ 70 w 112"/>
                <a:gd name="T11" fmla="*/ 95 h 96"/>
                <a:gd name="T12" fmla="*/ 41 w 112"/>
                <a:gd name="T13" fmla="*/ 95 h 96"/>
                <a:gd name="T14" fmla="*/ 0 w 112"/>
                <a:gd name="T15" fmla="*/ 4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6">
                  <a:moveTo>
                    <a:pt x="0" y="49"/>
                  </a:moveTo>
                  <a:lnTo>
                    <a:pt x="0" y="49"/>
                  </a:lnTo>
                  <a:cubicBezTo>
                    <a:pt x="0" y="22"/>
                    <a:pt x="19" y="0"/>
                    <a:pt x="4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2" y="0"/>
                    <a:pt x="111" y="22"/>
                    <a:pt x="111" y="49"/>
                  </a:cubicBezTo>
                  <a:cubicBezTo>
                    <a:pt x="111" y="73"/>
                    <a:pt x="92" y="95"/>
                    <a:pt x="70" y="95"/>
                  </a:cubicBezTo>
                  <a:cubicBezTo>
                    <a:pt x="41" y="95"/>
                    <a:pt x="41" y="95"/>
                    <a:pt x="41" y="95"/>
                  </a:cubicBezTo>
                  <a:cubicBezTo>
                    <a:pt x="19" y="95"/>
                    <a:pt x="0" y="73"/>
                    <a:pt x="0" y="49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5" name="Freeform 227"/>
            <p:cNvSpPr>
              <a:spLocks noChangeArrowheads="1"/>
            </p:cNvSpPr>
            <p:nvPr/>
          </p:nvSpPr>
          <p:spPr bwMode="auto">
            <a:xfrm>
              <a:off x="18307951" y="5205395"/>
              <a:ext cx="105806" cy="84641"/>
            </a:xfrm>
            <a:custGeom>
              <a:avLst/>
              <a:gdLst>
                <a:gd name="T0" fmla="*/ 0 w 114"/>
                <a:gd name="T1" fmla="*/ 47 h 94"/>
                <a:gd name="T2" fmla="*/ 0 w 114"/>
                <a:gd name="T3" fmla="*/ 47 h 94"/>
                <a:gd name="T4" fmla="*/ 44 w 114"/>
                <a:gd name="T5" fmla="*/ 0 h 94"/>
                <a:gd name="T6" fmla="*/ 71 w 114"/>
                <a:gd name="T7" fmla="*/ 0 h 94"/>
                <a:gd name="T8" fmla="*/ 113 w 114"/>
                <a:gd name="T9" fmla="*/ 47 h 94"/>
                <a:gd name="T10" fmla="*/ 71 w 114"/>
                <a:gd name="T11" fmla="*/ 93 h 94"/>
                <a:gd name="T12" fmla="*/ 44 w 114"/>
                <a:gd name="T13" fmla="*/ 93 h 94"/>
                <a:gd name="T14" fmla="*/ 0 w 114"/>
                <a:gd name="T15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94">
                  <a:moveTo>
                    <a:pt x="0" y="47"/>
                  </a:moveTo>
                  <a:lnTo>
                    <a:pt x="0" y="47"/>
                  </a:lnTo>
                  <a:cubicBezTo>
                    <a:pt x="0" y="20"/>
                    <a:pt x="20" y="0"/>
                    <a:pt x="4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113" y="20"/>
                    <a:pt x="113" y="47"/>
                  </a:cubicBezTo>
                  <a:cubicBezTo>
                    <a:pt x="113" y="73"/>
                    <a:pt x="95" y="93"/>
                    <a:pt x="71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20" y="93"/>
                    <a:pt x="0" y="73"/>
                    <a:pt x="0" y="47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6" name="Freeform 228"/>
            <p:cNvSpPr>
              <a:spLocks noChangeArrowheads="1"/>
            </p:cNvSpPr>
            <p:nvPr/>
          </p:nvSpPr>
          <p:spPr bwMode="auto">
            <a:xfrm>
              <a:off x="18130197" y="5264643"/>
              <a:ext cx="1328920" cy="266618"/>
            </a:xfrm>
            <a:custGeom>
              <a:avLst/>
              <a:gdLst>
                <a:gd name="T0" fmla="*/ 42 w 1390"/>
                <a:gd name="T1" fmla="*/ 29 h 281"/>
                <a:gd name="T2" fmla="*/ 42 w 1390"/>
                <a:gd name="T3" fmla="*/ 29 h 281"/>
                <a:gd name="T4" fmla="*/ 122 w 1390"/>
                <a:gd name="T5" fmla="*/ 0 h 281"/>
                <a:gd name="T6" fmla="*/ 1275 w 1390"/>
                <a:gd name="T7" fmla="*/ 5 h 281"/>
                <a:gd name="T8" fmla="*/ 1353 w 1390"/>
                <a:gd name="T9" fmla="*/ 32 h 281"/>
                <a:gd name="T10" fmla="*/ 1370 w 1390"/>
                <a:gd name="T11" fmla="*/ 130 h 281"/>
                <a:gd name="T12" fmla="*/ 1389 w 1390"/>
                <a:gd name="T13" fmla="*/ 222 h 281"/>
                <a:gd name="T14" fmla="*/ 1301 w 1390"/>
                <a:gd name="T15" fmla="*/ 280 h 281"/>
                <a:gd name="T16" fmla="*/ 93 w 1390"/>
                <a:gd name="T17" fmla="*/ 278 h 281"/>
                <a:gd name="T18" fmla="*/ 34 w 1390"/>
                <a:gd name="T19" fmla="*/ 263 h 281"/>
                <a:gd name="T20" fmla="*/ 15 w 1390"/>
                <a:gd name="T21" fmla="*/ 178 h 281"/>
                <a:gd name="T22" fmla="*/ 39 w 1390"/>
                <a:gd name="T23" fmla="*/ 44 h 281"/>
                <a:gd name="T24" fmla="*/ 42 w 1390"/>
                <a:gd name="T25" fmla="*/ 2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0" h="281">
                  <a:moveTo>
                    <a:pt x="42" y="29"/>
                  </a:moveTo>
                  <a:lnTo>
                    <a:pt x="42" y="29"/>
                  </a:lnTo>
                  <a:cubicBezTo>
                    <a:pt x="42" y="12"/>
                    <a:pt x="73" y="0"/>
                    <a:pt x="122" y="0"/>
                  </a:cubicBezTo>
                  <a:cubicBezTo>
                    <a:pt x="1275" y="5"/>
                    <a:pt x="1275" y="5"/>
                    <a:pt x="1275" y="5"/>
                  </a:cubicBezTo>
                  <a:cubicBezTo>
                    <a:pt x="1323" y="5"/>
                    <a:pt x="1353" y="17"/>
                    <a:pt x="1353" y="32"/>
                  </a:cubicBezTo>
                  <a:cubicBezTo>
                    <a:pt x="1360" y="64"/>
                    <a:pt x="1365" y="98"/>
                    <a:pt x="1370" y="130"/>
                  </a:cubicBezTo>
                  <a:cubicBezTo>
                    <a:pt x="1377" y="161"/>
                    <a:pt x="1386" y="190"/>
                    <a:pt x="1389" y="222"/>
                  </a:cubicBezTo>
                  <a:cubicBezTo>
                    <a:pt x="1389" y="266"/>
                    <a:pt x="1336" y="280"/>
                    <a:pt x="1301" y="280"/>
                  </a:cubicBezTo>
                  <a:lnTo>
                    <a:pt x="93" y="278"/>
                  </a:lnTo>
                  <a:cubicBezTo>
                    <a:pt x="76" y="278"/>
                    <a:pt x="51" y="271"/>
                    <a:pt x="34" y="263"/>
                  </a:cubicBezTo>
                  <a:cubicBezTo>
                    <a:pt x="0" y="244"/>
                    <a:pt x="7" y="210"/>
                    <a:pt x="15" y="178"/>
                  </a:cubicBezTo>
                  <a:cubicBezTo>
                    <a:pt x="24" y="134"/>
                    <a:pt x="32" y="90"/>
                    <a:pt x="39" y="44"/>
                  </a:cubicBezTo>
                  <a:cubicBezTo>
                    <a:pt x="39" y="39"/>
                    <a:pt x="42" y="34"/>
                    <a:pt x="42" y="29"/>
                  </a:cubicBez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7" name="Freeform 229"/>
            <p:cNvSpPr>
              <a:spLocks noChangeArrowheads="1"/>
            </p:cNvSpPr>
            <p:nvPr/>
          </p:nvSpPr>
          <p:spPr bwMode="auto">
            <a:xfrm>
              <a:off x="18206378" y="5285803"/>
              <a:ext cx="1185025" cy="194673"/>
            </a:xfrm>
            <a:custGeom>
              <a:avLst/>
              <a:gdLst>
                <a:gd name="T0" fmla="*/ 34 w 1241"/>
                <a:gd name="T1" fmla="*/ 22 h 206"/>
                <a:gd name="T2" fmla="*/ 34 w 1241"/>
                <a:gd name="T3" fmla="*/ 22 h 206"/>
                <a:gd name="T4" fmla="*/ 115 w 1241"/>
                <a:gd name="T5" fmla="*/ 0 h 206"/>
                <a:gd name="T6" fmla="*/ 1136 w 1241"/>
                <a:gd name="T7" fmla="*/ 5 h 206"/>
                <a:gd name="T8" fmla="*/ 1214 w 1241"/>
                <a:gd name="T9" fmla="*/ 25 h 206"/>
                <a:gd name="T10" fmla="*/ 1223 w 1241"/>
                <a:gd name="T11" fmla="*/ 93 h 206"/>
                <a:gd name="T12" fmla="*/ 1235 w 1241"/>
                <a:gd name="T13" fmla="*/ 156 h 206"/>
                <a:gd name="T14" fmla="*/ 1238 w 1241"/>
                <a:gd name="T15" fmla="*/ 181 h 206"/>
                <a:gd name="T16" fmla="*/ 1160 w 1241"/>
                <a:gd name="T17" fmla="*/ 203 h 206"/>
                <a:gd name="T18" fmla="*/ 88 w 1241"/>
                <a:gd name="T19" fmla="*/ 200 h 206"/>
                <a:gd name="T20" fmla="*/ 15 w 1241"/>
                <a:gd name="T21" fmla="*/ 188 h 206"/>
                <a:gd name="T22" fmla="*/ 12 w 1241"/>
                <a:gd name="T23" fmla="*/ 120 h 206"/>
                <a:gd name="T24" fmla="*/ 34 w 1241"/>
                <a:gd name="T25" fmla="*/ 2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206">
                  <a:moveTo>
                    <a:pt x="34" y="22"/>
                  </a:moveTo>
                  <a:lnTo>
                    <a:pt x="34" y="22"/>
                  </a:lnTo>
                  <a:cubicBezTo>
                    <a:pt x="37" y="10"/>
                    <a:pt x="71" y="0"/>
                    <a:pt x="115" y="0"/>
                  </a:cubicBezTo>
                  <a:cubicBezTo>
                    <a:pt x="1136" y="5"/>
                    <a:pt x="1136" y="5"/>
                    <a:pt x="1136" y="5"/>
                  </a:cubicBezTo>
                  <a:cubicBezTo>
                    <a:pt x="1180" y="5"/>
                    <a:pt x="1214" y="12"/>
                    <a:pt x="1214" y="25"/>
                  </a:cubicBezTo>
                  <a:cubicBezTo>
                    <a:pt x="1214" y="47"/>
                    <a:pt x="1221" y="71"/>
                    <a:pt x="1223" y="93"/>
                  </a:cubicBezTo>
                  <a:cubicBezTo>
                    <a:pt x="1228" y="115"/>
                    <a:pt x="1230" y="137"/>
                    <a:pt x="1235" y="156"/>
                  </a:cubicBezTo>
                  <a:cubicBezTo>
                    <a:pt x="1235" y="163"/>
                    <a:pt x="1240" y="173"/>
                    <a:pt x="1238" y="181"/>
                  </a:cubicBezTo>
                  <a:cubicBezTo>
                    <a:pt x="1233" y="205"/>
                    <a:pt x="1175" y="203"/>
                    <a:pt x="1160" y="203"/>
                  </a:cubicBezTo>
                  <a:cubicBezTo>
                    <a:pt x="1160" y="203"/>
                    <a:pt x="90" y="200"/>
                    <a:pt x="88" y="200"/>
                  </a:cubicBezTo>
                  <a:cubicBezTo>
                    <a:pt x="68" y="200"/>
                    <a:pt x="32" y="205"/>
                    <a:pt x="15" y="188"/>
                  </a:cubicBezTo>
                  <a:cubicBezTo>
                    <a:pt x="0" y="168"/>
                    <a:pt x="7" y="139"/>
                    <a:pt x="12" y="120"/>
                  </a:cubicBezTo>
                  <a:cubicBezTo>
                    <a:pt x="19" y="88"/>
                    <a:pt x="24" y="78"/>
                    <a:pt x="34" y="22"/>
                  </a:cubicBez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8" name="Freeform 230"/>
            <p:cNvSpPr>
              <a:spLocks noChangeArrowheads="1"/>
            </p:cNvSpPr>
            <p:nvPr/>
          </p:nvSpPr>
          <p:spPr bwMode="auto">
            <a:xfrm>
              <a:off x="18159823" y="4240492"/>
              <a:ext cx="1278134" cy="964902"/>
            </a:xfrm>
            <a:custGeom>
              <a:avLst/>
              <a:gdLst>
                <a:gd name="T0" fmla="*/ 2 w 1334"/>
                <a:gd name="T1" fmla="*/ 103 h 1008"/>
                <a:gd name="T2" fmla="*/ 2 w 1334"/>
                <a:gd name="T3" fmla="*/ 103 h 1008"/>
                <a:gd name="T4" fmla="*/ 93 w 1334"/>
                <a:gd name="T5" fmla="*/ 0 h 1008"/>
                <a:gd name="T6" fmla="*/ 1243 w 1334"/>
                <a:gd name="T7" fmla="*/ 3 h 1008"/>
                <a:gd name="T8" fmla="*/ 1333 w 1334"/>
                <a:gd name="T9" fmla="*/ 105 h 1008"/>
                <a:gd name="T10" fmla="*/ 1331 w 1334"/>
                <a:gd name="T11" fmla="*/ 904 h 1008"/>
                <a:gd name="T12" fmla="*/ 1240 w 1334"/>
                <a:gd name="T13" fmla="*/ 1007 h 1008"/>
                <a:gd name="T14" fmla="*/ 88 w 1334"/>
                <a:gd name="T15" fmla="*/ 1004 h 1008"/>
                <a:gd name="T16" fmla="*/ 0 w 1334"/>
                <a:gd name="T17" fmla="*/ 900 h 1008"/>
                <a:gd name="T18" fmla="*/ 2 w 1334"/>
                <a:gd name="T19" fmla="*/ 103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4" h="1008">
                  <a:moveTo>
                    <a:pt x="2" y="103"/>
                  </a:moveTo>
                  <a:lnTo>
                    <a:pt x="2" y="103"/>
                  </a:lnTo>
                  <a:cubicBezTo>
                    <a:pt x="2" y="44"/>
                    <a:pt x="44" y="0"/>
                    <a:pt x="93" y="0"/>
                  </a:cubicBezTo>
                  <a:cubicBezTo>
                    <a:pt x="1243" y="3"/>
                    <a:pt x="1243" y="3"/>
                    <a:pt x="1243" y="3"/>
                  </a:cubicBezTo>
                  <a:cubicBezTo>
                    <a:pt x="1291" y="3"/>
                    <a:pt x="1333" y="49"/>
                    <a:pt x="1333" y="105"/>
                  </a:cubicBezTo>
                  <a:cubicBezTo>
                    <a:pt x="1331" y="904"/>
                    <a:pt x="1331" y="904"/>
                    <a:pt x="1331" y="904"/>
                  </a:cubicBezTo>
                  <a:cubicBezTo>
                    <a:pt x="1331" y="961"/>
                    <a:pt x="1289" y="1007"/>
                    <a:pt x="1240" y="1007"/>
                  </a:cubicBezTo>
                  <a:cubicBezTo>
                    <a:pt x="88" y="1004"/>
                    <a:pt x="88" y="1004"/>
                    <a:pt x="88" y="1004"/>
                  </a:cubicBezTo>
                  <a:cubicBezTo>
                    <a:pt x="39" y="1004"/>
                    <a:pt x="0" y="958"/>
                    <a:pt x="0" y="900"/>
                  </a:cubicBezTo>
                  <a:lnTo>
                    <a:pt x="2" y="103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29" name="Freeform 231"/>
            <p:cNvSpPr>
              <a:spLocks noChangeArrowheads="1"/>
            </p:cNvSpPr>
            <p:nvPr/>
          </p:nvSpPr>
          <p:spPr bwMode="auto">
            <a:xfrm>
              <a:off x="18159823" y="4270116"/>
              <a:ext cx="1278134" cy="964902"/>
            </a:xfrm>
            <a:custGeom>
              <a:avLst/>
              <a:gdLst>
                <a:gd name="T0" fmla="*/ 2 w 1334"/>
                <a:gd name="T1" fmla="*/ 103 h 1011"/>
                <a:gd name="T2" fmla="*/ 2 w 1334"/>
                <a:gd name="T3" fmla="*/ 103 h 1011"/>
                <a:gd name="T4" fmla="*/ 93 w 1334"/>
                <a:gd name="T5" fmla="*/ 0 h 1011"/>
                <a:gd name="T6" fmla="*/ 1243 w 1334"/>
                <a:gd name="T7" fmla="*/ 5 h 1011"/>
                <a:gd name="T8" fmla="*/ 1333 w 1334"/>
                <a:gd name="T9" fmla="*/ 108 h 1011"/>
                <a:gd name="T10" fmla="*/ 1331 w 1334"/>
                <a:gd name="T11" fmla="*/ 907 h 1011"/>
                <a:gd name="T12" fmla="*/ 1240 w 1334"/>
                <a:gd name="T13" fmla="*/ 1010 h 1011"/>
                <a:gd name="T14" fmla="*/ 88 w 1334"/>
                <a:gd name="T15" fmla="*/ 1005 h 1011"/>
                <a:gd name="T16" fmla="*/ 0 w 1334"/>
                <a:gd name="T17" fmla="*/ 902 h 1011"/>
                <a:gd name="T18" fmla="*/ 2 w 1334"/>
                <a:gd name="T19" fmla="*/ 103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4" h="1011">
                  <a:moveTo>
                    <a:pt x="2" y="103"/>
                  </a:moveTo>
                  <a:lnTo>
                    <a:pt x="2" y="103"/>
                  </a:lnTo>
                  <a:cubicBezTo>
                    <a:pt x="2" y="47"/>
                    <a:pt x="41" y="0"/>
                    <a:pt x="93" y="0"/>
                  </a:cubicBezTo>
                  <a:cubicBezTo>
                    <a:pt x="1243" y="5"/>
                    <a:pt x="1243" y="5"/>
                    <a:pt x="1243" y="5"/>
                  </a:cubicBezTo>
                  <a:cubicBezTo>
                    <a:pt x="1291" y="5"/>
                    <a:pt x="1333" y="52"/>
                    <a:pt x="1333" y="108"/>
                  </a:cubicBezTo>
                  <a:cubicBezTo>
                    <a:pt x="1331" y="907"/>
                    <a:pt x="1331" y="907"/>
                    <a:pt x="1331" y="907"/>
                  </a:cubicBezTo>
                  <a:cubicBezTo>
                    <a:pt x="1331" y="963"/>
                    <a:pt x="1289" y="1010"/>
                    <a:pt x="1240" y="1010"/>
                  </a:cubicBezTo>
                  <a:cubicBezTo>
                    <a:pt x="88" y="1005"/>
                    <a:pt x="88" y="1005"/>
                    <a:pt x="88" y="1005"/>
                  </a:cubicBezTo>
                  <a:cubicBezTo>
                    <a:pt x="39" y="1005"/>
                    <a:pt x="0" y="958"/>
                    <a:pt x="0" y="902"/>
                  </a:cubicBezTo>
                  <a:lnTo>
                    <a:pt x="2" y="103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0" name="Freeform 232"/>
            <p:cNvSpPr>
              <a:spLocks noChangeArrowheads="1"/>
            </p:cNvSpPr>
            <p:nvPr/>
          </p:nvSpPr>
          <p:spPr bwMode="auto">
            <a:xfrm>
              <a:off x="18223306" y="4600215"/>
              <a:ext cx="1121541" cy="558628"/>
            </a:xfrm>
            <a:custGeom>
              <a:avLst/>
              <a:gdLst>
                <a:gd name="T0" fmla="*/ 0 w 1171"/>
                <a:gd name="T1" fmla="*/ 58 h 586"/>
                <a:gd name="T2" fmla="*/ 0 w 1171"/>
                <a:gd name="T3" fmla="*/ 58 h 586"/>
                <a:gd name="T4" fmla="*/ 78 w 1171"/>
                <a:gd name="T5" fmla="*/ 0 h 586"/>
                <a:gd name="T6" fmla="*/ 1092 w 1171"/>
                <a:gd name="T7" fmla="*/ 3 h 586"/>
                <a:gd name="T8" fmla="*/ 1170 w 1171"/>
                <a:gd name="T9" fmla="*/ 63 h 586"/>
                <a:gd name="T10" fmla="*/ 1168 w 1171"/>
                <a:gd name="T11" fmla="*/ 527 h 586"/>
                <a:gd name="T12" fmla="*/ 1090 w 1171"/>
                <a:gd name="T13" fmla="*/ 585 h 586"/>
                <a:gd name="T14" fmla="*/ 78 w 1171"/>
                <a:gd name="T15" fmla="*/ 583 h 586"/>
                <a:gd name="T16" fmla="*/ 0 w 1171"/>
                <a:gd name="T17" fmla="*/ 522 h 586"/>
                <a:gd name="T18" fmla="*/ 0 w 1171"/>
                <a:gd name="T19" fmla="*/ 58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1" h="586">
                  <a:moveTo>
                    <a:pt x="0" y="58"/>
                  </a:moveTo>
                  <a:lnTo>
                    <a:pt x="0" y="58"/>
                  </a:lnTo>
                  <a:cubicBezTo>
                    <a:pt x="0" y="27"/>
                    <a:pt x="37" y="0"/>
                    <a:pt x="78" y="0"/>
                  </a:cubicBezTo>
                  <a:cubicBezTo>
                    <a:pt x="1092" y="3"/>
                    <a:pt x="1092" y="3"/>
                    <a:pt x="1092" y="3"/>
                  </a:cubicBezTo>
                  <a:cubicBezTo>
                    <a:pt x="1136" y="3"/>
                    <a:pt x="1170" y="30"/>
                    <a:pt x="1170" y="63"/>
                  </a:cubicBezTo>
                  <a:cubicBezTo>
                    <a:pt x="1168" y="527"/>
                    <a:pt x="1168" y="527"/>
                    <a:pt x="1168" y="527"/>
                  </a:cubicBezTo>
                  <a:cubicBezTo>
                    <a:pt x="1168" y="558"/>
                    <a:pt x="1134" y="585"/>
                    <a:pt x="1090" y="585"/>
                  </a:cubicBezTo>
                  <a:cubicBezTo>
                    <a:pt x="78" y="583"/>
                    <a:pt x="78" y="583"/>
                    <a:pt x="78" y="583"/>
                  </a:cubicBezTo>
                  <a:cubicBezTo>
                    <a:pt x="35" y="583"/>
                    <a:pt x="0" y="556"/>
                    <a:pt x="0" y="522"/>
                  </a:cubicBezTo>
                  <a:lnTo>
                    <a:pt x="0" y="58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1" name="Freeform 233"/>
            <p:cNvSpPr>
              <a:spLocks noChangeArrowheads="1"/>
            </p:cNvSpPr>
            <p:nvPr/>
          </p:nvSpPr>
          <p:spPr bwMode="auto">
            <a:xfrm>
              <a:off x="18676155" y="4325133"/>
              <a:ext cx="232773" cy="224297"/>
            </a:xfrm>
            <a:custGeom>
              <a:avLst/>
              <a:gdLst>
                <a:gd name="T0" fmla="*/ 0 w 249"/>
                <a:gd name="T1" fmla="*/ 24 h 238"/>
                <a:gd name="T2" fmla="*/ 0 w 249"/>
                <a:gd name="T3" fmla="*/ 24 h 238"/>
                <a:gd name="T4" fmla="*/ 17 w 249"/>
                <a:gd name="T5" fmla="*/ 3 h 238"/>
                <a:gd name="T6" fmla="*/ 234 w 249"/>
                <a:gd name="T7" fmla="*/ 3 h 238"/>
                <a:gd name="T8" fmla="*/ 248 w 249"/>
                <a:gd name="T9" fmla="*/ 27 h 238"/>
                <a:gd name="T10" fmla="*/ 248 w 249"/>
                <a:gd name="T11" fmla="*/ 212 h 238"/>
                <a:gd name="T12" fmla="*/ 231 w 249"/>
                <a:gd name="T13" fmla="*/ 237 h 238"/>
                <a:gd name="T14" fmla="*/ 17 w 249"/>
                <a:gd name="T15" fmla="*/ 237 h 238"/>
                <a:gd name="T16" fmla="*/ 0 w 249"/>
                <a:gd name="T17" fmla="*/ 212 h 238"/>
                <a:gd name="T18" fmla="*/ 0 w 249"/>
                <a:gd name="T19" fmla="*/ 2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38">
                  <a:moveTo>
                    <a:pt x="0" y="24"/>
                  </a:moveTo>
                  <a:lnTo>
                    <a:pt x="0" y="24"/>
                  </a:lnTo>
                  <a:cubicBezTo>
                    <a:pt x="0" y="12"/>
                    <a:pt x="7" y="0"/>
                    <a:pt x="17" y="3"/>
                  </a:cubicBezTo>
                  <a:cubicBezTo>
                    <a:pt x="234" y="3"/>
                    <a:pt x="234" y="3"/>
                    <a:pt x="234" y="3"/>
                  </a:cubicBezTo>
                  <a:cubicBezTo>
                    <a:pt x="241" y="3"/>
                    <a:pt x="248" y="12"/>
                    <a:pt x="248" y="27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8" y="227"/>
                    <a:pt x="241" y="237"/>
                    <a:pt x="231" y="237"/>
                  </a:cubicBezTo>
                  <a:cubicBezTo>
                    <a:pt x="17" y="237"/>
                    <a:pt x="17" y="237"/>
                    <a:pt x="17" y="237"/>
                  </a:cubicBezTo>
                  <a:cubicBezTo>
                    <a:pt x="7" y="237"/>
                    <a:pt x="0" y="224"/>
                    <a:pt x="0" y="212"/>
                  </a:cubicBezTo>
                  <a:lnTo>
                    <a:pt x="0" y="2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2" name="Freeform 234"/>
            <p:cNvSpPr>
              <a:spLocks noChangeArrowheads="1"/>
            </p:cNvSpPr>
            <p:nvPr/>
          </p:nvSpPr>
          <p:spPr bwMode="auto">
            <a:xfrm>
              <a:off x="18676155" y="4325133"/>
              <a:ext cx="232773" cy="224297"/>
            </a:xfrm>
            <a:custGeom>
              <a:avLst/>
              <a:gdLst>
                <a:gd name="T0" fmla="*/ 0 w 249"/>
                <a:gd name="T1" fmla="*/ 24 h 238"/>
                <a:gd name="T2" fmla="*/ 0 w 249"/>
                <a:gd name="T3" fmla="*/ 24 h 238"/>
                <a:gd name="T4" fmla="*/ 17 w 249"/>
                <a:gd name="T5" fmla="*/ 3 h 238"/>
                <a:gd name="T6" fmla="*/ 234 w 249"/>
                <a:gd name="T7" fmla="*/ 3 h 238"/>
                <a:gd name="T8" fmla="*/ 248 w 249"/>
                <a:gd name="T9" fmla="*/ 27 h 238"/>
                <a:gd name="T10" fmla="*/ 248 w 249"/>
                <a:gd name="T11" fmla="*/ 212 h 238"/>
                <a:gd name="T12" fmla="*/ 231 w 249"/>
                <a:gd name="T13" fmla="*/ 237 h 238"/>
                <a:gd name="T14" fmla="*/ 17 w 249"/>
                <a:gd name="T15" fmla="*/ 237 h 238"/>
                <a:gd name="T16" fmla="*/ 0 w 249"/>
                <a:gd name="T17" fmla="*/ 212 h 238"/>
                <a:gd name="T18" fmla="*/ 0 w 249"/>
                <a:gd name="T19" fmla="*/ 2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" h="238">
                  <a:moveTo>
                    <a:pt x="0" y="24"/>
                  </a:moveTo>
                  <a:lnTo>
                    <a:pt x="0" y="24"/>
                  </a:lnTo>
                  <a:cubicBezTo>
                    <a:pt x="0" y="12"/>
                    <a:pt x="7" y="0"/>
                    <a:pt x="17" y="3"/>
                  </a:cubicBezTo>
                  <a:cubicBezTo>
                    <a:pt x="234" y="3"/>
                    <a:pt x="234" y="3"/>
                    <a:pt x="234" y="3"/>
                  </a:cubicBezTo>
                  <a:cubicBezTo>
                    <a:pt x="241" y="3"/>
                    <a:pt x="248" y="12"/>
                    <a:pt x="248" y="27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8" y="227"/>
                    <a:pt x="241" y="237"/>
                    <a:pt x="231" y="237"/>
                  </a:cubicBezTo>
                  <a:cubicBezTo>
                    <a:pt x="17" y="237"/>
                    <a:pt x="17" y="237"/>
                    <a:pt x="17" y="237"/>
                  </a:cubicBezTo>
                  <a:cubicBezTo>
                    <a:pt x="7" y="237"/>
                    <a:pt x="0" y="224"/>
                    <a:pt x="0" y="212"/>
                  </a:cubicBezTo>
                  <a:lnTo>
                    <a:pt x="0" y="24"/>
                  </a:lnTo>
                </a:path>
              </a:pathLst>
            </a:custGeom>
            <a:noFill/>
            <a:ln w="5760" cap="flat">
              <a:solidFill>
                <a:srgbClr val="3267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3" name="Freeform 235"/>
            <p:cNvSpPr>
              <a:spLocks noChangeArrowheads="1"/>
            </p:cNvSpPr>
            <p:nvPr/>
          </p:nvSpPr>
          <p:spPr bwMode="auto">
            <a:xfrm>
              <a:off x="18684620" y="4333597"/>
              <a:ext cx="237005" cy="220065"/>
            </a:xfrm>
            <a:custGeom>
              <a:avLst/>
              <a:gdLst>
                <a:gd name="T0" fmla="*/ 0 w 252"/>
                <a:gd name="T1" fmla="*/ 22 h 235"/>
                <a:gd name="T2" fmla="*/ 0 w 252"/>
                <a:gd name="T3" fmla="*/ 22 h 235"/>
                <a:gd name="T4" fmla="*/ 17 w 252"/>
                <a:gd name="T5" fmla="*/ 0 h 235"/>
                <a:gd name="T6" fmla="*/ 234 w 252"/>
                <a:gd name="T7" fmla="*/ 0 h 235"/>
                <a:gd name="T8" fmla="*/ 251 w 252"/>
                <a:gd name="T9" fmla="*/ 24 h 235"/>
                <a:gd name="T10" fmla="*/ 249 w 252"/>
                <a:gd name="T11" fmla="*/ 210 h 235"/>
                <a:gd name="T12" fmla="*/ 232 w 252"/>
                <a:gd name="T13" fmla="*/ 234 h 235"/>
                <a:gd name="T14" fmla="*/ 17 w 252"/>
                <a:gd name="T15" fmla="*/ 234 h 235"/>
                <a:gd name="T16" fmla="*/ 0 w 252"/>
                <a:gd name="T17" fmla="*/ 210 h 235"/>
                <a:gd name="T18" fmla="*/ 0 w 252"/>
                <a:gd name="T19" fmla="*/ 2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35">
                  <a:moveTo>
                    <a:pt x="0" y="22"/>
                  </a:moveTo>
                  <a:lnTo>
                    <a:pt x="0" y="22"/>
                  </a:lnTo>
                  <a:cubicBezTo>
                    <a:pt x="0" y="9"/>
                    <a:pt x="7" y="0"/>
                    <a:pt x="17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41" y="0"/>
                    <a:pt x="251" y="9"/>
                    <a:pt x="251" y="24"/>
                  </a:cubicBezTo>
                  <a:cubicBezTo>
                    <a:pt x="249" y="210"/>
                    <a:pt x="249" y="210"/>
                    <a:pt x="249" y="210"/>
                  </a:cubicBezTo>
                  <a:cubicBezTo>
                    <a:pt x="249" y="224"/>
                    <a:pt x="241" y="234"/>
                    <a:pt x="232" y="234"/>
                  </a:cubicBezTo>
                  <a:cubicBezTo>
                    <a:pt x="17" y="234"/>
                    <a:pt x="17" y="234"/>
                    <a:pt x="17" y="234"/>
                  </a:cubicBezTo>
                  <a:cubicBezTo>
                    <a:pt x="7" y="234"/>
                    <a:pt x="0" y="224"/>
                    <a:pt x="0" y="210"/>
                  </a:cubicBezTo>
                  <a:lnTo>
                    <a:pt x="0" y="22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2679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4" name="Freeform 236"/>
            <p:cNvSpPr>
              <a:spLocks noChangeArrowheads="1"/>
            </p:cNvSpPr>
            <p:nvPr/>
          </p:nvSpPr>
          <p:spPr bwMode="auto">
            <a:xfrm>
              <a:off x="18295254" y="4629839"/>
              <a:ext cx="126967" cy="131193"/>
            </a:xfrm>
            <a:custGeom>
              <a:avLst/>
              <a:gdLst>
                <a:gd name="T0" fmla="*/ 0 w 138"/>
                <a:gd name="T1" fmla="*/ 4 h 142"/>
                <a:gd name="T2" fmla="*/ 0 w 138"/>
                <a:gd name="T3" fmla="*/ 4 h 142"/>
                <a:gd name="T4" fmla="*/ 5 w 138"/>
                <a:gd name="T5" fmla="*/ 0 h 142"/>
                <a:gd name="T6" fmla="*/ 134 w 138"/>
                <a:gd name="T7" fmla="*/ 0 h 142"/>
                <a:gd name="T8" fmla="*/ 137 w 138"/>
                <a:gd name="T9" fmla="*/ 4 h 142"/>
                <a:gd name="T10" fmla="*/ 137 w 138"/>
                <a:gd name="T11" fmla="*/ 136 h 142"/>
                <a:gd name="T12" fmla="*/ 132 w 138"/>
                <a:gd name="T13" fmla="*/ 141 h 142"/>
                <a:gd name="T14" fmla="*/ 2 w 138"/>
                <a:gd name="T15" fmla="*/ 141 h 142"/>
                <a:gd name="T16" fmla="*/ 0 w 138"/>
                <a:gd name="T17" fmla="*/ 136 h 142"/>
                <a:gd name="T18" fmla="*/ 0 w 138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7" y="2"/>
                    <a:pt x="137" y="4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37" y="138"/>
                    <a:pt x="134" y="141"/>
                    <a:pt x="132" y="141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0" y="141"/>
                    <a:pt x="0" y="138"/>
                    <a:pt x="0" y="136"/>
                  </a:cubicBezTo>
                  <a:lnTo>
                    <a:pt x="0" y="4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2679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5" name="Freeform 237"/>
            <p:cNvSpPr>
              <a:spLocks noChangeArrowheads="1"/>
            </p:cNvSpPr>
            <p:nvPr/>
          </p:nvSpPr>
          <p:spPr bwMode="auto">
            <a:xfrm>
              <a:off x="18295254" y="4629839"/>
              <a:ext cx="126967" cy="131193"/>
            </a:xfrm>
            <a:custGeom>
              <a:avLst/>
              <a:gdLst>
                <a:gd name="T0" fmla="*/ 0 w 138"/>
                <a:gd name="T1" fmla="*/ 4 h 142"/>
                <a:gd name="T2" fmla="*/ 0 w 138"/>
                <a:gd name="T3" fmla="*/ 4 h 142"/>
                <a:gd name="T4" fmla="*/ 5 w 138"/>
                <a:gd name="T5" fmla="*/ 0 h 142"/>
                <a:gd name="T6" fmla="*/ 134 w 138"/>
                <a:gd name="T7" fmla="*/ 0 h 142"/>
                <a:gd name="T8" fmla="*/ 137 w 138"/>
                <a:gd name="T9" fmla="*/ 4 h 142"/>
                <a:gd name="T10" fmla="*/ 137 w 138"/>
                <a:gd name="T11" fmla="*/ 136 h 142"/>
                <a:gd name="T12" fmla="*/ 132 w 138"/>
                <a:gd name="T13" fmla="*/ 141 h 142"/>
                <a:gd name="T14" fmla="*/ 2 w 138"/>
                <a:gd name="T15" fmla="*/ 141 h 142"/>
                <a:gd name="T16" fmla="*/ 0 w 138"/>
                <a:gd name="T17" fmla="*/ 136 h 142"/>
                <a:gd name="T18" fmla="*/ 0 w 138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7" y="2"/>
                    <a:pt x="137" y="4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37" y="138"/>
                    <a:pt x="134" y="141"/>
                    <a:pt x="132" y="141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0" y="141"/>
                    <a:pt x="0" y="138"/>
                    <a:pt x="0" y="136"/>
                  </a:cubicBezTo>
                  <a:lnTo>
                    <a:pt x="0" y="4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6" name="Freeform 238"/>
            <p:cNvSpPr>
              <a:spLocks noChangeArrowheads="1"/>
            </p:cNvSpPr>
            <p:nvPr/>
          </p:nvSpPr>
          <p:spPr bwMode="auto">
            <a:xfrm>
              <a:off x="18464544" y="4629839"/>
              <a:ext cx="131199" cy="131193"/>
            </a:xfrm>
            <a:custGeom>
              <a:avLst/>
              <a:gdLst>
                <a:gd name="T0" fmla="*/ 0 w 140"/>
                <a:gd name="T1" fmla="*/ 4 h 142"/>
                <a:gd name="T2" fmla="*/ 0 w 140"/>
                <a:gd name="T3" fmla="*/ 4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4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4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8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8"/>
                    <a:pt x="0" y="136"/>
                  </a:cubicBezTo>
                  <a:lnTo>
                    <a:pt x="0" y="4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7" name="Freeform 239"/>
            <p:cNvSpPr>
              <a:spLocks noChangeArrowheads="1"/>
            </p:cNvSpPr>
            <p:nvPr/>
          </p:nvSpPr>
          <p:spPr bwMode="auto">
            <a:xfrm>
              <a:off x="18464544" y="4629839"/>
              <a:ext cx="131199" cy="131193"/>
            </a:xfrm>
            <a:custGeom>
              <a:avLst/>
              <a:gdLst>
                <a:gd name="T0" fmla="*/ 0 w 140"/>
                <a:gd name="T1" fmla="*/ 4 h 142"/>
                <a:gd name="T2" fmla="*/ 0 w 140"/>
                <a:gd name="T3" fmla="*/ 4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4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4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8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8"/>
                    <a:pt x="0" y="136"/>
                  </a:cubicBezTo>
                  <a:lnTo>
                    <a:pt x="0" y="4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8" name="Freeform 240"/>
            <p:cNvSpPr>
              <a:spLocks noChangeArrowheads="1"/>
            </p:cNvSpPr>
            <p:nvPr/>
          </p:nvSpPr>
          <p:spPr bwMode="auto">
            <a:xfrm>
              <a:off x="18638065" y="4629839"/>
              <a:ext cx="126967" cy="131193"/>
            </a:xfrm>
            <a:custGeom>
              <a:avLst/>
              <a:gdLst>
                <a:gd name="T0" fmla="*/ 0 w 137"/>
                <a:gd name="T1" fmla="*/ 4 h 142"/>
                <a:gd name="T2" fmla="*/ 0 w 137"/>
                <a:gd name="T3" fmla="*/ 4 h 142"/>
                <a:gd name="T4" fmla="*/ 4 w 137"/>
                <a:gd name="T5" fmla="*/ 0 h 142"/>
                <a:gd name="T6" fmla="*/ 133 w 137"/>
                <a:gd name="T7" fmla="*/ 0 h 142"/>
                <a:gd name="T8" fmla="*/ 136 w 137"/>
                <a:gd name="T9" fmla="*/ 4 h 142"/>
                <a:gd name="T10" fmla="*/ 136 w 137"/>
                <a:gd name="T11" fmla="*/ 136 h 142"/>
                <a:gd name="T12" fmla="*/ 131 w 137"/>
                <a:gd name="T13" fmla="*/ 141 h 142"/>
                <a:gd name="T14" fmla="*/ 2 w 137"/>
                <a:gd name="T15" fmla="*/ 141 h 142"/>
                <a:gd name="T16" fmla="*/ 0 w 137"/>
                <a:gd name="T17" fmla="*/ 136 h 142"/>
                <a:gd name="T18" fmla="*/ 0 w 137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2" y="0"/>
                    <a:pt x="4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6" y="0"/>
                    <a:pt x="136" y="2"/>
                    <a:pt x="136" y="4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36" y="138"/>
                    <a:pt x="133" y="141"/>
                    <a:pt x="131" y="141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0" y="141"/>
                    <a:pt x="0" y="138"/>
                    <a:pt x="0" y="136"/>
                  </a:cubicBezTo>
                  <a:lnTo>
                    <a:pt x="0" y="4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39" name="Freeform 241"/>
            <p:cNvSpPr>
              <a:spLocks noChangeArrowheads="1"/>
            </p:cNvSpPr>
            <p:nvPr/>
          </p:nvSpPr>
          <p:spPr bwMode="auto">
            <a:xfrm>
              <a:off x="18638065" y="4629839"/>
              <a:ext cx="126967" cy="131193"/>
            </a:xfrm>
            <a:custGeom>
              <a:avLst/>
              <a:gdLst>
                <a:gd name="T0" fmla="*/ 0 w 137"/>
                <a:gd name="T1" fmla="*/ 4 h 142"/>
                <a:gd name="T2" fmla="*/ 0 w 137"/>
                <a:gd name="T3" fmla="*/ 4 h 142"/>
                <a:gd name="T4" fmla="*/ 4 w 137"/>
                <a:gd name="T5" fmla="*/ 0 h 142"/>
                <a:gd name="T6" fmla="*/ 133 w 137"/>
                <a:gd name="T7" fmla="*/ 0 h 142"/>
                <a:gd name="T8" fmla="*/ 136 w 137"/>
                <a:gd name="T9" fmla="*/ 4 h 142"/>
                <a:gd name="T10" fmla="*/ 136 w 137"/>
                <a:gd name="T11" fmla="*/ 136 h 142"/>
                <a:gd name="T12" fmla="*/ 131 w 137"/>
                <a:gd name="T13" fmla="*/ 141 h 142"/>
                <a:gd name="T14" fmla="*/ 2 w 137"/>
                <a:gd name="T15" fmla="*/ 141 h 142"/>
                <a:gd name="T16" fmla="*/ 0 w 137"/>
                <a:gd name="T17" fmla="*/ 136 h 142"/>
                <a:gd name="T18" fmla="*/ 0 w 137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2" y="0"/>
                    <a:pt x="4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6" y="0"/>
                    <a:pt x="136" y="2"/>
                    <a:pt x="136" y="4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36" y="138"/>
                    <a:pt x="133" y="141"/>
                    <a:pt x="131" y="141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0" y="141"/>
                    <a:pt x="0" y="138"/>
                    <a:pt x="0" y="136"/>
                  </a:cubicBezTo>
                  <a:lnTo>
                    <a:pt x="0" y="4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0" name="Freeform 242"/>
            <p:cNvSpPr>
              <a:spLocks noChangeArrowheads="1"/>
            </p:cNvSpPr>
            <p:nvPr/>
          </p:nvSpPr>
          <p:spPr bwMode="auto">
            <a:xfrm>
              <a:off x="18807354" y="4629839"/>
              <a:ext cx="131199" cy="131193"/>
            </a:xfrm>
            <a:custGeom>
              <a:avLst/>
              <a:gdLst>
                <a:gd name="T0" fmla="*/ 0 w 140"/>
                <a:gd name="T1" fmla="*/ 4 h 142"/>
                <a:gd name="T2" fmla="*/ 0 w 140"/>
                <a:gd name="T3" fmla="*/ 4 h 142"/>
                <a:gd name="T4" fmla="*/ 5 w 140"/>
                <a:gd name="T5" fmla="*/ 0 h 142"/>
                <a:gd name="T6" fmla="*/ 134 w 140"/>
                <a:gd name="T7" fmla="*/ 2 h 142"/>
                <a:gd name="T8" fmla="*/ 139 w 140"/>
                <a:gd name="T9" fmla="*/ 4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2"/>
                    <a:pt x="139" y="2"/>
                    <a:pt x="139" y="4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1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8"/>
                    <a:pt x="0" y="136"/>
                  </a:cubicBezTo>
                  <a:lnTo>
                    <a:pt x="0" y="4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1" name="Freeform 243"/>
            <p:cNvSpPr>
              <a:spLocks noChangeArrowheads="1"/>
            </p:cNvSpPr>
            <p:nvPr/>
          </p:nvSpPr>
          <p:spPr bwMode="auto">
            <a:xfrm>
              <a:off x="18807354" y="4629839"/>
              <a:ext cx="131199" cy="131193"/>
            </a:xfrm>
            <a:custGeom>
              <a:avLst/>
              <a:gdLst>
                <a:gd name="T0" fmla="*/ 0 w 140"/>
                <a:gd name="T1" fmla="*/ 4 h 142"/>
                <a:gd name="T2" fmla="*/ 0 w 140"/>
                <a:gd name="T3" fmla="*/ 4 h 142"/>
                <a:gd name="T4" fmla="*/ 5 w 140"/>
                <a:gd name="T5" fmla="*/ 0 h 142"/>
                <a:gd name="T6" fmla="*/ 134 w 140"/>
                <a:gd name="T7" fmla="*/ 2 h 142"/>
                <a:gd name="T8" fmla="*/ 139 w 140"/>
                <a:gd name="T9" fmla="*/ 4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2"/>
                    <a:pt x="139" y="2"/>
                    <a:pt x="139" y="4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1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8"/>
                    <a:pt x="0" y="136"/>
                  </a:cubicBezTo>
                  <a:lnTo>
                    <a:pt x="0" y="4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2" name="Freeform 244"/>
            <p:cNvSpPr>
              <a:spLocks noChangeArrowheads="1"/>
            </p:cNvSpPr>
            <p:nvPr/>
          </p:nvSpPr>
          <p:spPr bwMode="auto">
            <a:xfrm>
              <a:off x="18980876" y="4629839"/>
              <a:ext cx="126967" cy="131193"/>
            </a:xfrm>
            <a:custGeom>
              <a:avLst/>
              <a:gdLst>
                <a:gd name="T0" fmla="*/ 0 w 137"/>
                <a:gd name="T1" fmla="*/ 5 h 142"/>
                <a:gd name="T2" fmla="*/ 0 w 137"/>
                <a:gd name="T3" fmla="*/ 5 h 142"/>
                <a:gd name="T4" fmla="*/ 4 w 137"/>
                <a:gd name="T5" fmla="*/ 0 h 142"/>
                <a:gd name="T6" fmla="*/ 134 w 137"/>
                <a:gd name="T7" fmla="*/ 0 h 142"/>
                <a:gd name="T8" fmla="*/ 136 w 137"/>
                <a:gd name="T9" fmla="*/ 5 h 142"/>
                <a:gd name="T10" fmla="*/ 136 w 137"/>
                <a:gd name="T11" fmla="*/ 136 h 142"/>
                <a:gd name="T12" fmla="*/ 131 w 137"/>
                <a:gd name="T13" fmla="*/ 141 h 142"/>
                <a:gd name="T14" fmla="*/ 2 w 137"/>
                <a:gd name="T15" fmla="*/ 139 h 142"/>
                <a:gd name="T16" fmla="*/ 0 w 137"/>
                <a:gd name="T17" fmla="*/ 136 h 142"/>
                <a:gd name="T18" fmla="*/ 0 w 137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42">
                  <a:moveTo>
                    <a:pt x="0" y="5"/>
                  </a:moveTo>
                  <a:lnTo>
                    <a:pt x="0" y="5"/>
                  </a:lnTo>
                  <a:cubicBezTo>
                    <a:pt x="0" y="0"/>
                    <a:pt x="2" y="0"/>
                    <a:pt x="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6" y="2"/>
                    <a:pt x="136" y="5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36" y="139"/>
                    <a:pt x="134" y="141"/>
                    <a:pt x="131" y="141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0" y="139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3" name="Freeform 245"/>
            <p:cNvSpPr>
              <a:spLocks noChangeArrowheads="1"/>
            </p:cNvSpPr>
            <p:nvPr/>
          </p:nvSpPr>
          <p:spPr bwMode="auto">
            <a:xfrm>
              <a:off x="18980876" y="4629839"/>
              <a:ext cx="126967" cy="131193"/>
            </a:xfrm>
            <a:custGeom>
              <a:avLst/>
              <a:gdLst>
                <a:gd name="T0" fmla="*/ 0 w 137"/>
                <a:gd name="T1" fmla="*/ 5 h 142"/>
                <a:gd name="T2" fmla="*/ 0 w 137"/>
                <a:gd name="T3" fmla="*/ 5 h 142"/>
                <a:gd name="T4" fmla="*/ 4 w 137"/>
                <a:gd name="T5" fmla="*/ 0 h 142"/>
                <a:gd name="T6" fmla="*/ 134 w 137"/>
                <a:gd name="T7" fmla="*/ 0 h 142"/>
                <a:gd name="T8" fmla="*/ 136 w 137"/>
                <a:gd name="T9" fmla="*/ 5 h 142"/>
                <a:gd name="T10" fmla="*/ 136 w 137"/>
                <a:gd name="T11" fmla="*/ 136 h 142"/>
                <a:gd name="T12" fmla="*/ 131 w 137"/>
                <a:gd name="T13" fmla="*/ 141 h 142"/>
                <a:gd name="T14" fmla="*/ 2 w 137"/>
                <a:gd name="T15" fmla="*/ 139 h 142"/>
                <a:gd name="T16" fmla="*/ 0 w 137"/>
                <a:gd name="T17" fmla="*/ 136 h 142"/>
                <a:gd name="T18" fmla="*/ 0 w 137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42">
                  <a:moveTo>
                    <a:pt x="0" y="5"/>
                  </a:moveTo>
                  <a:lnTo>
                    <a:pt x="0" y="5"/>
                  </a:lnTo>
                  <a:cubicBezTo>
                    <a:pt x="0" y="0"/>
                    <a:pt x="2" y="0"/>
                    <a:pt x="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6" y="2"/>
                    <a:pt x="136" y="5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36" y="139"/>
                    <a:pt x="134" y="141"/>
                    <a:pt x="131" y="141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0" y="139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4" name="Freeform 246"/>
            <p:cNvSpPr>
              <a:spLocks noChangeArrowheads="1"/>
            </p:cNvSpPr>
            <p:nvPr/>
          </p:nvSpPr>
          <p:spPr bwMode="auto">
            <a:xfrm>
              <a:off x="19150165" y="4629839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5 w 140"/>
                <a:gd name="T7" fmla="*/ 0 h 142"/>
                <a:gd name="T8" fmla="*/ 139 w 140"/>
                <a:gd name="T9" fmla="*/ 5 h 142"/>
                <a:gd name="T10" fmla="*/ 139 w 140"/>
                <a:gd name="T11" fmla="*/ 136 h 142"/>
                <a:gd name="T12" fmla="*/ 135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7" y="141"/>
                    <a:pt x="135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5" name="Freeform 247"/>
            <p:cNvSpPr>
              <a:spLocks noChangeArrowheads="1"/>
            </p:cNvSpPr>
            <p:nvPr/>
          </p:nvSpPr>
          <p:spPr bwMode="auto">
            <a:xfrm>
              <a:off x="19150165" y="4629839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5 w 140"/>
                <a:gd name="T7" fmla="*/ 0 h 142"/>
                <a:gd name="T8" fmla="*/ 139 w 140"/>
                <a:gd name="T9" fmla="*/ 5 h 142"/>
                <a:gd name="T10" fmla="*/ 139 w 140"/>
                <a:gd name="T11" fmla="*/ 136 h 142"/>
                <a:gd name="T12" fmla="*/ 135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7" y="141"/>
                    <a:pt x="135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6" name="Freeform 248"/>
            <p:cNvSpPr>
              <a:spLocks noChangeArrowheads="1"/>
            </p:cNvSpPr>
            <p:nvPr/>
          </p:nvSpPr>
          <p:spPr bwMode="auto">
            <a:xfrm>
              <a:off x="18291022" y="4794888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4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4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2" y="0"/>
                    <a:pt x="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40"/>
                    <a:pt x="136" y="142"/>
                    <a:pt x="134" y="142"/>
                  </a:cubicBezTo>
                  <a:cubicBezTo>
                    <a:pt x="4" y="142"/>
                    <a:pt x="4" y="142"/>
                    <a:pt x="4" y="142"/>
                  </a:cubicBezTo>
                  <a:cubicBezTo>
                    <a:pt x="2" y="142"/>
                    <a:pt x="0" y="140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7" name="Freeform 249"/>
            <p:cNvSpPr>
              <a:spLocks noChangeArrowheads="1"/>
            </p:cNvSpPr>
            <p:nvPr/>
          </p:nvSpPr>
          <p:spPr bwMode="auto">
            <a:xfrm>
              <a:off x="18291022" y="4794888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4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4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2" y="0"/>
                    <a:pt x="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40"/>
                    <a:pt x="136" y="142"/>
                    <a:pt x="134" y="142"/>
                  </a:cubicBezTo>
                  <a:cubicBezTo>
                    <a:pt x="4" y="142"/>
                    <a:pt x="4" y="142"/>
                    <a:pt x="4" y="142"/>
                  </a:cubicBezTo>
                  <a:cubicBezTo>
                    <a:pt x="2" y="142"/>
                    <a:pt x="0" y="140"/>
                    <a:pt x="0" y="137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8" name="Freeform 250"/>
            <p:cNvSpPr>
              <a:spLocks noChangeArrowheads="1"/>
            </p:cNvSpPr>
            <p:nvPr/>
          </p:nvSpPr>
          <p:spPr bwMode="auto">
            <a:xfrm>
              <a:off x="18464544" y="4794888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40"/>
                    <a:pt x="137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0" y="140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49" name="Freeform 251"/>
            <p:cNvSpPr>
              <a:spLocks noChangeArrowheads="1"/>
            </p:cNvSpPr>
            <p:nvPr/>
          </p:nvSpPr>
          <p:spPr bwMode="auto">
            <a:xfrm>
              <a:off x="18464544" y="4794888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40"/>
                    <a:pt x="137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0" y="140"/>
                    <a:pt x="0" y="137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0" name="Freeform 252"/>
            <p:cNvSpPr>
              <a:spLocks noChangeArrowheads="1"/>
            </p:cNvSpPr>
            <p:nvPr/>
          </p:nvSpPr>
          <p:spPr bwMode="auto">
            <a:xfrm>
              <a:off x="18633833" y="4794888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40"/>
                    <a:pt x="136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40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1" name="Freeform 253"/>
            <p:cNvSpPr>
              <a:spLocks noChangeArrowheads="1"/>
            </p:cNvSpPr>
            <p:nvPr/>
          </p:nvSpPr>
          <p:spPr bwMode="auto">
            <a:xfrm>
              <a:off x="18633833" y="4794888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40"/>
                    <a:pt x="136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40"/>
                    <a:pt x="0" y="137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2" name="Freeform 254"/>
            <p:cNvSpPr>
              <a:spLocks noChangeArrowheads="1"/>
            </p:cNvSpPr>
            <p:nvPr/>
          </p:nvSpPr>
          <p:spPr bwMode="auto">
            <a:xfrm>
              <a:off x="18807354" y="4794888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3 h 143"/>
                <a:gd name="T8" fmla="*/ 139 w 140"/>
                <a:gd name="T9" fmla="*/ 8 h 143"/>
                <a:gd name="T10" fmla="*/ 139 w 140"/>
                <a:gd name="T11" fmla="*/ 140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3" y="0"/>
                    <a:pt x="5" y="0"/>
                  </a:cubicBezTo>
                  <a:cubicBezTo>
                    <a:pt x="134" y="3"/>
                    <a:pt x="134" y="3"/>
                    <a:pt x="134" y="3"/>
                  </a:cubicBezTo>
                  <a:cubicBezTo>
                    <a:pt x="137" y="3"/>
                    <a:pt x="139" y="3"/>
                    <a:pt x="139" y="8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2"/>
                    <a:pt x="137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40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3" name="Freeform 255"/>
            <p:cNvSpPr>
              <a:spLocks noChangeArrowheads="1"/>
            </p:cNvSpPr>
            <p:nvPr/>
          </p:nvSpPr>
          <p:spPr bwMode="auto">
            <a:xfrm>
              <a:off x="18807354" y="4794888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3 h 143"/>
                <a:gd name="T8" fmla="*/ 139 w 140"/>
                <a:gd name="T9" fmla="*/ 8 h 143"/>
                <a:gd name="T10" fmla="*/ 139 w 140"/>
                <a:gd name="T11" fmla="*/ 140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3" y="0"/>
                    <a:pt x="5" y="0"/>
                  </a:cubicBezTo>
                  <a:cubicBezTo>
                    <a:pt x="134" y="3"/>
                    <a:pt x="134" y="3"/>
                    <a:pt x="134" y="3"/>
                  </a:cubicBezTo>
                  <a:cubicBezTo>
                    <a:pt x="137" y="3"/>
                    <a:pt x="139" y="3"/>
                    <a:pt x="139" y="8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2"/>
                    <a:pt x="137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40"/>
                    <a:pt x="0" y="137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4" name="Freeform 256"/>
            <p:cNvSpPr>
              <a:spLocks noChangeArrowheads="1"/>
            </p:cNvSpPr>
            <p:nvPr/>
          </p:nvSpPr>
          <p:spPr bwMode="auto">
            <a:xfrm>
              <a:off x="18976643" y="4794888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9 w 140"/>
                <a:gd name="T11" fmla="*/ 137 h 142"/>
                <a:gd name="T12" fmla="*/ 134 w 140"/>
                <a:gd name="T13" fmla="*/ 141 h 142"/>
                <a:gd name="T14" fmla="*/ 5 w 140"/>
                <a:gd name="T15" fmla="*/ 139 h 142"/>
                <a:gd name="T16" fmla="*/ 0 w 140"/>
                <a:gd name="T17" fmla="*/ 137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1"/>
                    <a:pt x="134" y="141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5" name="Freeform 257"/>
            <p:cNvSpPr>
              <a:spLocks noChangeArrowheads="1"/>
            </p:cNvSpPr>
            <p:nvPr/>
          </p:nvSpPr>
          <p:spPr bwMode="auto">
            <a:xfrm>
              <a:off x="18976643" y="4794888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9 w 140"/>
                <a:gd name="T11" fmla="*/ 137 h 142"/>
                <a:gd name="T12" fmla="*/ 134 w 140"/>
                <a:gd name="T13" fmla="*/ 141 h 142"/>
                <a:gd name="T14" fmla="*/ 5 w 140"/>
                <a:gd name="T15" fmla="*/ 139 h 142"/>
                <a:gd name="T16" fmla="*/ 0 w 140"/>
                <a:gd name="T17" fmla="*/ 137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1"/>
                    <a:pt x="134" y="141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6" name="Freeform 258"/>
            <p:cNvSpPr>
              <a:spLocks noChangeArrowheads="1"/>
            </p:cNvSpPr>
            <p:nvPr/>
          </p:nvSpPr>
          <p:spPr bwMode="auto">
            <a:xfrm>
              <a:off x="19150165" y="4794888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5 w 140"/>
                <a:gd name="T7" fmla="*/ 0 h 142"/>
                <a:gd name="T8" fmla="*/ 139 w 140"/>
                <a:gd name="T9" fmla="*/ 5 h 142"/>
                <a:gd name="T10" fmla="*/ 139 w 140"/>
                <a:gd name="T11" fmla="*/ 137 h 142"/>
                <a:gd name="T12" fmla="*/ 135 w 140"/>
                <a:gd name="T13" fmla="*/ 141 h 142"/>
                <a:gd name="T14" fmla="*/ 5 w 140"/>
                <a:gd name="T15" fmla="*/ 141 h 142"/>
                <a:gd name="T16" fmla="*/ 0 w 140"/>
                <a:gd name="T17" fmla="*/ 137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1"/>
                    <a:pt x="135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7" name="Freeform 259"/>
            <p:cNvSpPr>
              <a:spLocks noChangeArrowheads="1"/>
            </p:cNvSpPr>
            <p:nvPr/>
          </p:nvSpPr>
          <p:spPr bwMode="auto">
            <a:xfrm>
              <a:off x="19150165" y="4794888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5 w 140"/>
                <a:gd name="T7" fmla="*/ 0 h 142"/>
                <a:gd name="T8" fmla="*/ 139 w 140"/>
                <a:gd name="T9" fmla="*/ 5 h 142"/>
                <a:gd name="T10" fmla="*/ 139 w 140"/>
                <a:gd name="T11" fmla="*/ 137 h 142"/>
                <a:gd name="T12" fmla="*/ 135 w 140"/>
                <a:gd name="T13" fmla="*/ 141 h 142"/>
                <a:gd name="T14" fmla="*/ 5 w 140"/>
                <a:gd name="T15" fmla="*/ 141 h 142"/>
                <a:gd name="T16" fmla="*/ 0 w 140"/>
                <a:gd name="T17" fmla="*/ 137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7" y="141"/>
                    <a:pt x="135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8" name="Freeform 260"/>
            <p:cNvSpPr>
              <a:spLocks noChangeArrowheads="1"/>
            </p:cNvSpPr>
            <p:nvPr/>
          </p:nvSpPr>
          <p:spPr bwMode="auto">
            <a:xfrm>
              <a:off x="18291022" y="4959937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4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4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2" y="0"/>
                    <a:pt x="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6" y="142"/>
                    <a:pt x="134" y="142"/>
                  </a:cubicBezTo>
                  <a:cubicBezTo>
                    <a:pt x="4" y="142"/>
                    <a:pt x="4" y="142"/>
                    <a:pt x="4" y="142"/>
                  </a:cubicBezTo>
                  <a:cubicBezTo>
                    <a:pt x="2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59" name="Freeform 261"/>
            <p:cNvSpPr>
              <a:spLocks noChangeArrowheads="1"/>
            </p:cNvSpPr>
            <p:nvPr/>
          </p:nvSpPr>
          <p:spPr bwMode="auto">
            <a:xfrm>
              <a:off x="18291022" y="4959937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4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4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2" y="0"/>
                    <a:pt x="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6" y="142"/>
                    <a:pt x="134" y="142"/>
                  </a:cubicBezTo>
                  <a:cubicBezTo>
                    <a:pt x="4" y="142"/>
                    <a:pt x="4" y="142"/>
                    <a:pt x="4" y="142"/>
                  </a:cubicBezTo>
                  <a:cubicBezTo>
                    <a:pt x="2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0" name="Freeform 262"/>
            <p:cNvSpPr>
              <a:spLocks noChangeArrowheads="1"/>
            </p:cNvSpPr>
            <p:nvPr/>
          </p:nvSpPr>
          <p:spPr bwMode="auto">
            <a:xfrm>
              <a:off x="18464544" y="4959937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7 w 140"/>
                <a:gd name="T11" fmla="*/ 137 h 143"/>
                <a:gd name="T12" fmla="*/ 132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cubicBezTo>
                    <a:pt x="137" y="137"/>
                    <a:pt x="137" y="137"/>
                    <a:pt x="137" y="137"/>
                  </a:cubicBezTo>
                  <a:cubicBezTo>
                    <a:pt x="137" y="139"/>
                    <a:pt x="137" y="142"/>
                    <a:pt x="132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0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1" name="Freeform 263"/>
            <p:cNvSpPr>
              <a:spLocks noChangeArrowheads="1"/>
            </p:cNvSpPr>
            <p:nvPr/>
          </p:nvSpPr>
          <p:spPr bwMode="auto">
            <a:xfrm>
              <a:off x="18464544" y="4959937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7 w 140"/>
                <a:gd name="T11" fmla="*/ 137 h 143"/>
                <a:gd name="T12" fmla="*/ 132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cubicBezTo>
                    <a:pt x="137" y="137"/>
                    <a:pt x="137" y="137"/>
                    <a:pt x="137" y="137"/>
                  </a:cubicBezTo>
                  <a:cubicBezTo>
                    <a:pt x="137" y="139"/>
                    <a:pt x="137" y="142"/>
                    <a:pt x="132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0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2" name="Freeform 264"/>
            <p:cNvSpPr>
              <a:spLocks noChangeArrowheads="1"/>
            </p:cNvSpPr>
            <p:nvPr/>
          </p:nvSpPr>
          <p:spPr bwMode="auto">
            <a:xfrm>
              <a:off x="18633833" y="4959937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6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3" name="Freeform 265"/>
            <p:cNvSpPr>
              <a:spLocks noChangeArrowheads="1"/>
            </p:cNvSpPr>
            <p:nvPr/>
          </p:nvSpPr>
          <p:spPr bwMode="auto">
            <a:xfrm>
              <a:off x="18633833" y="4959937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6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4" name="Freeform 266"/>
            <p:cNvSpPr>
              <a:spLocks noChangeArrowheads="1"/>
            </p:cNvSpPr>
            <p:nvPr/>
          </p:nvSpPr>
          <p:spPr bwMode="auto">
            <a:xfrm>
              <a:off x="18807354" y="4959937"/>
              <a:ext cx="131199" cy="131193"/>
            </a:xfrm>
            <a:custGeom>
              <a:avLst/>
              <a:gdLst>
                <a:gd name="T0" fmla="*/ 0 w 140"/>
                <a:gd name="T1" fmla="*/ 2 h 142"/>
                <a:gd name="T2" fmla="*/ 0 w 140"/>
                <a:gd name="T3" fmla="*/ 2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7 w 140"/>
                <a:gd name="T11" fmla="*/ 136 h 142"/>
                <a:gd name="T12" fmla="*/ 132 w 140"/>
                <a:gd name="T13" fmla="*/ 141 h 142"/>
                <a:gd name="T14" fmla="*/ 3 w 140"/>
                <a:gd name="T15" fmla="*/ 139 h 142"/>
                <a:gd name="T16" fmla="*/ 0 w 140"/>
                <a:gd name="T17" fmla="*/ 134 h 142"/>
                <a:gd name="T18" fmla="*/ 0 w 140"/>
                <a:gd name="T19" fmla="*/ 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2"/>
                  </a:moveTo>
                  <a:lnTo>
                    <a:pt x="0" y="2"/>
                  </a:lnTo>
                  <a:cubicBezTo>
                    <a:pt x="0" y="0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37" y="139"/>
                    <a:pt x="137" y="141"/>
                    <a:pt x="132" y="141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0" y="139"/>
                    <a:pt x="0" y="136"/>
                    <a:pt x="0" y="134"/>
                  </a:cubicBezTo>
                  <a:lnTo>
                    <a:pt x="0" y="2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5" name="Freeform 267"/>
            <p:cNvSpPr>
              <a:spLocks noChangeArrowheads="1"/>
            </p:cNvSpPr>
            <p:nvPr/>
          </p:nvSpPr>
          <p:spPr bwMode="auto">
            <a:xfrm>
              <a:off x="18807354" y="4959937"/>
              <a:ext cx="131199" cy="131193"/>
            </a:xfrm>
            <a:custGeom>
              <a:avLst/>
              <a:gdLst>
                <a:gd name="T0" fmla="*/ 0 w 140"/>
                <a:gd name="T1" fmla="*/ 2 h 142"/>
                <a:gd name="T2" fmla="*/ 0 w 140"/>
                <a:gd name="T3" fmla="*/ 2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7 w 140"/>
                <a:gd name="T11" fmla="*/ 136 h 142"/>
                <a:gd name="T12" fmla="*/ 132 w 140"/>
                <a:gd name="T13" fmla="*/ 141 h 142"/>
                <a:gd name="T14" fmla="*/ 3 w 140"/>
                <a:gd name="T15" fmla="*/ 139 h 142"/>
                <a:gd name="T16" fmla="*/ 0 w 140"/>
                <a:gd name="T17" fmla="*/ 134 h 142"/>
                <a:gd name="T18" fmla="*/ 0 w 140"/>
                <a:gd name="T19" fmla="*/ 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2"/>
                  </a:moveTo>
                  <a:lnTo>
                    <a:pt x="0" y="2"/>
                  </a:lnTo>
                  <a:cubicBezTo>
                    <a:pt x="0" y="0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37" y="139"/>
                    <a:pt x="137" y="141"/>
                    <a:pt x="132" y="141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0" y="139"/>
                    <a:pt x="0" y="136"/>
                    <a:pt x="0" y="134"/>
                  </a:cubicBezTo>
                  <a:lnTo>
                    <a:pt x="0" y="2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6" name="Freeform 268"/>
            <p:cNvSpPr>
              <a:spLocks noChangeArrowheads="1"/>
            </p:cNvSpPr>
            <p:nvPr/>
          </p:nvSpPr>
          <p:spPr bwMode="auto">
            <a:xfrm>
              <a:off x="18976643" y="4959937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7" name="Freeform 269"/>
            <p:cNvSpPr>
              <a:spLocks noChangeArrowheads="1"/>
            </p:cNvSpPr>
            <p:nvPr/>
          </p:nvSpPr>
          <p:spPr bwMode="auto">
            <a:xfrm>
              <a:off x="18976643" y="4959937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8" name="Freeform 270"/>
            <p:cNvSpPr>
              <a:spLocks noChangeArrowheads="1"/>
            </p:cNvSpPr>
            <p:nvPr/>
          </p:nvSpPr>
          <p:spPr bwMode="auto">
            <a:xfrm>
              <a:off x="19150165" y="4959937"/>
              <a:ext cx="126967" cy="131193"/>
            </a:xfrm>
            <a:custGeom>
              <a:avLst/>
              <a:gdLst>
                <a:gd name="T0" fmla="*/ 0 w 138"/>
                <a:gd name="T1" fmla="*/ 5 h 142"/>
                <a:gd name="T2" fmla="*/ 0 w 138"/>
                <a:gd name="T3" fmla="*/ 5 h 142"/>
                <a:gd name="T4" fmla="*/ 5 w 138"/>
                <a:gd name="T5" fmla="*/ 0 h 142"/>
                <a:gd name="T6" fmla="*/ 135 w 138"/>
                <a:gd name="T7" fmla="*/ 0 h 142"/>
                <a:gd name="T8" fmla="*/ 137 w 138"/>
                <a:gd name="T9" fmla="*/ 5 h 142"/>
                <a:gd name="T10" fmla="*/ 137 w 138"/>
                <a:gd name="T11" fmla="*/ 136 h 142"/>
                <a:gd name="T12" fmla="*/ 132 w 138"/>
                <a:gd name="T13" fmla="*/ 141 h 142"/>
                <a:gd name="T14" fmla="*/ 3 w 138"/>
                <a:gd name="T15" fmla="*/ 141 h 142"/>
                <a:gd name="T16" fmla="*/ 0 w 138"/>
                <a:gd name="T17" fmla="*/ 136 h 142"/>
                <a:gd name="T18" fmla="*/ 0 w 138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7" y="2"/>
                    <a:pt x="137" y="5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37" y="139"/>
                    <a:pt x="135" y="141"/>
                    <a:pt x="13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0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69" name="Freeform 271"/>
            <p:cNvSpPr>
              <a:spLocks noChangeArrowheads="1"/>
            </p:cNvSpPr>
            <p:nvPr/>
          </p:nvSpPr>
          <p:spPr bwMode="auto">
            <a:xfrm>
              <a:off x="19150165" y="4959937"/>
              <a:ext cx="126967" cy="131193"/>
            </a:xfrm>
            <a:custGeom>
              <a:avLst/>
              <a:gdLst>
                <a:gd name="T0" fmla="*/ 0 w 138"/>
                <a:gd name="T1" fmla="*/ 5 h 142"/>
                <a:gd name="T2" fmla="*/ 0 w 138"/>
                <a:gd name="T3" fmla="*/ 5 h 142"/>
                <a:gd name="T4" fmla="*/ 5 w 138"/>
                <a:gd name="T5" fmla="*/ 0 h 142"/>
                <a:gd name="T6" fmla="*/ 135 w 138"/>
                <a:gd name="T7" fmla="*/ 0 h 142"/>
                <a:gd name="T8" fmla="*/ 137 w 138"/>
                <a:gd name="T9" fmla="*/ 5 h 142"/>
                <a:gd name="T10" fmla="*/ 137 w 138"/>
                <a:gd name="T11" fmla="*/ 136 h 142"/>
                <a:gd name="T12" fmla="*/ 132 w 138"/>
                <a:gd name="T13" fmla="*/ 141 h 142"/>
                <a:gd name="T14" fmla="*/ 3 w 138"/>
                <a:gd name="T15" fmla="*/ 141 h 142"/>
                <a:gd name="T16" fmla="*/ 0 w 138"/>
                <a:gd name="T17" fmla="*/ 136 h 142"/>
                <a:gd name="T18" fmla="*/ 0 w 138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7" y="2"/>
                    <a:pt x="137" y="5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37" y="139"/>
                    <a:pt x="135" y="141"/>
                    <a:pt x="13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0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0" name="Freeform 272"/>
            <p:cNvSpPr>
              <a:spLocks noChangeArrowheads="1"/>
            </p:cNvSpPr>
            <p:nvPr/>
          </p:nvSpPr>
          <p:spPr bwMode="auto">
            <a:xfrm>
              <a:off x="18299487" y="4634071"/>
              <a:ext cx="126967" cy="131193"/>
            </a:xfrm>
            <a:custGeom>
              <a:avLst/>
              <a:gdLst>
                <a:gd name="T0" fmla="*/ 0 w 138"/>
                <a:gd name="T1" fmla="*/ 5 h 142"/>
                <a:gd name="T2" fmla="*/ 0 w 138"/>
                <a:gd name="T3" fmla="*/ 5 h 142"/>
                <a:gd name="T4" fmla="*/ 5 w 138"/>
                <a:gd name="T5" fmla="*/ 0 h 142"/>
                <a:gd name="T6" fmla="*/ 135 w 138"/>
                <a:gd name="T7" fmla="*/ 0 h 142"/>
                <a:gd name="T8" fmla="*/ 137 w 138"/>
                <a:gd name="T9" fmla="*/ 5 h 142"/>
                <a:gd name="T10" fmla="*/ 137 w 138"/>
                <a:gd name="T11" fmla="*/ 136 h 142"/>
                <a:gd name="T12" fmla="*/ 132 w 138"/>
                <a:gd name="T13" fmla="*/ 141 h 142"/>
                <a:gd name="T14" fmla="*/ 3 w 138"/>
                <a:gd name="T15" fmla="*/ 141 h 142"/>
                <a:gd name="T16" fmla="*/ 0 w 138"/>
                <a:gd name="T17" fmla="*/ 136 h 142"/>
                <a:gd name="T18" fmla="*/ 0 w 138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7" y="2"/>
                    <a:pt x="137" y="5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37" y="139"/>
                    <a:pt x="135" y="141"/>
                    <a:pt x="13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0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1" name="Freeform 273"/>
            <p:cNvSpPr>
              <a:spLocks noChangeArrowheads="1"/>
            </p:cNvSpPr>
            <p:nvPr/>
          </p:nvSpPr>
          <p:spPr bwMode="auto">
            <a:xfrm>
              <a:off x="18468776" y="4634071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2" name="Freeform 274"/>
            <p:cNvSpPr>
              <a:spLocks noChangeArrowheads="1"/>
            </p:cNvSpPr>
            <p:nvPr/>
          </p:nvSpPr>
          <p:spPr bwMode="auto">
            <a:xfrm>
              <a:off x="18646530" y="4634071"/>
              <a:ext cx="126967" cy="131193"/>
            </a:xfrm>
            <a:custGeom>
              <a:avLst/>
              <a:gdLst>
                <a:gd name="T0" fmla="*/ 0 w 137"/>
                <a:gd name="T1" fmla="*/ 5 h 142"/>
                <a:gd name="T2" fmla="*/ 0 w 137"/>
                <a:gd name="T3" fmla="*/ 5 h 142"/>
                <a:gd name="T4" fmla="*/ 5 w 137"/>
                <a:gd name="T5" fmla="*/ 0 h 142"/>
                <a:gd name="T6" fmla="*/ 134 w 137"/>
                <a:gd name="T7" fmla="*/ 0 h 142"/>
                <a:gd name="T8" fmla="*/ 136 w 137"/>
                <a:gd name="T9" fmla="*/ 5 h 142"/>
                <a:gd name="T10" fmla="*/ 136 w 137"/>
                <a:gd name="T11" fmla="*/ 136 h 142"/>
                <a:gd name="T12" fmla="*/ 131 w 137"/>
                <a:gd name="T13" fmla="*/ 141 h 142"/>
                <a:gd name="T14" fmla="*/ 2 w 137"/>
                <a:gd name="T15" fmla="*/ 141 h 142"/>
                <a:gd name="T16" fmla="*/ 0 w 137"/>
                <a:gd name="T17" fmla="*/ 136 h 142"/>
                <a:gd name="T18" fmla="*/ 0 w 137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6" y="2"/>
                    <a:pt x="136" y="5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36" y="139"/>
                    <a:pt x="134" y="141"/>
                    <a:pt x="131" y="141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0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3" name="Freeform 275"/>
            <p:cNvSpPr>
              <a:spLocks noChangeArrowheads="1"/>
            </p:cNvSpPr>
            <p:nvPr/>
          </p:nvSpPr>
          <p:spPr bwMode="auto">
            <a:xfrm>
              <a:off x="18815819" y="4638303"/>
              <a:ext cx="131199" cy="131193"/>
            </a:xfrm>
            <a:custGeom>
              <a:avLst/>
              <a:gdLst>
                <a:gd name="T0" fmla="*/ 0 w 140"/>
                <a:gd name="T1" fmla="*/ 3 h 143"/>
                <a:gd name="T2" fmla="*/ 0 w 140"/>
                <a:gd name="T3" fmla="*/ 3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39 h 143"/>
                <a:gd name="T16" fmla="*/ 0 w 140"/>
                <a:gd name="T17" fmla="*/ 134 h 143"/>
                <a:gd name="T18" fmla="*/ 0 w 140"/>
                <a:gd name="T19" fmla="*/ 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3"/>
                  </a:moveTo>
                  <a:lnTo>
                    <a:pt x="0" y="3"/>
                  </a:lnTo>
                  <a:cubicBezTo>
                    <a:pt x="0" y="0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6" y="142"/>
                    <a:pt x="134" y="142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2" y="139"/>
                    <a:pt x="0" y="139"/>
                    <a:pt x="0" y="134"/>
                  </a:cubicBezTo>
                  <a:lnTo>
                    <a:pt x="0" y="3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4" name="Freeform 276"/>
            <p:cNvSpPr>
              <a:spLocks noChangeArrowheads="1"/>
            </p:cNvSpPr>
            <p:nvPr/>
          </p:nvSpPr>
          <p:spPr bwMode="auto">
            <a:xfrm>
              <a:off x="18989340" y="4638303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7 w 140"/>
                <a:gd name="T11" fmla="*/ 137 h 143"/>
                <a:gd name="T12" fmla="*/ 132 w 140"/>
                <a:gd name="T13" fmla="*/ 142 h 143"/>
                <a:gd name="T14" fmla="*/ 2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cubicBezTo>
                    <a:pt x="137" y="137"/>
                    <a:pt x="137" y="137"/>
                    <a:pt x="137" y="137"/>
                  </a:cubicBezTo>
                  <a:cubicBezTo>
                    <a:pt x="137" y="139"/>
                    <a:pt x="134" y="142"/>
                    <a:pt x="132" y="142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0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5" name="Freeform 277"/>
            <p:cNvSpPr>
              <a:spLocks noChangeArrowheads="1"/>
            </p:cNvSpPr>
            <p:nvPr/>
          </p:nvSpPr>
          <p:spPr bwMode="auto">
            <a:xfrm>
              <a:off x="19158629" y="4638303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6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6" name="Freeform 278"/>
            <p:cNvSpPr>
              <a:spLocks noChangeArrowheads="1"/>
            </p:cNvSpPr>
            <p:nvPr/>
          </p:nvSpPr>
          <p:spPr bwMode="auto">
            <a:xfrm>
              <a:off x="18299487" y="4799120"/>
              <a:ext cx="131199" cy="131193"/>
            </a:xfrm>
            <a:custGeom>
              <a:avLst/>
              <a:gdLst>
                <a:gd name="T0" fmla="*/ 2 w 140"/>
                <a:gd name="T1" fmla="*/ 5 h 142"/>
                <a:gd name="T2" fmla="*/ 2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2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2" y="5"/>
                  </a:moveTo>
                  <a:lnTo>
                    <a:pt x="2" y="5"/>
                  </a:lnTo>
                  <a:cubicBezTo>
                    <a:pt x="2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lnTo>
                    <a:pt x="2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7" name="Freeform 279"/>
            <p:cNvSpPr>
              <a:spLocks noChangeArrowheads="1"/>
            </p:cNvSpPr>
            <p:nvPr/>
          </p:nvSpPr>
          <p:spPr bwMode="auto">
            <a:xfrm>
              <a:off x="18468776" y="4799120"/>
              <a:ext cx="131199" cy="131193"/>
            </a:xfrm>
            <a:custGeom>
              <a:avLst/>
              <a:gdLst>
                <a:gd name="T0" fmla="*/ 0 w 140"/>
                <a:gd name="T1" fmla="*/ 5 h 142"/>
                <a:gd name="T2" fmla="*/ 0 w 140"/>
                <a:gd name="T3" fmla="*/ 5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5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8" name="Freeform 280"/>
            <p:cNvSpPr>
              <a:spLocks noChangeArrowheads="1"/>
            </p:cNvSpPr>
            <p:nvPr/>
          </p:nvSpPr>
          <p:spPr bwMode="auto">
            <a:xfrm>
              <a:off x="18642297" y="4799120"/>
              <a:ext cx="131199" cy="131193"/>
            </a:xfrm>
            <a:custGeom>
              <a:avLst/>
              <a:gdLst>
                <a:gd name="T0" fmla="*/ 3 w 140"/>
                <a:gd name="T1" fmla="*/ 5 h 142"/>
                <a:gd name="T2" fmla="*/ 3 w 140"/>
                <a:gd name="T3" fmla="*/ 5 h 142"/>
                <a:gd name="T4" fmla="*/ 5 w 140"/>
                <a:gd name="T5" fmla="*/ 0 h 142"/>
                <a:gd name="T6" fmla="*/ 134 w 140"/>
                <a:gd name="T7" fmla="*/ 2 h 142"/>
                <a:gd name="T8" fmla="*/ 139 w 140"/>
                <a:gd name="T9" fmla="*/ 5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3 w 140"/>
                <a:gd name="T19" fmla="*/ 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3" y="5"/>
                  </a:moveTo>
                  <a:lnTo>
                    <a:pt x="3" y="5"/>
                  </a:lnTo>
                  <a:cubicBezTo>
                    <a:pt x="3" y="2"/>
                    <a:pt x="3" y="0"/>
                    <a:pt x="5" y="0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2"/>
                    <a:pt x="139" y="2"/>
                    <a:pt x="139" y="5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41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3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79" name="Freeform 281"/>
            <p:cNvSpPr>
              <a:spLocks noChangeArrowheads="1"/>
            </p:cNvSpPr>
            <p:nvPr/>
          </p:nvSpPr>
          <p:spPr bwMode="auto">
            <a:xfrm>
              <a:off x="18815819" y="4803352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39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0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6" y="142"/>
                    <a:pt x="134" y="142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2" y="139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0" name="Freeform 282"/>
            <p:cNvSpPr>
              <a:spLocks noChangeArrowheads="1"/>
            </p:cNvSpPr>
            <p:nvPr/>
          </p:nvSpPr>
          <p:spPr bwMode="auto">
            <a:xfrm>
              <a:off x="18985108" y="4803352"/>
              <a:ext cx="131199" cy="131193"/>
            </a:xfrm>
            <a:custGeom>
              <a:avLst/>
              <a:gdLst>
                <a:gd name="T0" fmla="*/ 3 w 141"/>
                <a:gd name="T1" fmla="*/ 5 h 143"/>
                <a:gd name="T2" fmla="*/ 3 w 141"/>
                <a:gd name="T3" fmla="*/ 5 h 143"/>
                <a:gd name="T4" fmla="*/ 5 w 141"/>
                <a:gd name="T5" fmla="*/ 0 h 143"/>
                <a:gd name="T6" fmla="*/ 135 w 141"/>
                <a:gd name="T7" fmla="*/ 0 h 143"/>
                <a:gd name="T8" fmla="*/ 140 w 141"/>
                <a:gd name="T9" fmla="*/ 5 h 143"/>
                <a:gd name="T10" fmla="*/ 140 w 141"/>
                <a:gd name="T11" fmla="*/ 137 h 143"/>
                <a:gd name="T12" fmla="*/ 135 w 141"/>
                <a:gd name="T13" fmla="*/ 142 h 143"/>
                <a:gd name="T14" fmla="*/ 5 w 141"/>
                <a:gd name="T15" fmla="*/ 142 h 143"/>
                <a:gd name="T16" fmla="*/ 0 w 141"/>
                <a:gd name="T17" fmla="*/ 137 h 143"/>
                <a:gd name="T18" fmla="*/ 3 w 141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3">
                  <a:moveTo>
                    <a:pt x="3" y="5"/>
                  </a:moveTo>
                  <a:lnTo>
                    <a:pt x="3" y="5"/>
                  </a:lnTo>
                  <a:cubicBezTo>
                    <a:pt x="3" y="3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40" y="3"/>
                    <a:pt x="140" y="5"/>
                  </a:cubicBezTo>
                  <a:cubicBezTo>
                    <a:pt x="140" y="137"/>
                    <a:pt x="140" y="137"/>
                    <a:pt x="140" y="137"/>
                  </a:cubicBezTo>
                  <a:cubicBezTo>
                    <a:pt x="140" y="139"/>
                    <a:pt x="137" y="142"/>
                    <a:pt x="135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39"/>
                    <a:pt x="0" y="137"/>
                  </a:cubicBezTo>
                  <a:lnTo>
                    <a:pt x="3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1" name="Freeform 283"/>
            <p:cNvSpPr>
              <a:spLocks noChangeArrowheads="1"/>
            </p:cNvSpPr>
            <p:nvPr/>
          </p:nvSpPr>
          <p:spPr bwMode="auto">
            <a:xfrm>
              <a:off x="19158629" y="4803352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9 w 140"/>
                <a:gd name="T11" fmla="*/ 137 h 143"/>
                <a:gd name="T12" fmla="*/ 134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3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9"/>
                    <a:pt x="136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2" name="Freeform 284"/>
            <p:cNvSpPr>
              <a:spLocks noChangeArrowheads="1"/>
            </p:cNvSpPr>
            <p:nvPr/>
          </p:nvSpPr>
          <p:spPr bwMode="auto">
            <a:xfrm>
              <a:off x="18299487" y="4968401"/>
              <a:ext cx="131199" cy="131193"/>
            </a:xfrm>
            <a:custGeom>
              <a:avLst/>
              <a:gdLst>
                <a:gd name="T0" fmla="*/ 0 w 140"/>
                <a:gd name="T1" fmla="*/ 4 h 142"/>
                <a:gd name="T2" fmla="*/ 0 w 140"/>
                <a:gd name="T3" fmla="*/ 4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4 h 142"/>
                <a:gd name="T10" fmla="*/ 139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4"/>
                  </a:cubicBezTo>
                  <a:cubicBezTo>
                    <a:pt x="139" y="136"/>
                    <a:pt x="139" y="136"/>
                    <a:pt x="139" y="136"/>
                  </a:cubicBezTo>
                  <a:cubicBezTo>
                    <a:pt x="139" y="139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lnTo>
                    <a:pt x="0" y="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3" name="Freeform 285"/>
            <p:cNvSpPr>
              <a:spLocks noChangeArrowheads="1"/>
            </p:cNvSpPr>
            <p:nvPr/>
          </p:nvSpPr>
          <p:spPr bwMode="auto">
            <a:xfrm>
              <a:off x="18468776" y="4968401"/>
              <a:ext cx="131199" cy="131193"/>
            </a:xfrm>
            <a:custGeom>
              <a:avLst/>
              <a:gdLst>
                <a:gd name="T0" fmla="*/ 0 w 140"/>
                <a:gd name="T1" fmla="*/ 4 h 142"/>
                <a:gd name="T2" fmla="*/ 0 w 140"/>
                <a:gd name="T3" fmla="*/ 4 h 142"/>
                <a:gd name="T4" fmla="*/ 5 w 140"/>
                <a:gd name="T5" fmla="*/ 0 h 142"/>
                <a:gd name="T6" fmla="*/ 134 w 140"/>
                <a:gd name="T7" fmla="*/ 0 h 142"/>
                <a:gd name="T8" fmla="*/ 139 w 140"/>
                <a:gd name="T9" fmla="*/ 4 h 142"/>
                <a:gd name="T10" fmla="*/ 137 w 140"/>
                <a:gd name="T11" fmla="*/ 136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4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37" y="139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0" y="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4" name="Freeform 286"/>
            <p:cNvSpPr>
              <a:spLocks noChangeArrowheads="1"/>
            </p:cNvSpPr>
            <p:nvPr/>
          </p:nvSpPr>
          <p:spPr bwMode="auto">
            <a:xfrm>
              <a:off x="18642297" y="4968401"/>
              <a:ext cx="131199" cy="131193"/>
            </a:xfrm>
            <a:custGeom>
              <a:avLst/>
              <a:gdLst>
                <a:gd name="T0" fmla="*/ 0 w 140"/>
                <a:gd name="T1" fmla="*/ 4 h 142"/>
                <a:gd name="T2" fmla="*/ 0 w 140"/>
                <a:gd name="T3" fmla="*/ 4 h 142"/>
                <a:gd name="T4" fmla="*/ 5 w 140"/>
                <a:gd name="T5" fmla="*/ 0 h 142"/>
                <a:gd name="T6" fmla="*/ 134 w 140"/>
                <a:gd name="T7" fmla="*/ 2 h 142"/>
                <a:gd name="T8" fmla="*/ 139 w 140"/>
                <a:gd name="T9" fmla="*/ 7 h 142"/>
                <a:gd name="T10" fmla="*/ 139 w 140"/>
                <a:gd name="T11" fmla="*/ 139 h 142"/>
                <a:gd name="T12" fmla="*/ 134 w 140"/>
                <a:gd name="T13" fmla="*/ 141 h 142"/>
                <a:gd name="T14" fmla="*/ 5 w 140"/>
                <a:gd name="T15" fmla="*/ 141 h 142"/>
                <a:gd name="T16" fmla="*/ 0 w 140"/>
                <a:gd name="T17" fmla="*/ 136 h 142"/>
                <a:gd name="T18" fmla="*/ 0 w 140"/>
                <a:gd name="T19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0" y="4"/>
                  </a:moveTo>
                  <a:lnTo>
                    <a:pt x="0" y="4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2"/>
                    <a:pt x="139" y="2"/>
                    <a:pt x="139" y="7"/>
                  </a:cubicBezTo>
                  <a:cubicBezTo>
                    <a:pt x="139" y="139"/>
                    <a:pt x="139" y="139"/>
                    <a:pt x="139" y="139"/>
                  </a:cubicBezTo>
                  <a:cubicBezTo>
                    <a:pt x="139" y="141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lnTo>
                    <a:pt x="0" y="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5" name="Freeform 287"/>
            <p:cNvSpPr>
              <a:spLocks noChangeArrowheads="1"/>
            </p:cNvSpPr>
            <p:nvPr/>
          </p:nvSpPr>
          <p:spPr bwMode="auto">
            <a:xfrm>
              <a:off x="18815819" y="4968401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6 w 140"/>
                <a:gd name="T11" fmla="*/ 137 h 143"/>
                <a:gd name="T12" fmla="*/ 134 w 140"/>
                <a:gd name="T13" fmla="*/ 142 h 143"/>
                <a:gd name="T14" fmla="*/ 5 w 140"/>
                <a:gd name="T15" fmla="*/ 139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0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cubicBezTo>
                    <a:pt x="136" y="137"/>
                    <a:pt x="136" y="137"/>
                    <a:pt x="136" y="137"/>
                  </a:cubicBezTo>
                  <a:cubicBezTo>
                    <a:pt x="136" y="139"/>
                    <a:pt x="136" y="142"/>
                    <a:pt x="134" y="142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2" y="139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6" name="Freeform 288"/>
            <p:cNvSpPr>
              <a:spLocks noChangeArrowheads="1"/>
            </p:cNvSpPr>
            <p:nvPr/>
          </p:nvSpPr>
          <p:spPr bwMode="auto">
            <a:xfrm>
              <a:off x="18985108" y="4968401"/>
              <a:ext cx="131199" cy="131193"/>
            </a:xfrm>
            <a:custGeom>
              <a:avLst/>
              <a:gdLst>
                <a:gd name="T0" fmla="*/ 0 w 141"/>
                <a:gd name="T1" fmla="*/ 5 h 143"/>
                <a:gd name="T2" fmla="*/ 0 w 141"/>
                <a:gd name="T3" fmla="*/ 5 h 143"/>
                <a:gd name="T4" fmla="*/ 5 w 141"/>
                <a:gd name="T5" fmla="*/ 0 h 143"/>
                <a:gd name="T6" fmla="*/ 135 w 141"/>
                <a:gd name="T7" fmla="*/ 0 h 143"/>
                <a:gd name="T8" fmla="*/ 140 w 141"/>
                <a:gd name="T9" fmla="*/ 5 h 143"/>
                <a:gd name="T10" fmla="*/ 140 w 141"/>
                <a:gd name="T11" fmla="*/ 137 h 143"/>
                <a:gd name="T12" fmla="*/ 135 w 141"/>
                <a:gd name="T13" fmla="*/ 142 h 143"/>
                <a:gd name="T14" fmla="*/ 5 w 141"/>
                <a:gd name="T15" fmla="*/ 142 h 143"/>
                <a:gd name="T16" fmla="*/ 0 w 141"/>
                <a:gd name="T17" fmla="*/ 137 h 143"/>
                <a:gd name="T18" fmla="*/ 0 w 141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3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40" y="2"/>
                    <a:pt x="140" y="5"/>
                  </a:cubicBezTo>
                  <a:cubicBezTo>
                    <a:pt x="140" y="137"/>
                    <a:pt x="140" y="137"/>
                    <a:pt x="140" y="137"/>
                  </a:cubicBezTo>
                  <a:cubicBezTo>
                    <a:pt x="140" y="139"/>
                    <a:pt x="137" y="142"/>
                    <a:pt x="135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7" name="Freeform 289"/>
            <p:cNvSpPr>
              <a:spLocks noChangeArrowheads="1"/>
            </p:cNvSpPr>
            <p:nvPr/>
          </p:nvSpPr>
          <p:spPr bwMode="auto">
            <a:xfrm>
              <a:off x="19158629" y="4968401"/>
              <a:ext cx="131199" cy="131193"/>
            </a:xfrm>
            <a:custGeom>
              <a:avLst/>
              <a:gdLst>
                <a:gd name="T0" fmla="*/ 0 w 140"/>
                <a:gd name="T1" fmla="*/ 5 h 143"/>
                <a:gd name="T2" fmla="*/ 0 w 140"/>
                <a:gd name="T3" fmla="*/ 5 h 143"/>
                <a:gd name="T4" fmla="*/ 5 w 140"/>
                <a:gd name="T5" fmla="*/ 0 h 143"/>
                <a:gd name="T6" fmla="*/ 134 w 140"/>
                <a:gd name="T7" fmla="*/ 0 h 143"/>
                <a:gd name="T8" fmla="*/ 139 w 140"/>
                <a:gd name="T9" fmla="*/ 5 h 143"/>
                <a:gd name="T10" fmla="*/ 136 w 140"/>
                <a:gd name="T11" fmla="*/ 137 h 143"/>
                <a:gd name="T12" fmla="*/ 131 w 140"/>
                <a:gd name="T13" fmla="*/ 142 h 143"/>
                <a:gd name="T14" fmla="*/ 5 w 140"/>
                <a:gd name="T15" fmla="*/ 142 h 143"/>
                <a:gd name="T16" fmla="*/ 0 w 140"/>
                <a:gd name="T17" fmla="*/ 137 h 143"/>
                <a:gd name="T18" fmla="*/ 0 w 140"/>
                <a:gd name="T19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0" y="5"/>
                  </a:moveTo>
                  <a:lnTo>
                    <a:pt x="0" y="5"/>
                  </a:ln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cubicBezTo>
                    <a:pt x="136" y="137"/>
                    <a:pt x="136" y="137"/>
                    <a:pt x="136" y="137"/>
                  </a:cubicBezTo>
                  <a:cubicBezTo>
                    <a:pt x="136" y="139"/>
                    <a:pt x="136" y="142"/>
                    <a:pt x="131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0" y="142"/>
                    <a:pt x="0" y="139"/>
                    <a:pt x="0" y="137"/>
                  </a:cubicBezTo>
                  <a:lnTo>
                    <a:pt x="0" y="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8" name="Freeform 290"/>
            <p:cNvSpPr>
              <a:spLocks noChangeArrowheads="1"/>
            </p:cNvSpPr>
            <p:nvPr/>
          </p:nvSpPr>
          <p:spPr bwMode="auto">
            <a:xfrm>
              <a:off x="18443382" y="4350525"/>
              <a:ext cx="232773" cy="478219"/>
            </a:xfrm>
            <a:custGeom>
              <a:avLst/>
              <a:gdLst>
                <a:gd name="T0" fmla="*/ 25 w 245"/>
                <a:gd name="T1" fmla="*/ 344 h 503"/>
                <a:gd name="T2" fmla="*/ 25 w 245"/>
                <a:gd name="T3" fmla="*/ 344 h 503"/>
                <a:gd name="T4" fmla="*/ 30 w 245"/>
                <a:gd name="T5" fmla="*/ 381 h 503"/>
                <a:gd name="T6" fmla="*/ 57 w 245"/>
                <a:gd name="T7" fmla="*/ 400 h 503"/>
                <a:gd name="T8" fmla="*/ 78 w 245"/>
                <a:gd name="T9" fmla="*/ 383 h 503"/>
                <a:gd name="T10" fmla="*/ 83 w 245"/>
                <a:gd name="T11" fmla="*/ 339 h 503"/>
                <a:gd name="T12" fmla="*/ 91 w 245"/>
                <a:gd name="T13" fmla="*/ 312 h 503"/>
                <a:gd name="T14" fmla="*/ 100 w 245"/>
                <a:gd name="T15" fmla="*/ 339 h 503"/>
                <a:gd name="T16" fmla="*/ 103 w 245"/>
                <a:gd name="T17" fmla="*/ 376 h 503"/>
                <a:gd name="T18" fmla="*/ 108 w 245"/>
                <a:gd name="T19" fmla="*/ 451 h 503"/>
                <a:gd name="T20" fmla="*/ 108 w 245"/>
                <a:gd name="T21" fmla="*/ 468 h 503"/>
                <a:gd name="T22" fmla="*/ 140 w 245"/>
                <a:gd name="T23" fmla="*/ 502 h 503"/>
                <a:gd name="T24" fmla="*/ 166 w 245"/>
                <a:gd name="T25" fmla="*/ 466 h 503"/>
                <a:gd name="T26" fmla="*/ 157 w 245"/>
                <a:gd name="T27" fmla="*/ 288 h 503"/>
                <a:gd name="T28" fmla="*/ 154 w 245"/>
                <a:gd name="T29" fmla="*/ 234 h 503"/>
                <a:gd name="T30" fmla="*/ 149 w 245"/>
                <a:gd name="T31" fmla="*/ 154 h 503"/>
                <a:gd name="T32" fmla="*/ 166 w 245"/>
                <a:gd name="T33" fmla="*/ 176 h 503"/>
                <a:gd name="T34" fmla="*/ 171 w 245"/>
                <a:gd name="T35" fmla="*/ 178 h 503"/>
                <a:gd name="T36" fmla="*/ 176 w 245"/>
                <a:gd name="T37" fmla="*/ 208 h 503"/>
                <a:gd name="T38" fmla="*/ 191 w 245"/>
                <a:gd name="T39" fmla="*/ 283 h 503"/>
                <a:gd name="T40" fmla="*/ 215 w 245"/>
                <a:gd name="T41" fmla="*/ 322 h 503"/>
                <a:gd name="T42" fmla="*/ 244 w 245"/>
                <a:gd name="T43" fmla="*/ 305 h 503"/>
                <a:gd name="T44" fmla="*/ 237 w 245"/>
                <a:gd name="T45" fmla="*/ 151 h 503"/>
                <a:gd name="T46" fmla="*/ 237 w 245"/>
                <a:gd name="T47" fmla="*/ 149 h 503"/>
                <a:gd name="T48" fmla="*/ 227 w 245"/>
                <a:gd name="T49" fmla="*/ 125 h 503"/>
                <a:gd name="T50" fmla="*/ 196 w 245"/>
                <a:gd name="T51" fmla="*/ 86 h 503"/>
                <a:gd name="T52" fmla="*/ 140 w 245"/>
                <a:gd name="T53" fmla="*/ 18 h 503"/>
                <a:gd name="T54" fmla="*/ 103 w 245"/>
                <a:gd name="T55" fmla="*/ 0 h 503"/>
                <a:gd name="T56" fmla="*/ 42 w 245"/>
                <a:gd name="T57" fmla="*/ 3 h 503"/>
                <a:gd name="T58" fmla="*/ 3 w 245"/>
                <a:gd name="T59" fmla="*/ 5 h 503"/>
                <a:gd name="T60" fmla="*/ 0 w 245"/>
                <a:gd name="T61" fmla="*/ 5 h 503"/>
                <a:gd name="T62" fmla="*/ 18 w 245"/>
                <a:gd name="T63" fmla="*/ 322 h 503"/>
                <a:gd name="T64" fmla="*/ 25 w 245"/>
                <a:gd name="T65" fmla="*/ 344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5" h="503">
                  <a:moveTo>
                    <a:pt x="25" y="344"/>
                  </a:moveTo>
                  <a:lnTo>
                    <a:pt x="25" y="344"/>
                  </a:lnTo>
                  <a:cubicBezTo>
                    <a:pt x="25" y="356"/>
                    <a:pt x="25" y="369"/>
                    <a:pt x="30" y="381"/>
                  </a:cubicBezTo>
                  <a:cubicBezTo>
                    <a:pt x="35" y="390"/>
                    <a:pt x="45" y="400"/>
                    <a:pt x="57" y="400"/>
                  </a:cubicBezTo>
                  <a:cubicBezTo>
                    <a:pt x="66" y="397"/>
                    <a:pt x="74" y="390"/>
                    <a:pt x="78" y="383"/>
                  </a:cubicBezTo>
                  <a:cubicBezTo>
                    <a:pt x="86" y="371"/>
                    <a:pt x="83" y="354"/>
                    <a:pt x="83" y="339"/>
                  </a:cubicBezTo>
                  <a:cubicBezTo>
                    <a:pt x="83" y="332"/>
                    <a:pt x="78" y="312"/>
                    <a:pt x="91" y="312"/>
                  </a:cubicBezTo>
                  <a:cubicBezTo>
                    <a:pt x="103" y="315"/>
                    <a:pt x="100" y="332"/>
                    <a:pt x="100" y="339"/>
                  </a:cubicBezTo>
                  <a:cubicBezTo>
                    <a:pt x="103" y="351"/>
                    <a:pt x="103" y="364"/>
                    <a:pt x="103" y="376"/>
                  </a:cubicBezTo>
                  <a:cubicBezTo>
                    <a:pt x="103" y="400"/>
                    <a:pt x="105" y="427"/>
                    <a:pt x="108" y="451"/>
                  </a:cubicBezTo>
                  <a:cubicBezTo>
                    <a:pt x="108" y="459"/>
                    <a:pt x="108" y="463"/>
                    <a:pt x="108" y="468"/>
                  </a:cubicBezTo>
                  <a:cubicBezTo>
                    <a:pt x="110" y="488"/>
                    <a:pt x="123" y="502"/>
                    <a:pt x="140" y="502"/>
                  </a:cubicBezTo>
                  <a:cubicBezTo>
                    <a:pt x="154" y="502"/>
                    <a:pt x="166" y="485"/>
                    <a:pt x="166" y="466"/>
                  </a:cubicBezTo>
                  <a:cubicBezTo>
                    <a:pt x="157" y="288"/>
                    <a:pt x="157" y="288"/>
                    <a:pt x="157" y="288"/>
                  </a:cubicBezTo>
                  <a:cubicBezTo>
                    <a:pt x="157" y="276"/>
                    <a:pt x="157" y="259"/>
                    <a:pt x="154" y="234"/>
                  </a:cubicBezTo>
                  <a:cubicBezTo>
                    <a:pt x="149" y="154"/>
                    <a:pt x="149" y="154"/>
                    <a:pt x="149" y="154"/>
                  </a:cubicBezTo>
                  <a:cubicBezTo>
                    <a:pt x="166" y="176"/>
                    <a:pt x="166" y="176"/>
                    <a:pt x="166" y="176"/>
                  </a:cubicBezTo>
                  <a:cubicBezTo>
                    <a:pt x="169" y="178"/>
                    <a:pt x="169" y="178"/>
                    <a:pt x="171" y="178"/>
                  </a:cubicBezTo>
                  <a:cubicBezTo>
                    <a:pt x="171" y="188"/>
                    <a:pt x="173" y="198"/>
                    <a:pt x="176" y="208"/>
                  </a:cubicBezTo>
                  <a:cubicBezTo>
                    <a:pt x="181" y="232"/>
                    <a:pt x="183" y="259"/>
                    <a:pt x="191" y="283"/>
                  </a:cubicBezTo>
                  <a:cubicBezTo>
                    <a:pt x="193" y="298"/>
                    <a:pt x="201" y="315"/>
                    <a:pt x="215" y="322"/>
                  </a:cubicBezTo>
                  <a:cubicBezTo>
                    <a:pt x="227" y="327"/>
                    <a:pt x="244" y="322"/>
                    <a:pt x="244" y="305"/>
                  </a:cubicBezTo>
                  <a:cubicBezTo>
                    <a:pt x="237" y="151"/>
                    <a:pt x="237" y="151"/>
                    <a:pt x="237" y="151"/>
                  </a:cubicBezTo>
                  <a:cubicBezTo>
                    <a:pt x="237" y="149"/>
                    <a:pt x="237" y="149"/>
                    <a:pt x="237" y="149"/>
                  </a:cubicBezTo>
                  <a:cubicBezTo>
                    <a:pt x="237" y="142"/>
                    <a:pt x="232" y="132"/>
                    <a:pt x="227" y="125"/>
                  </a:cubicBezTo>
                  <a:cubicBezTo>
                    <a:pt x="215" y="113"/>
                    <a:pt x="205" y="98"/>
                    <a:pt x="196" y="86"/>
                  </a:cubicBezTo>
                  <a:cubicBezTo>
                    <a:pt x="176" y="64"/>
                    <a:pt x="157" y="40"/>
                    <a:pt x="140" y="18"/>
                  </a:cubicBezTo>
                  <a:cubicBezTo>
                    <a:pt x="130" y="5"/>
                    <a:pt x="118" y="0"/>
                    <a:pt x="103" y="0"/>
                  </a:cubicBezTo>
                  <a:cubicBezTo>
                    <a:pt x="83" y="0"/>
                    <a:pt x="64" y="0"/>
                    <a:pt x="42" y="3"/>
                  </a:cubicBezTo>
                  <a:cubicBezTo>
                    <a:pt x="30" y="3"/>
                    <a:pt x="18" y="3"/>
                    <a:pt x="3" y="5"/>
                  </a:cubicBezTo>
                  <a:lnTo>
                    <a:pt x="0" y="5"/>
                  </a:lnTo>
                  <a:cubicBezTo>
                    <a:pt x="18" y="322"/>
                    <a:pt x="18" y="322"/>
                    <a:pt x="18" y="322"/>
                  </a:cubicBezTo>
                  <a:cubicBezTo>
                    <a:pt x="22" y="327"/>
                    <a:pt x="25" y="339"/>
                    <a:pt x="25" y="344"/>
                  </a:cubicBez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89" name="Freeform 291"/>
            <p:cNvSpPr>
              <a:spLocks noChangeArrowheads="1"/>
            </p:cNvSpPr>
            <p:nvPr/>
          </p:nvSpPr>
          <p:spPr bwMode="auto">
            <a:xfrm>
              <a:off x="18337577" y="3279822"/>
              <a:ext cx="338578" cy="1049543"/>
            </a:xfrm>
            <a:custGeom>
              <a:avLst/>
              <a:gdLst>
                <a:gd name="T0" fmla="*/ 197 w 359"/>
                <a:gd name="T1" fmla="*/ 0 h 1100"/>
                <a:gd name="T2" fmla="*/ 197 w 359"/>
                <a:gd name="T3" fmla="*/ 0 h 1100"/>
                <a:gd name="T4" fmla="*/ 116 w 359"/>
                <a:gd name="T5" fmla="*/ 1094 h 1100"/>
                <a:gd name="T6" fmla="*/ 234 w 359"/>
                <a:gd name="T7" fmla="*/ 1099 h 1100"/>
                <a:gd name="T8" fmla="*/ 239 w 359"/>
                <a:gd name="T9" fmla="*/ 1089 h 1100"/>
                <a:gd name="T10" fmla="*/ 358 w 359"/>
                <a:gd name="T11" fmla="*/ 20 h 1100"/>
                <a:gd name="T12" fmla="*/ 197 w 359"/>
                <a:gd name="T13" fmla="*/ 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9" h="1100">
                  <a:moveTo>
                    <a:pt x="197" y="0"/>
                  </a:moveTo>
                  <a:lnTo>
                    <a:pt x="197" y="0"/>
                  </a:lnTo>
                  <a:cubicBezTo>
                    <a:pt x="38" y="294"/>
                    <a:pt x="0" y="689"/>
                    <a:pt x="116" y="1094"/>
                  </a:cubicBezTo>
                  <a:cubicBezTo>
                    <a:pt x="156" y="1096"/>
                    <a:pt x="194" y="1096"/>
                    <a:pt x="234" y="1099"/>
                  </a:cubicBezTo>
                  <a:cubicBezTo>
                    <a:pt x="239" y="1099"/>
                    <a:pt x="241" y="1094"/>
                    <a:pt x="239" y="1089"/>
                  </a:cubicBezTo>
                  <a:cubicBezTo>
                    <a:pt x="138" y="689"/>
                    <a:pt x="189" y="304"/>
                    <a:pt x="358" y="20"/>
                  </a:cubicBezTo>
                  <a:cubicBezTo>
                    <a:pt x="304" y="15"/>
                    <a:pt x="251" y="7"/>
                    <a:pt x="197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0" name="Freeform 292"/>
            <p:cNvSpPr>
              <a:spLocks noChangeArrowheads="1"/>
            </p:cNvSpPr>
            <p:nvPr/>
          </p:nvSpPr>
          <p:spPr bwMode="auto">
            <a:xfrm>
              <a:off x="19416795" y="3512583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1BAA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1" name="Freeform 293"/>
            <p:cNvSpPr>
              <a:spLocks noChangeArrowheads="1"/>
            </p:cNvSpPr>
            <p:nvPr/>
          </p:nvSpPr>
          <p:spPr bwMode="auto">
            <a:xfrm>
              <a:off x="18362970" y="2992044"/>
              <a:ext cx="918394" cy="986063"/>
            </a:xfrm>
            <a:custGeom>
              <a:avLst/>
              <a:gdLst>
                <a:gd name="T0" fmla="*/ 0 w 961"/>
                <a:gd name="T1" fmla="*/ 370 h 1031"/>
                <a:gd name="T2" fmla="*/ 0 w 961"/>
                <a:gd name="T3" fmla="*/ 370 h 1031"/>
                <a:gd name="T4" fmla="*/ 80 w 961"/>
                <a:gd name="T5" fmla="*/ 531 h 1031"/>
                <a:gd name="T6" fmla="*/ 875 w 961"/>
                <a:gd name="T7" fmla="*/ 767 h 1031"/>
                <a:gd name="T8" fmla="*/ 712 w 961"/>
                <a:gd name="T9" fmla="*/ 407 h 1031"/>
                <a:gd name="T10" fmla="*/ 719 w 961"/>
                <a:gd name="T11" fmla="*/ 400 h 1031"/>
                <a:gd name="T12" fmla="*/ 855 w 961"/>
                <a:gd name="T13" fmla="*/ 390 h 1031"/>
                <a:gd name="T14" fmla="*/ 960 w 961"/>
                <a:gd name="T15" fmla="*/ 397 h 1031"/>
                <a:gd name="T16" fmla="*/ 61 w 961"/>
                <a:gd name="T17" fmla="*/ 290 h 1031"/>
                <a:gd name="T18" fmla="*/ 49 w 961"/>
                <a:gd name="T19" fmla="*/ 299 h 1031"/>
                <a:gd name="T20" fmla="*/ 0 w 961"/>
                <a:gd name="T21" fmla="*/ 37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1" h="1031">
                  <a:moveTo>
                    <a:pt x="0" y="370"/>
                  </a:moveTo>
                  <a:lnTo>
                    <a:pt x="0" y="370"/>
                  </a:lnTo>
                  <a:cubicBezTo>
                    <a:pt x="2" y="377"/>
                    <a:pt x="19" y="443"/>
                    <a:pt x="80" y="531"/>
                  </a:cubicBezTo>
                  <a:cubicBezTo>
                    <a:pt x="222" y="738"/>
                    <a:pt x="504" y="1030"/>
                    <a:pt x="875" y="767"/>
                  </a:cubicBezTo>
                  <a:cubicBezTo>
                    <a:pt x="858" y="628"/>
                    <a:pt x="804" y="504"/>
                    <a:pt x="712" y="407"/>
                  </a:cubicBezTo>
                  <a:cubicBezTo>
                    <a:pt x="709" y="402"/>
                    <a:pt x="712" y="400"/>
                    <a:pt x="719" y="400"/>
                  </a:cubicBezTo>
                  <a:cubicBezTo>
                    <a:pt x="772" y="400"/>
                    <a:pt x="799" y="387"/>
                    <a:pt x="855" y="390"/>
                  </a:cubicBezTo>
                  <a:cubicBezTo>
                    <a:pt x="894" y="390"/>
                    <a:pt x="923" y="395"/>
                    <a:pt x="960" y="397"/>
                  </a:cubicBezTo>
                  <a:cubicBezTo>
                    <a:pt x="768" y="226"/>
                    <a:pt x="412" y="0"/>
                    <a:pt x="61" y="290"/>
                  </a:cubicBezTo>
                  <a:cubicBezTo>
                    <a:pt x="56" y="292"/>
                    <a:pt x="54" y="295"/>
                    <a:pt x="49" y="299"/>
                  </a:cubicBezTo>
                  <a:cubicBezTo>
                    <a:pt x="27" y="317"/>
                    <a:pt x="22" y="348"/>
                    <a:pt x="0" y="370"/>
                  </a:cubicBezTo>
                </a:path>
              </a:pathLst>
            </a:custGeom>
            <a:solidFill>
              <a:srgbClr val="AB642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2" name="Freeform 294"/>
            <p:cNvSpPr>
              <a:spLocks noChangeArrowheads="1"/>
            </p:cNvSpPr>
            <p:nvPr/>
          </p:nvSpPr>
          <p:spPr bwMode="auto">
            <a:xfrm>
              <a:off x="18337577" y="3343302"/>
              <a:ext cx="0" cy="0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2 h 3"/>
                <a:gd name="T4" fmla="*/ 0 w 1"/>
                <a:gd name="T5" fmla="*/ 2 h 3"/>
                <a:gd name="T6" fmla="*/ 0 w 1"/>
                <a:gd name="T7" fmla="*/ 0 h 3"/>
                <a:gd name="T8" fmla="*/ 0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cubicBezTo>
                    <a:pt x="0" y="2"/>
                    <a:pt x="0" y="2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1BAA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3" name="Freeform 295"/>
            <p:cNvSpPr>
              <a:spLocks noChangeArrowheads="1"/>
            </p:cNvSpPr>
            <p:nvPr/>
          </p:nvSpPr>
          <p:spPr bwMode="auto">
            <a:xfrm>
              <a:off x="18337577" y="3339070"/>
              <a:ext cx="97341" cy="156585"/>
            </a:xfrm>
            <a:custGeom>
              <a:avLst/>
              <a:gdLst>
                <a:gd name="T0" fmla="*/ 7 w 105"/>
                <a:gd name="T1" fmla="*/ 0 h 169"/>
                <a:gd name="T2" fmla="*/ 7 w 105"/>
                <a:gd name="T3" fmla="*/ 0 h 169"/>
                <a:gd name="T4" fmla="*/ 0 w 105"/>
                <a:gd name="T5" fmla="*/ 5 h 169"/>
                <a:gd name="T6" fmla="*/ 0 w 105"/>
                <a:gd name="T7" fmla="*/ 7 h 169"/>
                <a:gd name="T8" fmla="*/ 104 w 105"/>
                <a:gd name="T9" fmla="*/ 168 h 169"/>
                <a:gd name="T10" fmla="*/ 7 w 105"/>
                <a:gd name="T1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169">
                  <a:moveTo>
                    <a:pt x="7" y="0"/>
                  </a:moveTo>
                  <a:lnTo>
                    <a:pt x="7" y="0"/>
                  </a:lnTo>
                  <a:cubicBezTo>
                    <a:pt x="5" y="2"/>
                    <a:pt x="2" y="5"/>
                    <a:pt x="0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12"/>
                    <a:pt x="43" y="78"/>
                    <a:pt x="104" y="168"/>
                  </a:cubicBezTo>
                  <a:cubicBezTo>
                    <a:pt x="43" y="80"/>
                    <a:pt x="9" y="7"/>
                    <a:pt x="7" y="0"/>
                  </a:cubicBezTo>
                </a:path>
              </a:pathLst>
            </a:custGeom>
            <a:solidFill>
              <a:srgbClr val="1BAA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4" name="Freeform 296"/>
            <p:cNvSpPr>
              <a:spLocks noChangeArrowheads="1"/>
            </p:cNvSpPr>
            <p:nvPr/>
          </p:nvSpPr>
          <p:spPr bwMode="auto">
            <a:xfrm>
              <a:off x="18409525" y="3267126"/>
              <a:ext cx="8464" cy="4232"/>
            </a:xfrm>
            <a:custGeom>
              <a:avLst/>
              <a:gdLst>
                <a:gd name="T0" fmla="*/ 12 w 13"/>
                <a:gd name="T1" fmla="*/ 0 h 10"/>
                <a:gd name="T2" fmla="*/ 12 w 13"/>
                <a:gd name="T3" fmla="*/ 0 h 10"/>
                <a:gd name="T4" fmla="*/ 0 w 13"/>
                <a:gd name="T5" fmla="*/ 9 h 10"/>
                <a:gd name="T6" fmla="*/ 12 w 1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0">
                  <a:moveTo>
                    <a:pt x="12" y="0"/>
                  </a:moveTo>
                  <a:lnTo>
                    <a:pt x="12" y="0"/>
                  </a:lnTo>
                  <a:cubicBezTo>
                    <a:pt x="7" y="2"/>
                    <a:pt x="5" y="5"/>
                    <a:pt x="0" y="9"/>
                  </a:cubicBezTo>
                  <a:cubicBezTo>
                    <a:pt x="5" y="5"/>
                    <a:pt x="7" y="2"/>
                    <a:pt x="12" y="0"/>
                  </a:cubicBezTo>
                </a:path>
              </a:pathLst>
            </a:custGeom>
            <a:solidFill>
              <a:srgbClr val="1BAA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5" name="Freeform 297"/>
            <p:cNvSpPr>
              <a:spLocks noChangeArrowheads="1"/>
            </p:cNvSpPr>
            <p:nvPr/>
          </p:nvSpPr>
          <p:spPr bwMode="auto">
            <a:xfrm>
              <a:off x="19065520" y="3364462"/>
              <a:ext cx="418991" cy="1197664"/>
            </a:xfrm>
            <a:custGeom>
              <a:avLst/>
              <a:gdLst>
                <a:gd name="T0" fmla="*/ 130 w 442"/>
                <a:gd name="T1" fmla="*/ 1250 h 1251"/>
                <a:gd name="T2" fmla="*/ 130 w 442"/>
                <a:gd name="T3" fmla="*/ 1250 h 1251"/>
                <a:gd name="T4" fmla="*/ 203 w 442"/>
                <a:gd name="T5" fmla="*/ 1147 h 1251"/>
                <a:gd name="T6" fmla="*/ 271 w 442"/>
                <a:gd name="T7" fmla="*/ 1045 h 1251"/>
                <a:gd name="T8" fmla="*/ 378 w 442"/>
                <a:gd name="T9" fmla="*/ 838 h 1251"/>
                <a:gd name="T10" fmla="*/ 432 w 442"/>
                <a:gd name="T11" fmla="*/ 467 h 1251"/>
                <a:gd name="T12" fmla="*/ 419 w 442"/>
                <a:gd name="T13" fmla="*/ 360 h 1251"/>
                <a:gd name="T14" fmla="*/ 281 w 442"/>
                <a:gd name="T15" fmla="*/ 58 h 1251"/>
                <a:gd name="T16" fmla="*/ 227 w 442"/>
                <a:gd name="T17" fmla="*/ 7 h 1251"/>
                <a:gd name="T18" fmla="*/ 122 w 442"/>
                <a:gd name="T19" fmla="*/ 0 h 1251"/>
                <a:gd name="T20" fmla="*/ 259 w 442"/>
                <a:gd name="T21" fmla="*/ 277 h 1251"/>
                <a:gd name="T22" fmla="*/ 0 w 442"/>
                <a:gd name="T23" fmla="*/ 1240 h 1251"/>
                <a:gd name="T24" fmla="*/ 130 w 442"/>
                <a:gd name="T25" fmla="*/ 1250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2" h="1251">
                  <a:moveTo>
                    <a:pt x="130" y="1250"/>
                  </a:moveTo>
                  <a:lnTo>
                    <a:pt x="130" y="1250"/>
                  </a:lnTo>
                  <a:cubicBezTo>
                    <a:pt x="156" y="1221"/>
                    <a:pt x="178" y="1181"/>
                    <a:pt x="203" y="1147"/>
                  </a:cubicBezTo>
                  <a:cubicBezTo>
                    <a:pt x="227" y="1113"/>
                    <a:pt x="249" y="1079"/>
                    <a:pt x="271" y="1045"/>
                  </a:cubicBezTo>
                  <a:cubicBezTo>
                    <a:pt x="312" y="979"/>
                    <a:pt x="351" y="909"/>
                    <a:pt x="378" y="838"/>
                  </a:cubicBezTo>
                  <a:cubicBezTo>
                    <a:pt x="424" y="721"/>
                    <a:pt x="441" y="592"/>
                    <a:pt x="432" y="467"/>
                  </a:cubicBezTo>
                  <a:cubicBezTo>
                    <a:pt x="427" y="431"/>
                    <a:pt x="424" y="394"/>
                    <a:pt x="419" y="360"/>
                  </a:cubicBezTo>
                  <a:cubicBezTo>
                    <a:pt x="402" y="246"/>
                    <a:pt x="359" y="143"/>
                    <a:pt x="281" y="58"/>
                  </a:cubicBezTo>
                  <a:cubicBezTo>
                    <a:pt x="271" y="48"/>
                    <a:pt x="239" y="10"/>
                    <a:pt x="227" y="7"/>
                  </a:cubicBezTo>
                  <a:cubicBezTo>
                    <a:pt x="190" y="5"/>
                    <a:pt x="161" y="0"/>
                    <a:pt x="122" y="0"/>
                  </a:cubicBezTo>
                  <a:cubicBezTo>
                    <a:pt x="185" y="78"/>
                    <a:pt x="232" y="173"/>
                    <a:pt x="259" y="277"/>
                  </a:cubicBezTo>
                  <a:cubicBezTo>
                    <a:pt x="332" y="567"/>
                    <a:pt x="256" y="933"/>
                    <a:pt x="0" y="1240"/>
                  </a:cubicBezTo>
                  <a:cubicBezTo>
                    <a:pt x="35" y="1245"/>
                    <a:pt x="93" y="1245"/>
                    <a:pt x="130" y="12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6" name="Freeform 298"/>
            <p:cNvSpPr>
              <a:spLocks noChangeArrowheads="1"/>
            </p:cNvSpPr>
            <p:nvPr/>
          </p:nvSpPr>
          <p:spPr bwMode="auto">
            <a:xfrm>
              <a:off x="18963947" y="3360230"/>
              <a:ext cx="418991" cy="1189200"/>
            </a:xfrm>
            <a:custGeom>
              <a:avLst/>
              <a:gdLst>
                <a:gd name="T0" fmla="*/ 107 w 440"/>
                <a:gd name="T1" fmla="*/ 1243 h 1244"/>
                <a:gd name="T2" fmla="*/ 107 w 440"/>
                <a:gd name="T3" fmla="*/ 1243 h 1244"/>
                <a:gd name="T4" fmla="*/ 366 w 440"/>
                <a:gd name="T5" fmla="*/ 280 h 1244"/>
                <a:gd name="T6" fmla="*/ 229 w 440"/>
                <a:gd name="T7" fmla="*/ 3 h 1244"/>
                <a:gd name="T8" fmla="*/ 93 w 440"/>
                <a:gd name="T9" fmla="*/ 13 h 1244"/>
                <a:gd name="T10" fmla="*/ 86 w 440"/>
                <a:gd name="T11" fmla="*/ 20 h 1244"/>
                <a:gd name="T12" fmla="*/ 249 w 440"/>
                <a:gd name="T13" fmla="*/ 380 h 1244"/>
                <a:gd name="T14" fmla="*/ 0 w 440"/>
                <a:gd name="T15" fmla="*/ 1192 h 1244"/>
                <a:gd name="T16" fmla="*/ 107 w 440"/>
                <a:gd name="T17" fmla="*/ 1243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1244">
                  <a:moveTo>
                    <a:pt x="107" y="1243"/>
                  </a:moveTo>
                  <a:lnTo>
                    <a:pt x="107" y="1243"/>
                  </a:lnTo>
                  <a:cubicBezTo>
                    <a:pt x="363" y="936"/>
                    <a:pt x="439" y="570"/>
                    <a:pt x="366" y="280"/>
                  </a:cubicBezTo>
                  <a:cubicBezTo>
                    <a:pt x="339" y="176"/>
                    <a:pt x="292" y="81"/>
                    <a:pt x="229" y="3"/>
                  </a:cubicBezTo>
                  <a:cubicBezTo>
                    <a:pt x="173" y="0"/>
                    <a:pt x="146" y="13"/>
                    <a:pt x="93" y="13"/>
                  </a:cubicBezTo>
                  <a:cubicBezTo>
                    <a:pt x="86" y="13"/>
                    <a:pt x="83" y="15"/>
                    <a:pt x="86" y="20"/>
                  </a:cubicBezTo>
                  <a:cubicBezTo>
                    <a:pt x="178" y="117"/>
                    <a:pt x="232" y="241"/>
                    <a:pt x="249" y="380"/>
                  </a:cubicBezTo>
                  <a:cubicBezTo>
                    <a:pt x="280" y="629"/>
                    <a:pt x="210" y="919"/>
                    <a:pt x="0" y="1192"/>
                  </a:cubicBezTo>
                  <a:cubicBezTo>
                    <a:pt x="39" y="1196"/>
                    <a:pt x="71" y="1238"/>
                    <a:pt x="107" y="124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7" name="Freeform 299"/>
            <p:cNvSpPr>
              <a:spLocks noChangeArrowheads="1"/>
            </p:cNvSpPr>
            <p:nvPr/>
          </p:nvSpPr>
          <p:spPr bwMode="auto">
            <a:xfrm>
              <a:off x="18172520" y="3131701"/>
              <a:ext cx="634835" cy="1193432"/>
            </a:xfrm>
            <a:custGeom>
              <a:avLst/>
              <a:gdLst>
                <a:gd name="T0" fmla="*/ 173 w 668"/>
                <a:gd name="T1" fmla="*/ 1243 h 1249"/>
                <a:gd name="T2" fmla="*/ 173 w 668"/>
                <a:gd name="T3" fmla="*/ 1243 h 1249"/>
                <a:gd name="T4" fmla="*/ 289 w 668"/>
                <a:gd name="T5" fmla="*/ 1248 h 1249"/>
                <a:gd name="T6" fmla="*/ 270 w 668"/>
                <a:gd name="T7" fmla="*/ 412 h 1249"/>
                <a:gd name="T8" fmla="*/ 419 w 668"/>
                <a:gd name="T9" fmla="*/ 273 h 1249"/>
                <a:gd name="T10" fmla="*/ 667 w 668"/>
                <a:gd name="T11" fmla="*/ 5 h 1249"/>
                <a:gd name="T12" fmla="*/ 173 w 668"/>
                <a:gd name="T13" fmla="*/ 222 h 1249"/>
                <a:gd name="T14" fmla="*/ 163 w 668"/>
                <a:gd name="T15" fmla="*/ 1233 h 1249"/>
                <a:gd name="T16" fmla="*/ 173 w 668"/>
                <a:gd name="T17" fmla="*/ 1243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8" h="1249">
                  <a:moveTo>
                    <a:pt x="173" y="1243"/>
                  </a:moveTo>
                  <a:lnTo>
                    <a:pt x="173" y="1243"/>
                  </a:lnTo>
                  <a:cubicBezTo>
                    <a:pt x="211" y="1246"/>
                    <a:pt x="251" y="1246"/>
                    <a:pt x="289" y="1248"/>
                  </a:cubicBezTo>
                  <a:cubicBezTo>
                    <a:pt x="204" y="951"/>
                    <a:pt x="202" y="661"/>
                    <a:pt x="270" y="412"/>
                  </a:cubicBezTo>
                  <a:cubicBezTo>
                    <a:pt x="284" y="373"/>
                    <a:pt x="324" y="315"/>
                    <a:pt x="419" y="273"/>
                  </a:cubicBezTo>
                  <a:cubicBezTo>
                    <a:pt x="667" y="5"/>
                    <a:pt x="667" y="5"/>
                    <a:pt x="667" y="5"/>
                  </a:cubicBezTo>
                  <a:cubicBezTo>
                    <a:pt x="667" y="5"/>
                    <a:pt x="321" y="0"/>
                    <a:pt x="173" y="222"/>
                  </a:cubicBezTo>
                  <a:cubicBezTo>
                    <a:pt x="0" y="478"/>
                    <a:pt x="48" y="868"/>
                    <a:pt x="163" y="1233"/>
                  </a:cubicBezTo>
                  <a:cubicBezTo>
                    <a:pt x="163" y="1238"/>
                    <a:pt x="168" y="1243"/>
                    <a:pt x="173" y="124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8" name="Freeform 300"/>
            <p:cNvSpPr>
              <a:spLocks noChangeArrowheads="1"/>
            </p:cNvSpPr>
            <p:nvPr/>
          </p:nvSpPr>
          <p:spPr bwMode="auto">
            <a:xfrm>
              <a:off x="18650762" y="3626848"/>
              <a:ext cx="567119" cy="435899"/>
            </a:xfrm>
            <a:custGeom>
              <a:avLst/>
              <a:gdLst>
                <a:gd name="T0" fmla="*/ 595 w 596"/>
                <a:gd name="T1" fmla="*/ 0 h 457"/>
                <a:gd name="T2" fmla="*/ 595 w 596"/>
                <a:gd name="T3" fmla="*/ 0 h 457"/>
                <a:gd name="T4" fmla="*/ 0 w 596"/>
                <a:gd name="T5" fmla="*/ 100 h 457"/>
                <a:gd name="T6" fmla="*/ 595 w 596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6" h="457">
                  <a:moveTo>
                    <a:pt x="595" y="0"/>
                  </a:moveTo>
                  <a:lnTo>
                    <a:pt x="595" y="0"/>
                  </a:lnTo>
                  <a:cubicBezTo>
                    <a:pt x="595" y="0"/>
                    <a:pt x="439" y="456"/>
                    <a:pt x="0" y="100"/>
                  </a:cubicBezTo>
                  <a:lnTo>
                    <a:pt x="595" y="0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599" name="Freeform 301"/>
            <p:cNvSpPr>
              <a:spLocks noChangeArrowheads="1"/>
            </p:cNvSpPr>
            <p:nvPr/>
          </p:nvSpPr>
          <p:spPr bwMode="auto">
            <a:xfrm>
              <a:off x="18879302" y="3842681"/>
              <a:ext cx="101574" cy="29624"/>
            </a:xfrm>
            <a:custGeom>
              <a:avLst/>
              <a:gdLst>
                <a:gd name="T0" fmla="*/ 111 w 112"/>
                <a:gd name="T1" fmla="*/ 8 h 37"/>
                <a:gd name="T2" fmla="*/ 111 w 112"/>
                <a:gd name="T3" fmla="*/ 8 h 37"/>
                <a:gd name="T4" fmla="*/ 58 w 112"/>
                <a:gd name="T5" fmla="*/ 32 h 37"/>
                <a:gd name="T6" fmla="*/ 0 w 112"/>
                <a:gd name="T7" fmla="*/ 0 h 37"/>
                <a:gd name="T8" fmla="*/ 111 w 112"/>
                <a:gd name="T9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7">
                  <a:moveTo>
                    <a:pt x="111" y="8"/>
                  </a:moveTo>
                  <a:lnTo>
                    <a:pt x="111" y="8"/>
                  </a:lnTo>
                  <a:cubicBezTo>
                    <a:pt x="111" y="8"/>
                    <a:pt x="78" y="32"/>
                    <a:pt x="58" y="32"/>
                  </a:cubicBezTo>
                  <a:cubicBezTo>
                    <a:pt x="58" y="32"/>
                    <a:pt x="48" y="36"/>
                    <a:pt x="0" y="0"/>
                  </a:cubicBezTo>
                  <a:lnTo>
                    <a:pt x="111" y="8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0" name="Freeform 302"/>
            <p:cNvSpPr>
              <a:spLocks noChangeArrowheads="1"/>
            </p:cNvSpPr>
            <p:nvPr/>
          </p:nvSpPr>
          <p:spPr bwMode="auto">
            <a:xfrm>
              <a:off x="18773496" y="3808825"/>
              <a:ext cx="101574" cy="33856"/>
            </a:xfrm>
            <a:custGeom>
              <a:avLst/>
              <a:gdLst>
                <a:gd name="T0" fmla="*/ 3 w 111"/>
                <a:gd name="T1" fmla="*/ 8 h 38"/>
                <a:gd name="T2" fmla="*/ 3 w 111"/>
                <a:gd name="T3" fmla="*/ 8 h 38"/>
                <a:gd name="T4" fmla="*/ 0 w 111"/>
                <a:gd name="T5" fmla="*/ 3 h 38"/>
                <a:gd name="T6" fmla="*/ 5 w 111"/>
                <a:gd name="T7" fmla="*/ 0 h 38"/>
                <a:gd name="T8" fmla="*/ 105 w 111"/>
                <a:gd name="T9" fmla="*/ 30 h 38"/>
                <a:gd name="T10" fmla="*/ 108 w 111"/>
                <a:gd name="T11" fmla="*/ 35 h 38"/>
                <a:gd name="T12" fmla="*/ 103 w 111"/>
                <a:gd name="T13" fmla="*/ 37 h 38"/>
                <a:gd name="T14" fmla="*/ 3 w 111"/>
                <a:gd name="T15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38">
                  <a:moveTo>
                    <a:pt x="3" y="8"/>
                  </a:moveTo>
                  <a:lnTo>
                    <a:pt x="3" y="8"/>
                  </a:lnTo>
                  <a:cubicBezTo>
                    <a:pt x="0" y="8"/>
                    <a:pt x="0" y="5"/>
                    <a:pt x="0" y="3"/>
                  </a:cubicBezTo>
                  <a:cubicBezTo>
                    <a:pt x="0" y="0"/>
                    <a:pt x="3" y="0"/>
                    <a:pt x="5" y="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8" y="30"/>
                    <a:pt x="110" y="32"/>
                    <a:pt x="108" y="35"/>
                  </a:cubicBezTo>
                  <a:cubicBezTo>
                    <a:pt x="108" y="37"/>
                    <a:pt x="105" y="37"/>
                    <a:pt x="103" y="37"/>
                  </a:cubicBezTo>
                  <a:lnTo>
                    <a:pt x="3" y="8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1" name="Freeform 303"/>
            <p:cNvSpPr>
              <a:spLocks noChangeArrowheads="1"/>
            </p:cNvSpPr>
            <p:nvPr/>
          </p:nvSpPr>
          <p:spPr bwMode="auto">
            <a:xfrm>
              <a:off x="18773496" y="3808825"/>
              <a:ext cx="101574" cy="33856"/>
            </a:xfrm>
            <a:custGeom>
              <a:avLst/>
              <a:gdLst>
                <a:gd name="T0" fmla="*/ 3 w 111"/>
                <a:gd name="T1" fmla="*/ 8 h 38"/>
                <a:gd name="T2" fmla="*/ 3 w 111"/>
                <a:gd name="T3" fmla="*/ 8 h 38"/>
                <a:gd name="T4" fmla="*/ 0 w 111"/>
                <a:gd name="T5" fmla="*/ 3 h 38"/>
                <a:gd name="T6" fmla="*/ 5 w 111"/>
                <a:gd name="T7" fmla="*/ 0 h 38"/>
                <a:gd name="T8" fmla="*/ 105 w 111"/>
                <a:gd name="T9" fmla="*/ 30 h 38"/>
                <a:gd name="T10" fmla="*/ 108 w 111"/>
                <a:gd name="T11" fmla="*/ 35 h 38"/>
                <a:gd name="T12" fmla="*/ 103 w 111"/>
                <a:gd name="T13" fmla="*/ 37 h 38"/>
                <a:gd name="T14" fmla="*/ 3 w 111"/>
                <a:gd name="T15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38">
                  <a:moveTo>
                    <a:pt x="3" y="8"/>
                  </a:moveTo>
                  <a:lnTo>
                    <a:pt x="3" y="8"/>
                  </a:lnTo>
                  <a:cubicBezTo>
                    <a:pt x="0" y="8"/>
                    <a:pt x="0" y="5"/>
                    <a:pt x="0" y="3"/>
                  </a:cubicBezTo>
                  <a:cubicBezTo>
                    <a:pt x="0" y="0"/>
                    <a:pt x="3" y="0"/>
                    <a:pt x="5" y="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8" y="30"/>
                    <a:pt x="110" y="32"/>
                    <a:pt x="108" y="35"/>
                  </a:cubicBezTo>
                  <a:cubicBezTo>
                    <a:pt x="108" y="37"/>
                    <a:pt x="105" y="37"/>
                    <a:pt x="103" y="37"/>
                  </a:cubicBezTo>
                  <a:lnTo>
                    <a:pt x="3" y="8"/>
                  </a:lnTo>
                </a:path>
              </a:pathLst>
            </a:custGeom>
            <a:noFill/>
            <a:ln w="9525" cap="flat">
              <a:solidFill>
                <a:srgbClr val="B2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2" name="Freeform 304"/>
            <p:cNvSpPr>
              <a:spLocks noChangeArrowheads="1"/>
            </p:cNvSpPr>
            <p:nvPr/>
          </p:nvSpPr>
          <p:spPr bwMode="auto">
            <a:xfrm>
              <a:off x="18980876" y="3829985"/>
              <a:ext cx="93109" cy="12696"/>
            </a:xfrm>
            <a:custGeom>
              <a:avLst/>
              <a:gdLst>
                <a:gd name="T0" fmla="*/ 4 w 100"/>
                <a:gd name="T1" fmla="*/ 17 h 18"/>
                <a:gd name="T2" fmla="*/ 4 w 100"/>
                <a:gd name="T3" fmla="*/ 17 h 18"/>
                <a:gd name="T4" fmla="*/ 0 w 100"/>
                <a:gd name="T5" fmla="*/ 12 h 18"/>
                <a:gd name="T6" fmla="*/ 4 w 100"/>
                <a:gd name="T7" fmla="*/ 9 h 18"/>
                <a:gd name="T8" fmla="*/ 95 w 100"/>
                <a:gd name="T9" fmla="*/ 0 h 18"/>
                <a:gd name="T10" fmla="*/ 99 w 100"/>
                <a:gd name="T11" fmla="*/ 5 h 18"/>
                <a:gd name="T12" fmla="*/ 95 w 100"/>
                <a:gd name="T13" fmla="*/ 9 h 18"/>
                <a:gd name="T14" fmla="*/ 4 w 100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8">
                  <a:moveTo>
                    <a:pt x="4" y="17"/>
                  </a:moveTo>
                  <a:lnTo>
                    <a:pt x="4" y="17"/>
                  </a:lnTo>
                  <a:cubicBezTo>
                    <a:pt x="2" y="17"/>
                    <a:pt x="0" y="14"/>
                    <a:pt x="0" y="12"/>
                  </a:cubicBezTo>
                  <a:cubicBezTo>
                    <a:pt x="0" y="12"/>
                    <a:pt x="2" y="9"/>
                    <a:pt x="4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9" y="2"/>
                    <a:pt x="99" y="5"/>
                  </a:cubicBezTo>
                  <a:cubicBezTo>
                    <a:pt x="99" y="7"/>
                    <a:pt x="97" y="7"/>
                    <a:pt x="95" y="9"/>
                  </a:cubicBezTo>
                  <a:lnTo>
                    <a:pt x="4" y="17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3" name="Freeform 305"/>
            <p:cNvSpPr>
              <a:spLocks noChangeArrowheads="1"/>
            </p:cNvSpPr>
            <p:nvPr/>
          </p:nvSpPr>
          <p:spPr bwMode="auto">
            <a:xfrm>
              <a:off x="18980876" y="3829985"/>
              <a:ext cx="93109" cy="12696"/>
            </a:xfrm>
            <a:custGeom>
              <a:avLst/>
              <a:gdLst>
                <a:gd name="T0" fmla="*/ 4 w 100"/>
                <a:gd name="T1" fmla="*/ 17 h 18"/>
                <a:gd name="T2" fmla="*/ 4 w 100"/>
                <a:gd name="T3" fmla="*/ 17 h 18"/>
                <a:gd name="T4" fmla="*/ 0 w 100"/>
                <a:gd name="T5" fmla="*/ 12 h 18"/>
                <a:gd name="T6" fmla="*/ 4 w 100"/>
                <a:gd name="T7" fmla="*/ 9 h 18"/>
                <a:gd name="T8" fmla="*/ 95 w 100"/>
                <a:gd name="T9" fmla="*/ 0 h 18"/>
                <a:gd name="T10" fmla="*/ 99 w 100"/>
                <a:gd name="T11" fmla="*/ 5 h 18"/>
                <a:gd name="T12" fmla="*/ 95 w 100"/>
                <a:gd name="T13" fmla="*/ 9 h 18"/>
                <a:gd name="T14" fmla="*/ 4 w 100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8">
                  <a:moveTo>
                    <a:pt x="4" y="17"/>
                  </a:moveTo>
                  <a:lnTo>
                    <a:pt x="4" y="17"/>
                  </a:lnTo>
                  <a:cubicBezTo>
                    <a:pt x="2" y="17"/>
                    <a:pt x="0" y="14"/>
                    <a:pt x="0" y="12"/>
                  </a:cubicBezTo>
                  <a:cubicBezTo>
                    <a:pt x="0" y="12"/>
                    <a:pt x="2" y="9"/>
                    <a:pt x="4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9" y="2"/>
                    <a:pt x="99" y="5"/>
                  </a:cubicBezTo>
                  <a:cubicBezTo>
                    <a:pt x="99" y="7"/>
                    <a:pt x="97" y="7"/>
                    <a:pt x="95" y="9"/>
                  </a:cubicBezTo>
                  <a:lnTo>
                    <a:pt x="4" y="17"/>
                  </a:lnTo>
                </a:path>
              </a:pathLst>
            </a:custGeom>
            <a:noFill/>
            <a:ln w="9525" cap="flat">
              <a:solidFill>
                <a:srgbClr val="B2B3B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4" name="Freeform 306"/>
            <p:cNvSpPr>
              <a:spLocks noChangeArrowheads="1"/>
            </p:cNvSpPr>
            <p:nvPr/>
          </p:nvSpPr>
          <p:spPr bwMode="auto">
            <a:xfrm>
              <a:off x="18473008" y="3097845"/>
              <a:ext cx="791427" cy="778693"/>
            </a:xfrm>
            <a:custGeom>
              <a:avLst/>
              <a:gdLst>
                <a:gd name="T0" fmla="*/ 655 w 827"/>
                <a:gd name="T1" fmla="*/ 758 h 817"/>
                <a:gd name="T2" fmla="*/ 655 w 827"/>
                <a:gd name="T3" fmla="*/ 758 h 817"/>
                <a:gd name="T4" fmla="*/ 595 w 827"/>
                <a:gd name="T5" fmla="*/ 733 h 817"/>
                <a:gd name="T6" fmla="*/ 597 w 827"/>
                <a:gd name="T7" fmla="*/ 726 h 817"/>
                <a:gd name="T8" fmla="*/ 780 w 827"/>
                <a:gd name="T9" fmla="*/ 550 h 817"/>
                <a:gd name="T10" fmla="*/ 714 w 827"/>
                <a:gd name="T11" fmla="*/ 207 h 817"/>
                <a:gd name="T12" fmla="*/ 500 w 827"/>
                <a:gd name="T13" fmla="*/ 53 h 817"/>
                <a:gd name="T14" fmla="*/ 541 w 827"/>
                <a:gd name="T15" fmla="*/ 87 h 817"/>
                <a:gd name="T16" fmla="*/ 480 w 827"/>
                <a:gd name="T17" fmla="*/ 70 h 817"/>
                <a:gd name="T18" fmla="*/ 341 w 827"/>
                <a:gd name="T19" fmla="*/ 7 h 817"/>
                <a:gd name="T20" fmla="*/ 283 w 827"/>
                <a:gd name="T21" fmla="*/ 77 h 817"/>
                <a:gd name="T22" fmla="*/ 175 w 827"/>
                <a:gd name="T23" fmla="*/ 129 h 817"/>
                <a:gd name="T24" fmla="*/ 175 w 827"/>
                <a:gd name="T25" fmla="*/ 129 h 817"/>
                <a:gd name="T26" fmla="*/ 175 w 827"/>
                <a:gd name="T27" fmla="*/ 129 h 817"/>
                <a:gd name="T28" fmla="*/ 68 w 827"/>
                <a:gd name="T29" fmla="*/ 263 h 817"/>
                <a:gd name="T30" fmla="*/ 287 w 827"/>
                <a:gd name="T31" fmla="*/ 714 h 817"/>
                <a:gd name="T32" fmla="*/ 655 w 827"/>
                <a:gd name="T33" fmla="*/ 758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7" h="817">
                  <a:moveTo>
                    <a:pt x="655" y="758"/>
                  </a:moveTo>
                  <a:lnTo>
                    <a:pt x="655" y="758"/>
                  </a:lnTo>
                  <a:cubicBezTo>
                    <a:pt x="595" y="733"/>
                    <a:pt x="595" y="733"/>
                    <a:pt x="595" y="733"/>
                  </a:cubicBezTo>
                  <a:cubicBezTo>
                    <a:pt x="597" y="726"/>
                    <a:pt x="597" y="726"/>
                    <a:pt x="597" y="726"/>
                  </a:cubicBezTo>
                  <a:cubicBezTo>
                    <a:pt x="680" y="694"/>
                    <a:pt x="746" y="633"/>
                    <a:pt x="780" y="550"/>
                  </a:cubicBezTo>
                  <a:cubicBezTo>
                    <a:pt x="826" y="434"/>
                    <a:pt x="797" y="304"/>
                    <a:pt x="714" y="207"/>
                  </a:cubicBezTo>
                  <a:cubicBezTo>
                    <a:pt x="636" y="63"/>
                    <a:pt x="500" y="53"/>
                    <a:pt x="500" y="53"/>
                  </a:cubicBezTo>
                  <a:cubicBezTo>
                    <a:pt x="514" y="61"/>
                    <a:pt x="526" y="73"/>
                    <a:pt x="541" y="87"/>
                  </a:cubicBezTo>
                  <a:cubicBezTo>
                    <a:pt x="521" y="80"/>
                    <a:pt x="502" y="75"/>
                    <a:pt x="480" y="70"/>
                  </a:cubicBezTo>
                  <a:cubicBezTo>
                    <a:pt x="465" y="0"/>
                    <a:pt x="341" y="7"/>
                    <a:pt x="341" y="7"/>
                  </a:cubicBezTo>
                  <a:cubicBezTo>
                    <a:pt x="361" y="27"/>
                    <a:pt x="326" y="53"/>
                    <a:pt x="283" y="77"/>
                  </a:cubicBezTo>
                  <a:cubicBezTo>
                    <a:pt x="244" y="87"/>
                    <a:pt x="207" y="105"/>
                    <a:pt x="175" y="129"/>
                  </a:cubicBezTo>
                  <a:lnTo>
                    <a:pt x="175" y="129"/>
                  </a:lnTo>
                  <a:lnTo>
                    <a:pt x="175" y="129"/>
                  </a:lnTo>
                  <a:cubicBezTo>
                    <a:pt x="129" y="163"/>
                    <a:pt x="93" y="207"/>
                    <a:pt x="68" y="263"/>
                  </a:cubicBezTo>
                  <a:cubicBezTo>
                    <a:pt x="0" y="434"/>
                    <a:pt x="98" y="633"/>
                    <a:pt x="287" y="714"/>
                  </a:cubicBezTo>
                  <a:cubicBezTo>
                    <a:pt x="463" y="816"/>
                    <a:pt x="655" y="758"/>
                    <a:pt x="655" y="758"/>
                  </a:cubicBezTo>
                </a:path>
              </a:pathLst>
            </a:custGeom>
            <a:solidFill>
              <a:srgbClr val="4D423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5" name="Freeform 307"/>
            <p:cNvSpPr>
              <a:spLocks noChangeArrowheads="1"/>
            </p:cNvSpPr>
            <p:nvPr/>
          </p:nvSpPr>
          <p:spPr bwMode="auto">
            <a:xfrm>
              <a:off x="18303719" y="4354757"/>
              <a:ext cx="152360" cy="355490"/>
            </a:xfrm>
            <a:custGeom>
              <a:avLst/>
              <a:gdLst>
                <a:gd name="T0" fmla="*/ 59 w 165"/>
                <a:gd name="T1" fmla="*/ 5 h 377"/>
                <a:gd name="T2" fmla="*/ 59 w 165"/>
                <a:gd name="T3" fmla="*/ 5 h 377"/>
                <a:gd name="T4" fmla="*/ 3 w 165"/>
                <a:gd name="T5" fmla="*/ 83 h 377"/>
                <a:gd name="T6" fmla="*/ 8 w 165"/>
                <a:gd name="T7" fmla="*/ 191 h 377"/>
                <a:gd name="T8" fmla="*/ 13 w 165"/>
                <a:gd name="T9" fmla="*/ 239 h 377"/>
                <a:gd name="T10" fmla="*/ 13 w 165"/>
                <a:gd name="T11" fmla="*/ 288 h 377"/>
                <a:gd name="T12" fmla="*/ 15 w 165"/>
                <a:gd name="T13" fmla="*/ 319 h 377"/>
                <a:gd name="T14" fmla="*/ 15 w 165"/>
                <a:gd name="T15" fmla="*/ 337 h 377"/>
                <a:gd name="T16" fmla="*/ 22 w 165"/>
                <a:gd name="T17" fmla="*/ 349 h 377"/>
                <a:gd name="T18" fmla="*/ 47 w 165"/>
                <a:gd name="T19" fmla="*/ 359 h 377"/>
                <a:gd name="T20" fmla="*/ 68 w 165"/>
                <a:gd name="T21" fmla="*/ 346 h 377"/>
                <a:gd name="T22" fmla="*/ 81 w 165"/>
                <a:gd name="T23" fmla="*/ 319 h 377"/>
                <a:gd name="T24" fmla="*/ 93 w 165"/>
                <a:gd name="T25" fmla="*/ 329 h 377"/>
                <a:gd name="T26" fmla="*/ 100 w 165"/>
                <a:gd name="T27" fmla="*/ 361 h 377"/>
                <a:gd name="T28" fmla="*/ 125 w 165"/>
                <a:gd name="T29" fmla="*/ 376 h 377"/>
                <a:gd name="T30" fmla="*/ 146 w 165"/>
                <a:gd name="T31" fmla="*/ 361 h 377"/>
                <a:gd name="T32" fmla="*/ 151 w 165"/>
                <a:gd name="T33" fmla="*/ 339 h 377"/>
                <a:gd name="T34" fmla="*/ 156 w 165"/>
                <a:gd name="T35" fmla="*/ 319 h 377"/>
                <a:gd name="T36" fmla="*/ 164 w 165"/>
                <a:gd name="T37" fmla="*/ 317 h 377"/>
                <a:gd name="T38" fmla="*/ 146 w 165"/>
                <a:gd name="T39" fmla="*/ 0 h 377"/>
                <a:gd name="T40" fmla="*/ 76 w 165"/>
                <a:gd name="T41" fmla="*/ 3 h 377"/>
                <a:gd name="T42" fmla="*/ 59 w 165"/>
                <a:gd name="T43" fmla="*/ 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5" h="377">
                  <a:moveTo>
                    <a:pt x="59" y="5"/>
                  </a:moveTo>
                  <a:lnTo>
                    <a:pt x="59" y="5"/>
                  </a:lnTo>
                  <a:cubicBezTo>
                    <a:pt x="25" y="5"/>
                    <a:pt x="0" y="42"/>
                    <a:pt x="3" y="83"/>
                  </a:cubicBezTo>
                  <a:cubicBezTo>
                    <a:pt x="5" y="120"/>
                    <a:pt x="8" y="154"/>
                    <a:pt x="8" y="191"/>
                  </a:cubicBezTo>
                  <a:cubicBezTo>
                    <a:pt x="10" y="205"/>
                    <a:pt x="10" y="222"/>
                    <a:pt x="13" y="239"/>
                  </a:cubicBezTo>
                  <a:cubicBezTo>
                    <a:pt x="13" y="256"/>
                    <a:pt x="13" y="271"/>
                    <a:pt x="13" y="288"/>
                  </a:cubicBezTo>
                  <a:cubicBezTo>
                    <a:pt x="13" y="298"/>
                    <a:pt x="15" y="310"/>
                    <a:pt x="15" y="319"/>
                  </a:cubicBezTo>
                  <a:cubicBezTo>
                    <a:pt x="15" y="324"/>
                    <a:pt x="15" y="332"/>
                    <a:pt x="15" y="337"/>
                  </a:cubicBezTo>
                  <a:cubicBezTo>
                    <a:pt x="18" y="342"/>
                    <a:pt x="18" y="344"/>
                    <a:pt x="22" y="349"/>
                  </a:cubicBezTo>
                  <a:cubicBezTo>
                    <a:pt x="27" y="356"/>
                    <a:pt x="37" y="361"/>
                    <a:pt x="47" y="359"/>
                  </a:cubicBezTo>
                  <a:cubicBezTo>
                    <a:pt x="56" y="359"/>
                    <a:pt x="64" y="354"/>
                    <a:pt x="68" y="346"/>
                  </a:cubicBezTo>
                  <a:cubicBezTo>
                    <a:pt x="73" y="339"/>
                    <a:pt x="71" y="324"/>
                    <a:pt x="81" y="319"/>
                  </a:cubicBezTo>
                  <a:cubicBezTo>
                    <a:pt x="88" y="314"/>
                    <a:pt x="91" y="322"/>
                    <a:pt x="93" y="329"/>
                  </a:cubicBezTo>
                  <a:cubicBezTo>
                    <a:pt x="95" y="339"/>
                    <a:pt x="93" y="351"/>
                    <a:pt x="100" y="361"/>
                  </a:cubicBezTo>
                  <a:cubicBezTo>
                    <a:pt x="108" y="368"/>
                    <a:pt x="115" y="376"/>
                    <a:pt x="125" y="376"/>
                  </a:cubicBezTo>
                  <a:cubicBezTo>
                    <a:pt x="134" y="376"/>
                    <a:pt x="142" y="368"/>
                    <a:pt x="146" y="361"/>
                  </a:cubicBezTo>
                  <a:cubicBezTo>
                    <a:pt x="151" y="354"/>
                    <a:pt x="151" y="346"/>
                    <a:pt x="151" y="339"/>
                  </a:cubicBezTo>
                  <a:cubicBezTo>
                    <a:pt x="151" y="332"/>
                    <a:pt x="151" y="324"/>
                    <a:pt x="156" y="319"/>
                  </a:cubicBezTo>
                  <a:cubicBezTo>
                    <a:pt x="161" y="317"/>
                    <a:pt x="164" y="317"/>
                    <a:pt x="164" y="317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22" y="0"/>
                    <a:pt x="100" y="3"/>
                    <a:pt x="76" y="3"/>
                  </a:cubicBezTo>
                  <a:cubicBezTo>
                    <a:pt x="71" y="3"/>
                    <a:pt x="64" y="5"/>
                    <a:pt x="59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6" name="Freeform 308"/>
            <p:cNvSpPr>
              <a:spLocks noChangeArrowheads="1"/>
            </p:cNvSpPr>
            <p:nvPr/>
          </p:nvSpPr>
          <p:spPr bwMode="auto">
            <a:xfrm>
              <a:off x="18439150" y="4282812"/>
              <a:ext cx="143896" cy="76177"/>
            </a:xfrm>
            <a:custGeom>
              <a:avLst/>
              <a:gdLst>
                <a:gd name="T0" fmla="*/ 132 w 154"/>
                <a:gd name="T1" fmla="*/ 75 h 84"/>
                <a:gd name="T2" fmla="*/ 132 w 154"/>
                <a:gd name="T3" fmla="*/ 75 h 84"/>
                <a:gd name="T4" fmla="*/ 153 w 154"/>
                <a:gd name="T5" fmla="*/ 63 h 84"/>
                <a:gd name="T6" fmla="*/ 151 w 154"/>
                <a:gd name="T7" fmla="*/ 12 h 84"/>
                <a:gd name="T8" fmla="*/ 127 w 154"/>
                <a:gd name="T9" fmla="*/ 2 h 84"/>
                <a:gd name="T10" fmla="*/ 0 w 154"/>
                <a:gd name="T11" fmla="*/ 7 h 84"/>
                <a:gd name="T12" fmla="*/ 4 w 154"/>
                <a:gd name="T13" fmla="*/ 83 h 84"/>
                <a:gd name="T14" fmla="*/ 132 w 154"/>
                <a:gd name="T15" fmla="*/ 7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84">
                  <a:moveTo>
                    <a:pt x="132" y="75"/>
                  </a:moveTo>
                  <a:lnTo>
                    <a:pt x="132" y="75"/>
                  </a:lnTo>
                  <a:cubicBezTo>
                    <a:pt x="144" y="75"/>
                    <a:pt x="153" y="70"/>
                    <a:pt x="153" y="63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5"/>
                    <a:pt x="139" y="0"/>
                    <a:pt x="127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83"/>
                    <a:pt x="4" y="83"/>
                    <a:pt x="4" y="83"/>
                  </a:cubicBezTo>
                  <a:lnTo>
                    <a:pt x="132" y="75"/>
                  </a:lnTo>
                </a:path>
              </a:pathLst>
            </a:custGeom>
            <a:solidFill>
              <a:srgbClr val="F5AE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7" name="Freeform 309"/>
            <p:cNvSpPr>
              <a:spLocks noChangeArrowheads="1"/>
            </p:cNvSpPr>
            <p:nvPr/>
          </p:nvSpPr>
          <p:spPr bwMode="auto">
            <a:xfrm>
              <a:off x="18299487" y="4287044"/>
              <a:ext cx="143896" cy="76177"/>
            </a:xfrm>
            <a:custGeom>
              <a:avLst/>
              <a:gdLst>
                <a:gd name="T0" fmla="*/ 27 w 154"/>
                <a:gd name="T1" fmla="*/ 83 h 84"/>
                <a:gd name="T2" fmla="*/ 27 w 154"/>
                <a:gd name="T3" fmla="*/ 83 h 84"/>
                <a:gd name="T4" fmla="*/ 153 w 154"/>
                <a:gd name="T5" fmla="*/ 76 h 84"/>
                <a:gd name="T6" fmla="*/ 149 w 154"/>
                <a:gd name="T7" fmla="*/ 0 h 84"/>
                <a:gd name="T8" fmla="*/ 25 w 154"/>
                <a:gd name="T9" fmla="*/ 7 h 84"/>
                <a:gd name="T10" fmla="*/ 0 w 154"/>
                <a:gd name="T11" fmla="*/ 22 h 84"/>
                <a:gd name="T12" fmla="*/ 2 w 154"/>
                <a:gd name="T13" fmla="*/ 73 h 84"/>
                <a:gd name="T14" fmla="*/ 27 w 154"/>
                <a:gd name="T15" fmla="*/ 8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84">
                  <a:moveTo>
                    <a:pt x="27" y="83"/>
                  </a:moveTo>
                  <a:lnTo>
                    <a:pt x="27" y="83"/>
                  </a:lnTo>
                  <a:cubicBezTo>
                    <a:pt x="153" y="76"/>
                    <a:pt x="153" y="76"/>
                    <a:pt x="153" y="76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10" y="10"/>
                    <a:pt x="0" y="15"/>
                    <a:pt x="0" y="22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81"/>
                    <a:pt x="15" y="83"/>
                    <a:pt x="27" y="83"/>
                  </a:cubicBezTo>
                </a:path>
              </a:pathLst>
            </a:custGeom>
            <a:solidFill>
              <a:srgbClr val="FBC7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8" name="Freeform 310"/>
            <p:cNvSpPr>
              <a:spLocks noChangeArrowheads="1"/>
            </p:cNvSpPr>
            <p:nvPr/>
          </p:nvSpPr>
          <p:spPr bwMode="auto">
            <a:xfrm>
              <a:off x="19006269" y="4566358"/>
              <a:ext cx="215844" cy="495147"/>
            </a:xfrm>
            <a:custGeom>
              <a:avLst/>
              <a:gdLst>
                <a:gd name="T0" fmla="*/ 27 w 230"/>
                <a:gd name="T1" fmla="*/ 312 h 522"/>
                <a:gd name="T2" fmla="*/ 27 w 230"/>
                <a:gd name="T3" fmla="*/ 312 h 522"/>
                <a:gd name="T4" fmla="*/ 32 w 230"/>
                <a:gd name="T5" fmla="*/ 312 h 522"/>
                <a:gd name="T6" fmla="*/ 37 w 230"/>
                <a:gd name="T7" fmla="*/ 319 h 522"/>
                <a:gd name="T8" fmla="*/ 3 w 230"/>
                <a:gd name="T9" fmla="*/ 477 h 522"/>
                <a:gd name="T10" fmla="*/ 25 w 230"/>
                <a:gd name="T11" fmla="*/ 516 h 522"/>
                <a:gd name="T12" fmla="*/ 61 w 230"/>
                <a:gd name="T13" fmla="*/ 489 h 522"/>
                <a:gd name="T14" fmla="*/ 96 w 230"/>
                <a:gd name="T15" fmla="*/ 333 h 522"/>
                <a:gd name="T16" fmla="*/ 115 w 230"/>
                <a:gd name="T17" fmla="*/ 336 h 522"/>
                <a:gd name="T18" fmla="*/ 91 w 230"/>
                <a:gd name="T19" fmla="*/ 446 h 522"/>
                <a:gd name="T20" fmla="*/ 113 w 230"/>
                <a:gd name="T21" fmla="*/ 482 h 522"/>
                <a:gd name="T22" fmla="*/ 147 w 230"/>
                <a:gd name="T23" fmla="*/ 458 h 522"/>
                <a:gd name="T24" fmla="*/ 183 w 230"/>
                <a:gd name="T25" fmla="*/ 290 h 522"/>
                <a:gd name="T26" fmla="*/ 222 w 230"/>
                <a:gd name="T27" fmla="*/ 109 h 522"/>
                <a:gd name="T28" fmla="*/ 178 w 230"/>
                <a:gd name="T29" fmla="*/ 24 h 522"/>
                <a:gd name="T30" fmla="*/ 88 w 230"/>
                <a:gd name="T31" fmla="*/ 0 h 522"/>
                <a:gd name="T32" fmla="*/ 23 w 230"/>
                <a:gd name="T33" fmla="*/ 314 h 522"/>
                <a:gd name="T34" fmla="*/ 27 w 230"/>
                <a:gd name="T35" fmla="*/ 31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0" h="522">
                  <a:moveTo>
                    <a:pt x="27" y="312"/>
                  </a:moveTo>
                  <a:lnTo>
                    <a:pt x="27" y="312"/>
                  </a:lnTo>
                  <a:cubicBezTo>
                    <a:pt x="32" y="312"/>
                    <a:pt x="32" y="312"/>
                    <a:pt x="32" y="312"/>
                  </a:cubicBezTo>
                  <a:cubicBezTo>
                    <a:pt x="37" y="314"/>
                    <a:pt x="37" y="319"/>
                    <a:pt x="37" y="319"/>
                  </a:cubicBezTo>
                  <a:cubicBezTo>
                    <a:pt x="3" y="477"/>
                    <a:pt x="3" y="477"/>
                    <a:pt x="3" y="477"/>
                  </a:cubicBezTo>
                  <a:cubicBezTo>
                    <a:pt x="0" y="494"/>
                    <a:pt x="10" y="514"/>
                    <a:pt x="25" y="516"/>
                  </a:cubicBezTo>
                  <a:cubicBezTo>
                    <a:pt x="42" y="521"/>
                    <a:pt x="56" y="506"/>
                    <a:pt x="61" y="489"/>
                  </a:cubicBezTo>
                  <a:cubicBezTo>
                    <a:pt x="96" y="333"/>
                    <a:pt x="96" y="333"/>
                    <a:pt x="96" y="333"/>
                  </a:cubicBezTo>
                  <a:cubicBezTo>
                    <a:pt x="105" y="324"/>
                    <a:pt x="115" y="336"/>
                    <a:pt x="115" y="336"/>
                  </a:cubicBezTo>
                  <a:cubicBezTo>
                    <a:pt x="91" y="446"/>
                    <a:pt x="91" y="446"/>
                    <a:pt x="91" y="446"/>
                  </a:cubicBezTo>
                  <a:cubicBezTo>
                    <a:pt x="88" y="463"/>
                    <a:pt x="98" y="477"/>
                    <a:pt x="113" y="482"/>
                  </a:cubicBezTo>
                  <a:cubicBezTo>
                    <a:pt x="130" y="485"/>
                    <a:pt x="144" y="475"/>
                    <a:pt x="147" y="458"/>
                  </a:cubicBezTo>
                  <a:cubicBezTo>
                    <a:pt x="183" y="290"/>
                    <a:pt x="183" y="290"/>
                    <a:pt x="183" y="290"/>
                  </a:cubicBezTo>
                  <a:cubicBezTo>
                    <a:pt x="186" y="287"/>
                    <a:pt x="222" y="109"/>
                    <a:pt x="222" y="109"/>
                  </a:cubicBezTo>
                  <a:cubicBezTo>
                    <a:pt x="229" y="68"/>
                    <a:pt x="210" y="31"/>
                    <a:pt x="178" y="24"/>
                  </a:cubicBezTo>
                  <a:cubicBezTo>
                    <a:pt x="137" y="12"/>
                    <a:pt x="115" y="4"/>
                    <a:pt x="88" y="0"/>
                  </a:cubicBezTo>
                  <a:cubicBezTo>
                    <a:pt x="23" y="314"/>
                    <a:pt x="23" y="314"/>
                    <a:pt x="23" y="314"/>
                  </a:cubicBezTo>
                  <a:cubicBezTo>
                    <a:pt x="23" y="312"/>
                    <a:pt x="25" y="312"/>
                    <a:pt x="27" y="3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09" name="Freeform 311"/>
            <p:cNvSpPr>
              <a:spLocks noChangeArrowheads="1"/>
            </p:cNvSpPr>
            <p:nvPr/>
          </p:nvSpPr>
          <p:spPr bwMode="auto">
            <a:xfrm>
              <a:off x="18815819" y="4545198"/>
              <a:ext cx="270863" cy="550164"/>
            </a:xfrm>
            <a:custGeom>
              <a:avLst/>
              <a:gdLst>
                <a:gd name="T0" fmla="*/ 5 w 288"/>
                <a:gd name="T1" fmla="*/ 283 h 576"/>
                <a:gd name="T2" fmla="*/ 5 w 288"/>
                <a:gd name="T3" fmla="*/ 283 h 576"/>
                <a:gd name="T4" fmla="*/ 31 w 288"/>
                <a:gd name="T5" fmla="*/ 305 h 576"/>
                <a:gd name="T6" fmla="*/ 61 w 288"/>
                <a:gd name="T7" fmla="*/ 271 h 576"/>
                <a:gd name="T8" fmla="*/ 87 w 288"/>
                <a:gd name="T9" fmla="*/ 197 h 576"/>
                <a:gd name="T10" fmla="*/ 95 w 288"/>
                <a:gd name="T11" fmla="*/ 176 h 576"/>
                <a:gd name="T12" fmla="*/ 99 w 288"/>
                <a:gd name="T13" fmla="*/ 168 h 576"/>
                <a:gd name="T14" fmla="*/ 121 w 288"/>
                <a:gd name="T15" fmla="*/ 149 h 576"/>
                <a:gd name="T16" fmla="*/ 104 w 288"/>
                <a:gd name="T17" fmla="*/ 227 h 576"/>
                <a:gd name="T18" fmla="*/ 92 w 288"/>
                <a:gd name="T19" fmla="*/ 280 h 576"/>
                <a:gd name="T20" fmla="*/ 56 w 288"/>
                <a:gd name="T21" fmla="*/ 453 h 576"/>
                <a:gd name="T22" fmla="*/ 78 w 288"/>
                <a:gd name="T23" fmla="*/ 495 h 576"/>
                <a:gd name="T24" fmla="*/ 112 w 288"/>
                <a:gd name="T25" fmla="*/ 466 h 576"/>
                <a:gd name="T26" fmla="*/ 146 w 288"/>
                <a:gd name="T27" fmla="*/ 320 h 576"/>
                <a:gd name="T28" fmla="*/ 153 w 288"/>
                <a:gd name="T29" fmla="*/ 315 h 576"/>
                <a:gd name="T30" fmla="*/ 158 w 288"/>
                <a:gd name="T31" fmla="*/ 317 h 576"/>
                <a:gd name="T32" fmla="*/ 163 w 288"/>
                <a:gd name="T33" fmla="*/ 322 h 576"/>
                <a:gd name="T34" fmla="*/ 119 w 288"/>
                <a:gd name="T35" fmla="*/ 524 h 576"/>
                <a:gd name="T36" fmla="*/ 139 w 288"/>
                <a:gd name="T37" fmla="*/ 570 h 576"/>
                <a:gd name="T38" fmla="*/ 175 w 288"/>
                <a:gd name="T39" fmla="*/ 536 h 576"/>
                <a:gd name="T40" fmla="*/ 219 w 288"/>
                <a:gd name="T41" fmla="*/ 334 h 576"/>
                <a:gd name="T42" fmla="*/ 222 w 288"/>
                <a:gd name="T43" fmla="*/ 334 h 576"/>
                <a:gd name="T44" fmla="*/ 287 w 288"/>
                <a:gd name="T45" fmla="*/ 20 h 576"/>
                <a:gd name="T46" fmla="*/ 260 w 288"/>
                <a:gd name="T47" fmla="*/ 15 h 576"/>
                <a:gd name="T48" fmla="*/ 173 w 288"/>
                <a:gd name="T49" fmla="*/ 8 h 576"/>
                <a:gd name="T50" fmla="*/ 104 w 288"/>
                <a:gd name="T51" fmla="*/ 61 h 576"/>
                <a:gd name="T52" fmla="*/ 58 w 288"/>
                <a:gd name="T53" fmla="*/ 100 h 576"/>
                <a:gd name="T54" fmla="*/ 48 w 288"/>
                <a:gd name="T55" fmla="*/ 107 h 576"/>
                <a:gd name="T56" fmla="*/ 36 w 288"/>
                <a:gd name="T57" fmla="*/ 132 h 576"/>
                <a:gd name="T58" fmla="*/ 36 w 288"/>
                <a:gd name="T59" fmla="*/ 132 h 576"/>
                <a:gd name="T60" fmla="*/ 5 w 288"/>
                <a:gd name="T61" fmla="*/ 28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576">
                  <a:moveTo>
                    <a:pt x="5" y="283"/>
                  </a:moveTo>
                  <a:lnTo>
                    <a:pt x="5" y="283"/>
                  </a:lnTo>
                  <a:cubicBezTo>
                    <a:pt x="0" y="300"/>
                    <a:pt x="19" y="307"/>
                    <a:pt x="31" y="305"/>
                  </a:cubicBezTo>
                  <a:cubicBezTo>
                    <a:pt x="46" y="300"/>
                    <a:pt x="56" y="285"/>
                    <a:pt x="61" y="271"/>
                  </a:cubicBezTo>
                  <a:cubicBezTo>
                    <a:pt x="70" y="246"/>
                    <a:pt x="78" y="222"/>
                    <a:pt x="87" y="197"/>
                  </a:cubicBezTo>
                  <a:cubicBezTo>
                    <a:pt x="90" y="188"/>
                    <a:pt x="92" y="183"/>
                    <a:pt x="95" y="176"/>
                  </a:cubicBezTo>
                  <a:cubicBezTo>
                    <a:pt x="97" y="173"/>
                    <a:pt x="99" y="168"/>
                    <a:pt x="99" y="16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04" y="227"/>
                    <a:pt x="104" y="227"/>
                    <a:pt x="104" y="227"/>
                  </a:cubicBezTo>
                  <a:cubicBezTo>
                    <a:pt x="97" y="251"/>
                    <a:pt x="95" y="268"/>
                    <a:pt x="92" y="280"/>
                  </a:cubicBezTo>
                  <a:cubicBezTo>
                    <a:pt x="56" y="453"/>
                    <a:pt x="56" y="453"/>
                    <a:pt x="56" y="453"/>
                  </a:cubicBezTo>
                  <a:cubicBezTo>
                    <a:pt x="51" y="473"/>
                    <a:pt x="61" y="492"/>
                    <a:pt x="78" y="495"/>
                  </a:cubicBezTo>
                  <a:cubicBezTo>
                    <a:pt x="92" y="497"/>
                    <a:pt x="109" y="485"/>
                    <a:pt x="112" y="466"/>
                  </a:cubicBezTo>
                  <a:cubicBezTo>
                    <a:pt x="146" y="320"/>
                    <a:pt x="146" y="320"/>
                    <a:pt x="146" y="320"/>
                  </a:cubicBezTo>
                  <a:cubicBezTo>
                    <a:pt x="148" y="317"/>
                    <a:pt x="151" y="315"/>
                    <a:pt x="153" y="315"/>
                  </a:cubicBezTo>
                  <a:cubicBezTo>
                    <a:pt x="158" y="317"/>
                    <a:pt x="158" y="317"/>
                    <a:pt x="158" y="317"/>
                  </a:cubicBezTo>
                  <a:cubicBezTo>
                    <a:pt x="161" y="317"/>
                    <a:pt x="163" y="322"/>
                    <a:pt x="163" y="322"/>
                  </a:cubicBezTo>
                  <a:cubicBezTo>
                    <a:pt x="119" y="524"/>
                    <a:pt x="119" y="524"/>
                    <a:pt x="119" y="524"/>
                  </a:cubicBezTo>
                  <a:cubicBezTo>
                    <a:pt x="114" y="546"/>
                    <a:pt x="121" y="568"/>
                    <a:pt x="139" y="570"/>
                  </a:cubicBezTo>
                  <a:cubicBezTo>
                    <a:pt x="153" y="575"/>
                    <a:pt x="170" y="561"/>
                    <a:pt x="175" y="536"/>
                  </a:cubicBezTo>
                  <a:cubicBezTo>
                    <a:pt x="219" y="334"/>
                    <a:pt x="219" y="334"/>
                    <a:pt x="219" y="334"/>
                  </a:cubicBezTo>
                  <a:cubicBezTo>
                    <a:pt x="219" y="334"/>
                    <a:pt x="219" y="334"/>
                    <a:pt x="222" y="334"/>
                  </a:cubicBezTo>
                  <a:cubicBezTo>
                    <a:pt x="287" y="20"/>
                    <a:pt x="287" y="20"/>
                    <a:pt x="287" y="20"/>
                  </a:cubicBezTo>
                  <a:cubicBezTo>
                    <a:pt x="280" y="17"/>
                    <a:pt x="270" y="17"/>
                    <a:pt x="260" y="15"/>
                  </a:cubicBezTo>
                  <a:cubicBezTo>
                    <a:pt x="234" y="8"/>
                    <a:pt x="202" y="0"/>
                    <a:pt x="173" y="8"/>
                  </a:cubicBezTo>
                  <a:cubicBezTo>
                    <a:pt x="144" y="15"/>
                    <a:pt x="126" y="41"/>
                    <a:pt x="104" y="61"/>
                  </a:cubicBezTo>
                  <a:cubicBezTo>
                    <a:pt x="87" y="73"/>
                    <a:pt x="73" y="88"/>
                    <a:pt x="58" y="100"/>
                  </a:cubicBezTo>
                  <a:cubicBezTo>
                    <a:pt x="56" y="102"/>
                    <a:pt x="53" y="105"/>
                    <a:pt x="48" y="107"/>
                  </a:cubicBezTo>
                  <a:cubicBezTo>
                    <a:pt x="41" y="114"/>
                    <a:pt x="39" y="122"/>
                    <a:pt x="36" y="132"/>
                  </a:cubicBezTo>
                  <a:lnTo>
                    <a:pt x="36" y="132"/>
                  </a:lnTo>
                  <a:lnTo>
                    <a:pt x="5" y="283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0" name="Freeform 312"/>
            <p:cNvSpPr>
              <a:spLocks noChangeArrowheads="1"/>
            </p:cNvSpPr>
            <p:nvPr/>
          </p:nvSpPr>
          <p:spPr bwMode="auto">
            <a:xfrm>
              <a:off x="18942786" y="4481718"/>
              <a:ext cx="152360" cy="93105"/>
            </a:xfrm>
            <a:custGeom>
              <a:avLst/>
              <a:gdLst>
                <a:gd name="T0" fmla="*/ 39 w 162"/>
                <a:gd name="T1" fmla="*/ 2 h 103"/>
                <a:gd name="T2" fmla="*/ 39 w 162"/>
                <a:gd name="T3" fmla="*/ 2 h 103"/>
                <a:gd name="T4" fmla="*/ 12 w 162"/>
                <a:gd name="T5" fmla="*/ 10 h 103"/>
                <a:gd name="T6" fmla="*/ 2 w 162"/>
                <a:gd name="T7" fmla="*/ 59 h 103"/>
                <a:gd name="T8" fmla="*/ 22 w 162"/>
                <a:gd name="T9" fmla="*/ 76 h 103"/>
                <a:gd name="T10" fmla="*/ 146 w 162"/>
                <a:gd name="T11" fmla="*/ 102 h 103"/>
                <a:gd name="T12" fmla="*/ 161 w 162"/>
                <a:gd name="T13" fmla="*/ 29 h 103"/>
                <a:gd name="T14" fmla="*/ 39 w 162"/>
                <a:gd name="T15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03">
                  <a:moveTo>
                    <a:pt x="39" y="2"/>
                  </a:moveTo>
                  <a:lnTo>
                    <a:pt x="39" y="2"/>
                  </a:lnTo>
                  <a:cubicBezTo>
                    <a:pt x="24" y="0"/>
                    <a:pt x="14" y="2"/>
                    <a:pt x="12" y="1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66"/>
                    <a:pt x="10" y="73"/>
                    <a:pt x="22" y="76"/>
                  </a:cubicBezTo>
                  <a:cubicBezTo>
                    <a:pt x="146" y="102"/>
                    <a:pt x="146" y="102"/>
                    <a:pt x="146" y="102"/>
                  </a:cubicBezTo>
                  <a:cubicBezTo>
                    <a:pt x="161" y="29"/>
                    <a:pt x="161" y="29"/>
                    <a:pt x="161" y="29"/>
                  </a:cubicBezTo>
                  <a:lnTo>
                    <a:pt x="39" y="2"/>
                  </a:lnTo>
                </a:path>
              </a:pathLst>
            </a:custGeom>
            <a:solidFill>
              <a:srgbClr val="FBC7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1" name="Freeform 313"/>
            <p:cNvSpPr>
              <a:spLocks noChangeArrowheads="1"/>
            </p:cNvSpPr>
            <p:nvPr/>
          </p:nvSpPr>
          <p:spPr bwMode="auto">
            <a:xfrm>
              <a:off x="19082449" y="4507110"/>
              <a:ext cx="152360" cy="97337"/>
            </a:xfrm>
            <a:custGeom>
              <a:avLst/>
              <a:gdLst>
                <a:gd name="T0" fmla="*/ 148 w 162"/>
                <a:gd name="T1" fmla="*/ 93 h 104"/>
                <a:gd name="T2" fmla="*/ 148 w 162"/>
                <a:gd name="T3" fmla="*/ 93 h 104"/>
                <a:gd name="T4" fmla="*/ 161 w 162"/>
                <a:gd name="T5" fmla="*/ 44 h 104"/>
                <a:gd name="T6" fmla="*/ 139 w 162"/>
                <a:gd name="T7" fmla="*/ 27 h 104"/>
                <a:gd name="T8" fmla="*/ 15 w 162"/>
                <a:gd name="T9" fmla="*/ 0 h 104"/>
                <a:gd name="T10" fmla="*/ 0 w 162"/>
                <a:gd name="T11" fmla="*/ 73 h 104"/>
                <a:gd name="T12" fmla="*/ 124 w 162"/>
                <a:gd name="T13" fmla="*/ 100 h 104"/>
                <a:gd name="T14" fmla="*/ 148 w 162"/>
                <a:gd name="T15" fmla="*/ 9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04">
                  <a:moveTo>
                    <a:pt x="148" y="93"/>
                  </a:moveTo>
                  <a:lnTo>
                    <a:pt x="148" y="93"/>
                  </a:lnTo>
                  <a:cubicBezTo>
                    <a:pt x="161" y="44"/>
                    <a:pt x="161" y="44"/>
                    <a:pt x="161" y="44"/>
                  </a:cubicBezTo>
                  <a:cubicBezTo>
                    <a:pt x="161" y="37"/>
                    <a:pt x="151" y="30"/>
                    <a:pt x="139" y="2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36" y="103"/>
                    <a:pt x="146" y="100"/>
                    <a:pt x="148" y="93"/>
                  </a:cubicBezTo>
                </a:path>
              </a:pathLst>
            </a:custGeom>
            <a:solidFill>
              <a:srgbClr val="F5AE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2" name="Freeform 314"/>
            <p:cNvSpPr>
              <a:spLocks noChangeArrowheads="1"/>
            </p:cNvSpPr>
            <p:nvPr/>
          </p:nvSpPr>
          <p:spPr bwMode="auto">
            <a:xfrm>
              <a:off x="18955482" y="5725934"/>
              <a:ext cx="46555" cy="21160"/>
            </a:xfrm>
            <a:custGeom>
              <a:avLst/>
              <a:gdLst>
                <a:gd name="T0" fmla="*/ 3 w 52"/>
                <a:gd name="T1" fmla="*/ 26 h 27"/>
                <a:gd name="T2" fmla="*/ 3 w 52"/>
                <a:gd name="T3" fmla="*/ 26 h 27"/>
                <a:gd name="T4" fmla="*/ 49 w 52"/>
                <a:gd name="T5" fmla="*/ 24 h 27"/>
                <a:gd name="T6" fmla="*/ 51 w 52"/>
                <a:gd name="T7" fmla="*/ 24 h 27"/>
                <a:gd name="T8" fmla="*/ 51 w 52"/>
                <a:gd name="T9" fmla="*/ 24 h 27"/>
                <a:gd name="T10" fmla="*/ 51 w 52"/>
                <a:gd name="T11" fmla="*/ 21 h 27"/>
                <a:gd name="T12" fmla="*/ 42 w 52"/>
                <a:gd name="T13" fmla="*/ 0 h 27"/>
                <a:gd name="T14" fmla="*/ 0 w 52"/>
                <a:gd name="T15" fmla="*/ 2 h 27"/>
                <a:gd name="T16" fmla="*/ 3 w 52"/>
                <a:gd name="T17" fmla="*/ 24 h 27"/>
                <a:gd name="T18" fmla="*/ 3 w 52"/>
                <a:gd name="T1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27">
                  <a:moveTo>
                    <a:pt x="3" y="26"/>
                  </a:moveTo>
                  <a:lnTo>
                    <a:pt x="3" y="26"/>
                  </a:lnTo>
                  <a:cubicBezTo>
                    <a:pt x="49" y="24"/>
                    <a:pt x="49" y="24"/>
                    <a:pt x="49" y="24"/>
                  </a:cubicBezTo>
                  <a:cubicBezTo>
                    <a:pt x="51" y="24"/>
                    <a:pt x="51" y="24"/>
                    <a:pt x="51" y="24"/>
                  </a:cubicBezTo>
                  <a:lnTo>
                    <a:pt x="51" y="24"/>
                  </a:lnTo>
                  <a:lnTo>
                    <a:pt x="51" y="21"/>
                  </a:lnTo>
                  <a:cubicBezTo>
                    <a:pt x="42" y="0"/>
                    <a:pt x="42" y="0"/>
                    <a:pt x="4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6"/>
                    <a:pt x="3" y="26"/>
                    <a:pt x="3" y="26"/>
                  </a:cubicBezTo>
                </a:path>
              </a:pathLst>
            </a:custGeom>
            <a:solidFill>
              <a:srgbClr val="F5AD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3" name="Freeform 315"/>
            <p:cNvSpPr>
              <a:spLocks noChangeArrowheads="1"/>
            </p:cNvSpPr>
            <p:nvPr/>
          </p:nvSpPr>
          <p:spPr bwMode="auto">
            <a:xfrm>
              <a:off x="18955482" y="5704774"/>
              <a:ext cx="38090" cy="21160"/>
            </a:xfrm>
            <a:custGeom>
              <a:avLst/>
              <a:gdLst>
                <a:gd name="T0" fmla="*/ 32 w 43"/>
                <a:gd name="T1" fmla="*/ 0 h 27"/>
                <a:gd name="T2" fmla="*/ 32 w 43"/>
                <a:gd name="T3" fmla="*/ 0 h 27"/>
                <a:gd name="T4" fmla="*/ 29 w 43"/>
                <a:gd name="T5" fmla="*/ 0 h 27"/>
                <a:gd name="T6" fmla="*/ 0 w 43"/>
                <a:gd name="T7" fmla="*/ 0 h 27"/>
                <a:gd name="T8" fmla="*/ 0 w 43"/>
                <a:gd name="T9" fmla="*/ 2 h 27"/>
                <a:gd name="T10" fmla="*/ 0 w 43"/>
                <a:gd name="T11" fmla="*/ 2 h 27"/>
                <a:gd name="T12" fmla="*/ 0 w 43"/>
                <a:gd name="T13" fmla="*/ 26 h 27"/>
                <a:gd name="T14" fmla="*/ 42 w 43"/>
                <a:gd name="T15" fmla="*/ 24 h 27"/>
                <a:gd name="T16" fmla="*/ 32 w 43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7">
                  <a:moveTo>
                    <a:pt x="32" y="0"/>
                  </a:moveTo>
                  <a:lnTo>
                    <a:pt x="32" y="0"/>
                  </a:lnTo>
                  <a:lnTo>
                    <a:pt x="29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0" y="26"/>
                    <a:pt x="0" y="26"/>
                    <a:pt x="0" y="26"/>
                  </a:cubicBezTo>
                  <a:cubicBezTo>
                    <a:pt x="42" y="24"/>
                    <a:pt x="42" y="24"/>
                    <a:pt x="42" y="24"/>
                  </a:cubicBezTo>
                  <a:lnTo>
                    <a:pt x="32" y="0"/>
                  </a:lnTo>
                </a:path>
              </a:pathLst>
            </a:custGeom>
            <a:solidFill>
              <a:srgbClr val="FBC7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4" name="Freeform 316"/>
            <p:cNvSpPr>
              <a:spLocks noChangeArrowheads="1"/>
            </p:cNvSpPr>
            <p:nvPr/>
          </p:nvSpPr>
          <p:spPr bwMode="auto">
            <a:xfrm>
              <a:off x="18434918" y="5730166"/>
              <a:ext cx="452849" cy="84641"/>
            </a:xfrm>
            <a:custGeom>
              <a:avLst/>
              <a:gdLst>
                <a:gd name="T0" fmla="*/ 3 w 477"/>
                <a:gd name="T1" fmla="*/ 78 h 93"/>
                <a:gd name="T2" fmla="*/ 3 w 477"/>
                <a:gd name="T3" fmla="*/ 78 h 93"/>
                <a:gd name="T4" fmla="*/ 17 w 477"/>
                <a:gd name="T5" fmla="*/ 92 h 93"/>
                <a:gd name="T6" fmla="*/ 461 w 477"/>
                <a:gd name="T7" fmla="*/ 90 h 93"/>
                <a:gd name="T8" fmla="*/ 476 w 477"/>
                <a:gd name="T9" fmla="*/ 78 h 93"/>
                <a:gd name="T10" fmla="*/ 473 w 477"/>
                <a:gd name="T11" fmla="*/ 0 h 93"/>
                <a:gd name="T12" fmla="*/ 0 w 477"/>
                <a:gd name="T13" fmla="*/ 16 h 93"/>
                <a:gd name="T14" fmla="*/ 3 w 477"/>
                <a:gd name="T15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7" h="93">
                  <a:moveTo>
                    <a:pt x="3" y="78"/>
                  </a:moveTo>
                  <a:lnTo>
                    <a:pt x="3" y="78"/>
                  </a:lnTo>
                  <a:cubicBezTo>
                    <a:pt x="3" y="85"/>
                    <a:pt x="10" y="92"/>
                    <a:pt x="17" y="92"/>
                  </a:cubicBezTo>
                  <a:cubicBezTo>
                    <a:pt x="461" y="90"/>
                    <a:pt x="461" y="90"/>
                    <a:pt x="461" y="90"/>
                  </a:cubicBezTo>
                  <a:cubicBezTo>
                    <a:pt x="468" y="90"/>
                    <a:pt x="476" y="85"/>
                    <a:pt x="476" y="78"/>
                  </a:cubicBezTo>
                  <a:cubicBezTo>
                    <a:pt x="473" y="0"/>
                    <a:pt x="473" y="0"/>
                    <a:pt x="473" y="0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3" y="78"/>
                  </a:lnTo>
                </a:path>
              </a:pathLst>
            </a:custGeom>
            <a:solidFill>
              <a:srgbClr val="FBC7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5" name="Freeform 317"/>
            <p:cNvSpPr>
              <a:spLocks noChangeArrowheads="1"/>
            </p:cNvSpPr>
            <p:nvPr/>
          </p:nvSpPr>
          <p:spPr bwMode="auto">
            <a:xfrm>
              <a:off x="18434918" y="5645525"/>
              <a:ext cx="448616" cy="97337"/>
            </a:xfrm>
            <a:custGeom>
              <a:avLst/>
              <a:gdLst>
                <a:gd name="T0" fmla="*/ 12 w 474"/>
                <a:gd name="T1" fmla="*/ 27 h 108"/>
                <a:gd name="T2" fmla="*/ 12 w 474"/>
                <a:gd name="T3" fmla="*/ 27 h 108"/>
                <a:gd name="T4" fmla="*/ 0 w 474"/>
                <a:gd name="T5" fmla="*/ 42 h 108"/>
                <a:gd name="T6" fmla="*/ 0 w 474"/>
                <a:gd name="T7" fmla="*/ 107 h 108"/>
                <a:gd name="T8" fmla="*/ 473 w 474"/>
                <a:gd name="T9" fmla="*/ 91 h 108"/>
                <a:gd name="T10" fmla="*/ 471 w 474"/>
                <a:gd name="T11" fmla="*/ 13 h 108"/>
                <a:gd name="T12" fmla="*/ 456 w 474"/>
                <a:gd name="T13" fmla="*/ 0 h 108"/>
                <a:gd name="T14" fmla="*/ 12 w 474"/>
                <a:gd name="T15" fmla="*/ 2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4" h="108">
                  <a:moveTo>
                    <a:pt x="12" y="27"/>
                  </a:moveTo>
                  <a:lnTo>
                    <a:pt x="12" y="27"/>
                  </a:lnTo>
                  <a:cubicBezTo>
                    <a:pt x="5" y="30"/>
                    <a:pt x="0" y="34"/>
                    <a:pt x="0" y="42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73" y="91"/>
                    <a:pt x="473" y="91"/>
                    <a:pt x="473" y="91"/>
                  </a:cubicBezTo>
                  <a:cubicBezTo>
                    <a:pt x="471" y="13"/>
                    <a:pt x="471" y="13"/>
                    <a:pt x="471" y="13"/>
                  </a:cubicBezTo>
                  <a:cubicBezTo>
                    <a:pt x="468" y="5"/>
                    <a:pt x="464" y="0"/>
                    <a:pt x="456" y="0"/>
                  </a:cubicBezTo>
                  <a:lnTo>
                    <a:pt x="12" y="27"/>
                  </a:lnTo>
                </a:path>
              </a:pathLst>
            </a:custGeom>
            <a:solidFill>
              <a:srgbClr val="F5AD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6" name="Freeform 318"/>
            <p:cNvSpPr>
              <a:spLocks noChangeArrowheads="1"/>
            </p:cNvSpPr>
            <p:nvPr/>
          </p:nvSpPr>
          <p:spPr bwMode="auto">
            <a:xfrm>
              <a:off x="18879302" y="5730166"/>
              <a:ext cx="80412" cy="76177"/>
            </a:xfrm>
            <a:custGeom>
              <a:avLst/>
              <a:gdLst>
                <a:gd name="T0" fmla="*/ 2 w 89"/>
                <a:gd name="T1" fmla="*/ 66 h 82"/>
                <a:gd name="T2" fmla="*/ 2 w 89"/>
                <a:gd name="T3" fmla="*/ 66 h 82"/>
                <a:gd name="T4" fmla="*/ 17 w 89"/>
                <a:gd name="T5" fmla="*/ 81 h 82"/>
                <a:gd name="T6" fmla="*/ 73 w 89"/>
                <a:gd name="T7" fmla="*/ 32 h 82"/>
                <a:gd name="T8" fmla="*/ 88 w 89"/>
                <a:gd name="T9" fmla="*/ 17 h 82"/>
                <a:gd name="T10" fmla="*/ 85 w 89"/>
                <a:gd name="T11" fmla="*/ 0 h 82"/>
                <a:gd name="T12" fmla="*/ 0 w 89"/>
                <a:gd name="T13" fmla="*/ 3 h 82"/>
                <a:gd name="T14" fmla="*/ 2 w 89"/>
                <a:gd name="T1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82">
                  <a:moveTo>
                    <a:pt x="2" y="66"/>
                  </a:moveTo>
                  <a:lnTo>
                    <a:pt x="2" y="66"/>
                  </a:lnTo>
                  <a:cubicBezTo>
                    <a:pt x="2" y="76"/>
                    <a:pt x="7" y="81"/>
                    <a:pt x="17" y="81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80" y="32"/>
                    <a:pt x="88" y="24"/>
                    <a:pt x="88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" y="66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7" name="Freeform 319"/>
            <p:cNvSpPr>
              <a:spLocks noChangeArrowheads="1"/>
            </p:cNvSpPr>
            <p:nvPr/>
          </p:nvSpPr>
          <p:spPr bwMode="auto">
            <a:xfrm>
              <a:off x="18879302" y="5658222"/>
              <a:ext cx="80412" cy="67712"/>
            </a:xfrm>
            <a:custGeom>
              <a:avLst/>
              <a:gdLst>
                <a:gd name="T0" fmla="*/ 0 w 88"/>
                <a:gd name="T1" fmla="*/ 15 h 77"/>
                <a:gd name="T2" fmla="*/ 0 w 88"/>
                <a:gd name="T3" fmla="*/ 15 h 77"/>
                <a:gd name="T4" fmla="*/ 2 w 88"/>
                <a:gd name="T5" fmla="*/ 76 h 77"/>
                <a:gd name="T6" fmla="*/ 87 w 88"/>
                <a:gd name="T7" fmla="*/ 73 h 77"/>
                <a:gd name="T8" fmla="*/ 87 w 88"/>
                <a:gd name="T9" fmla="*/ 54 h 77"/>
                <a:gd name="T10" fmla="*/ 73 w 88"/>
                <a:gd name="T11" fmla="*/ 42 h 77"/>
                <a:gd name="T12" fmla="*/ 14 w 88"/>
                <a:gd name="T13" fmla="*/ 0 h 77"/>
                <a:gd name="T14" fmla="*/ 0 w 88"/>
                <a:gd name="T15" fmla="*/ 1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77">
                  <a:moveTo>
                    <a:pt x="0" y="15"/>
                  </a:moveTo>
                  <a:lnTo>
                    <a:pt x="0" y="15"/>
                  </a:lnTo>
                  <a:cubicBezTo>
                    <a:pt x="2" y="76"/>
                    <a:pt x="2" y="76"/>
                    <a:pt x="2" y="76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47"/>
                    <a:pt x="80" y="42"/>
                    <a:pt x="73" y="4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" y="0"/>
                    <a:pt x="0" y="5"/>
                    <a:pt x="0" y="15"/>
                  </a:cubicBez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8" name="Freeform 320"/>
            <p:cNvSpPr>
              <a:spLocks noChangeArrowheads="1"/>
            </p:cNvSpPr>
            <p:nvPr/>
          </p:nvSpPr>
          <p:spPr bwMode="auto">
            <a:xfrm>
              <a:off x="18870838" y="5730166"/>
              <a:ext cx="21161" cy="84641"/>
            </a:xfrm>
            <a:custGeom>
              <a:avLst/>
              <a:gdLst>
                <a:gd name="T0" fmla="*/ 2 w 27"/>
                <a:gd name="T1" fmla="*/ 75 h 93"/>
                <a:gd name="T2" fmla="*/ 2 w 27"/>
                <a:gd name="T3" fmla="*/ 75 h 93"/>
                <a:gd name="T4" fmla="*/ 10 w 27"/>
                <a:gd name="T5" fmla="*/ 92 h 93"/>
                <a:gd name="T6" fmla="*/ 19 w 27"/>
                <a:gd name="T7" fmla="*/ 92 h 93"/>
                <a:gd name="T8" fmla="*/ 26 w 27"/>
                <a:gd name="T9" fmla="*/ 75 h 93"/>
                <a:gd name="T10" fmla="*/ 24 w 27"/>
                <a:gd name="T11" fmla="*/ 0 h 93"/>
                <a:gd name="T12" fmla="*/ 0 w 27"/>
                <a:gd name="T13" fmla="*/ 0 h 93"/>
                <a:gd name="T14" fmla="*/ 2 w 27"/>
                <a:gd name="T15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93">
                  <a:moveTo>
                    <a:pt x="2" y="75"/>
                  </a:moveTo>
                  <a:lnTo>
                    <a:pt x="2" y="75"/>
                  </a:lnTo>
                  <a:cubicBezTo>
                    <a:pt x="2" y="85"/>
                    <a:pt x="7" y="92"/>
                    <a:pt x="1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24" y="92"/>
                    <a:pt x="26" y="85"/>
                    <a:pt x="26" y="75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75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19" name="Freeform 321"/>
            <p:cNvSpPr>
              <a:spLocks noChangeArrowheads="1"/>
            </p:cNvSpPr>
            <p:nvPr/>
          </p:nvSpPr>
          <p:spPr bwMode="auto">
            <a:xfrm>
              <a:off x="18866606" y="5641293"/>
              <a:ext cx="21161" cy="84641"/>
            </a:xfrm>
            <a:custGeom>
              <a:avLst/>
              <a:gdLst>
                <a:gd name="T0" fmla="*/ 0 w 28"/>
                <a:gd name="T1" fmla="*/ 17 h 94"/>
                <a:gd name="T2" fmla="*/ 0 w 28"/>
                <a:gd name="T3" fmla="*/ 17 h 94"/>
                <a:gd name="T4" fmla="*/ 3 w 28"/>
                <a:gd name="T5" fmla="*/ 93 h 94"/>
                <a:gd name="T6" fmla="*/ 27 w 28"/>
                <a:gd name="T7" fmla="*/ 93 h 94"/>
                <a:gd name="T8" fmla="*/ 25 w 28"/>
                <a:gd name="T9" fmla="*/ 17 h 94"/>
                <a:gd name="T10" fmla="*/ 17 w 28"/>
                <a:gd name="T11" fmla="*/ 0 h 94"/>
                <a:gd name="T12" fmla="*/ 8 w 28"/>
                <a:gd name="T13" fmla="*/ 2 h 94"/>
                <a:gd name="T14" fmla="*/ 0 w 28"/>
                <a:gd name="T15" fmla="*/ 1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94">
                  <a:moveTo>
                    <a:pt x="0" y="17"/>
                  </a:moveTo>
                  <a:lnTo>
                    <a:pt x="0" y="17"/>
                  </a:lnTo>
                  <a:cubicBezTo>
                    <a:pt x="3" y="93"/>
                    <a:pt x="3" y="93"/>
                    <a:pt x="3" y="93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7"/>
                    <a:pt x="22" y="0"/>
                    <a:pt x="1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2"/>
                    <a:pt x="0" y="10"/>
                    <a:pt x="0" y="17"/>
                  </a:cubicBez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0" name="Freeform 322"/>
            <p:cNvSpPr>
              <a:spLocks noChangeArrowheads="1"/>
            </p:cNvSpPr>
            <p:nvPr/>
          </p:nvSpPr>
          <p:spPr bwMode="auto">
            <a:xfrm>
              <a:off x="19814625" y="6056032"/>
              <a:ext cx="88877" cy="105801"/>
            </a:xfrm>
            <a:custGeom>
              <a:avLst/>
              <a:gdLst>
                <a:gd name="T0" fmla="*/ 46 w 96"/>
                <a:gd name="T1" fmla="*/ 2 h 116"/>
                <a:gd name="T2" fmla="*/ 46 w 96"/>
                <a:gd name="T3" fmla="*/ 2 h 116"/>
                <a:gd name="T4" fmla="*/ 93 w 96"/>
                <a:gd name="T5" fmla="*/ 44 h 116"/>
                <a:gd name="T6" fmla="*/ 93 w 96"/>
                <a:gd name="T7" fmla="*/ 70 h 116"/>
                <a:gd name="T8" fmla="*/ 46 w 96"/>
                <a:gd name="T9" fmla="*/ 115 h 116"/>
                <a:gd name="T10" fmla="*/ 0 w 96"/>
                <a:gd name="T11" fmla="*/ 73 h 116"/>
                <a:gd name="T12" fmla="*/ 0 w 96"/>
                <a:gd name="T13" fmla="*/ 44 h 116"/>
                <a:gd name="T14" fmla="*/ 46 w 96"/>
                <a:gd name="T15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16">
                  <a:moveTo>
                    <a:pt x="46" y="2"/>
                  </a:moveTo>
                  <a:lnTo>
                    <a:pt x="46" y="2"/>
                  </a:lnTo>
                  <a:cubicBezTo>
                    <a:pt x="71" y="0"/>
                    <a:pt x="93" y="19"/>
                    <a:pt x="93" y="44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5" y="95"/>
                    <a:pt x="73" y="115"/>
                    <a:pt x="46" y="115"/>
                  </a:cubicBezTo>
                  <a:cubicBezTo>
                    <a:pt x="22" y="115"/>
                    <a:pt x="0" y="95"/>
                    <a:pt x="0" y="7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2"/>
                    <a:pt x="20" y="2"/>
                    <a:pt x="46" y="2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1" name="Freeform 323"/>
            <p:cNvSpPr>
              <a:spLocks noChangeArrowheads="1"/>
            </p:cNvSpPr>
            <p:nvPr/>
          </p:nvSpPr>
          <p:spPr bwMode="auto">
            <a:xfrm>
              <a:off x="19873876" y="5010721"/>
              <a:ext cx="973413" cy="1282304"/>
            </a:xfrm>
            <a:custGeom>
              <a:avLst/>
              <a:gdLst>
                <a:gd name="T0" fmla="*/ 901 w 1019"/>
                <a:gd name="T1" fmla="*/ 0 h 1341"/>
                <a:gd name="T2" fmla="*/ 901 w 1019"/>
                <a:gd name="T3" fmla="*/ 0 h 1341"/>
                <a:gd name="T4" fmla="*/ 1004 w 1019"/>
                <a:gd name="T5" fmla="*/ 87 h 1341"/>
                <a:gd name="T6" fmla="*/ 1016 w 1019"/>
                <a:gd name="T7" fmla="*/ 1240 h 1341"/>
                <a:gd name="T8" fmla="*/ 916 w 1019"/>
                <a:gd name="T9" fmla="*/ 1330 h 1341"/>
                <a:gd name="T10" fmla="*/ 117 w 1019"/>
                <a:gd name="T11" fmla="*/ 1340 h 1341"/>
                <a:gd name="T12" fmla="*/ 14 w 1019"/>
                <a:gd name="T13" fmla="*/ 1252 h 1341"/>
                <a:gd name="T14" fmla="*/ 0 w 1019"/>
                <a:gd name="T15" fmla="*/ 100 h 1341"/>
                <a:gd name="T16" fmla="*/ 102 w 1019"/>
                <a:gd name="T17" fmla="*/ 9 h 1341"/>
                <a:gd name="T18" fmla="*/ 901 w 1019"/>
                <a:gd name="T19" fmla="*/ 0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9" h="1341">
                  <a:moveTo>
                    <a:pt x="901" y="0"/>
                  </a:moveTo>
                  <a:lnTo>
                    <a:pt x="901" y="0"/>
                  </a:lnTo>
                  <a:cubicBezTo>
                    <a:pt x="957" y="0"/>
                    <a:pt x="1004" y="38"/>
                    <a:pt x="1004" y="87"/>
                  </a:cubicBezTo>
                  <a:cubicBezTo>
                    <a:pt x="1016" y="1240"/>
                    <a:pt x="1016" y="1240"/>
                    <a:pt x="1016" y="1240"/>
                  </a:cubicBezTo>
                  <a:cubicBezTo>
                    <a:pt x="1018" y="1289"/>
                    <a:pt x="972" y="1330"/>
                    <a:pt x="916" y="1330"/>
                  </a:cubicBezTo>
                  <a:cubicBezTo>
                    <a:pt x="117" y="1340"/>
                    <a:pt x="117" y="1340"/>
                    <a:pt x="117" y="1340"/>
                  </a:cubicBezTo>
                  <a:cubicBezTo>
                    <a:pt x="60" y="1340"/>
                    <a:pt x="14" y="1301"/>
                    <a:pt x="14" y="125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51"/>
                    <a:pt x="46" y="9"/>
                    <a:pt x="102" y="9"/>
                  </a:cubicBezTo>
                  <a:lnTo>
                    <a:pt x="901" y="0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2" name="Freeform 324"/>
            <p:cNvSpPr>
              <a:spLocks noChangeArrowheads="1"/>
            </p:cNvSpPr>
            <p:nvPr/>
          </p:nvSpPr>
          <p:spPr bwMode="auto">
            <a:xfrm>
              <a:off x="19950057" y="5078434"/>
              <a:ext cx="571351" cy="1121487"/>
            </a:xfrm>
            <a:custGeom>
              <a:avLst/>
              <a:gdLst>
                <a:gd name="T0" fmla="*/ 525 w 599"/>
                <a:gd name="T1" fmla="*/ 0 h 1175"/>
                <a:gd name="T2" fmla="*/ 525 w 599"/>
                <a:gd name="T3" fmla="*/ 0 h 1175"/>
                <a:gd name="T4" fmla="*/ 585 w 599"/>
                <a:gd name="T5" fmla="*/ 78 h 1175"/>
                <a:gd name="T6" fmla="*/ 595 w 599"/>
                <a:gd name="T7" fmla="*/ 1089 h 1175"/>
                <a:gd name="T8" fmla="*/ 537 w 599"/>
                <a:gd name="T9" fmla="*/ 1169 h 1175"/>
                <a:gd name="T10" fmla="*/ 73 w 599"/>
                <a:gd name="T11" fmla="*/ 1174 h 1175"/>
                <a:gd name="T12" fmla="*/ 13 w 599"/>
                <a:gd name="T13" fmla="*/ 1096 h 1175"/>
                <a:gd name="T14" fmla="*/ 3 w 599"/>
                <a:gd name="T15" fmla="*/ 85 h 1175"/>
                <a:gd name="T16" fmla="*/ 61 w 599"/>
                <a:gd name="T17" fmla="*/ 7 h 1175"/>
                <a:gd name="T18" fmla="*/ 525 w 599"/>
                <a:gd name="T19" fmla="*/ 0 h 1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1175">
                  <a:moveTo>
                    <a:pt x="525" y="0"/>
                  </a:moveTo>
                  <a:lnTo>
                    <a:pt x="525" y="0"/>
                  </a:lnTo>
                  <a:cubicBezTo>
                    <a:pt x="556" y="0"/>
                    <a:pt x="583" y="34"/>
                    <a:pt x="585" y="78"/>
                  </a:cubicBezTo>
                  <a:cubicBezTo>
                    <a:pt x="595" y="1089"/>
                    <a:pt x="595" y="1089"/>
                    <a:pt x="595" y="1089"/>
                  </a:cubicBezTo>
                  <a:cubicBezTo>
                    <a:pt x="598" y="1133"/>
                    <a:pt x="571" y="1169"/>
                    <a:pt x="537" y="1169"/>
                  </a:cubicBezTo>
                  <a:cubicBezTo>
                    <a:pt x="73" y="1174"/>
                    <a:pt x="73" y="1174"/>
                    <a:pt x="73" y="1174"/>
                  </a:cubicBezTo>
                  <a:cubicBezTo>
                    <a:pt x="42" y="1174"/>
                    <a:pt x="15" y="1140"/>
                    <a:pt x="13" y="109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0" y="41"/>
                    <a:pt x="28" y="7"/>
                    <a:pt x="61" y="7"/>
                  </a:cubicBezTo>
                  <a:lnTo>
                    <a:pt x="525" y="0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3" name="Freeform 325"/>
            <p:cNvSpPr>
              <a:spLocks noChangeArrowheads="1"/>
            </p:cNvSpPr>
            <p:nvPr/>
          </p:nvSpPr>
          <p:spPr bwMode="auto">
            <a:xfrm>
              <a:off x="20555266" y="5518565"/>
              <a:ext cx="249702" cy="266618"/>
            </a:xfrm>
            <a:custGeom>
              <a:avLst/>
              <a:gdLst>
                <a:gd name="T0" fmla="*/ 236 w 266"/>
                <a:gd name="T1" fmla="*/ 0 h 284"/>
                <a:gd name="T2" fmla="*/ 236 w 266"/>
                <a:gd name="T3" fmla="*/ 0 h 284"/>
                <a:gd name="T4" fmla="*/ 263 w 266"/>
                <a:gd name="T5" fmla="*/ 19 h 284"/>
                <a:gd name="T6" fmla="*/ 265 w 266"/>
                <a:gd name="T7" fmla="*/ 261 h 284"/>
                <a:gd name="T8" fmla="*/ 239 w 266"/>
                <a:gd name="T9" fmla="*/ 280 h 284"/>
                <a:gd name="T10" fmla="*/ 29 w 266"/>
                <a:gd name="T11" fmla="*/ 283 h 284"/>
                <a:gd name="T12" fmla="*/ 2 w 266"/>
                <a:gd name="T13" fmla="*/ 263 h 284"/>
                <a:gd name="T14" fmla="*/ 0 w 266"/>
                <a:gd name="T15" fmla="*/ 22 h 284"/>
                <a:gd name="T16" fmla="*/ 26 w 266"/>
                <a:gd name="T17" fmla="*/ 2 h 284"/>
                <a:gd name="T18" fmla="*/ 236 w 266"/>
                <a:gd name="T1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284">
                  <a:moveTo>
                    <a:pt x="236" y="0"/>
                  </a:moveTo>
                  <a:lnTo>
                    <a:pt x="236" y="0"/>
                  </a:lnTo>
                  <a:cubicBezTo>
                    <a:pt x="251" y="0"/>
                    <a:pt x="263" y="7"/>
                    <a:pt x="263" y="19"/>
                  </a:cubicBezTo>
                  <a:cubicBezTo>
                    <a:pt x="265" y="261"/>
                    <a:pt x="265" y="261"/>
                    <a:pt x="265" y="261"/>
                  </a:cubicBezTo>
                  <a:cubicBezTo>
                    <a:pt x="265" y="270"/>
                    <a:pt x="253" y="280"/>
                    <a:pt x="239" y="280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14" y="283"/>
                    <a:pt x="2" y="275"/>
                    <a:pt x="2" y="26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2"/>
                    <a:pt x="12" y="2"/>
                    <a:pt x="26" y="2"/>
                  </a:cubicBezTo>
                  <a:lnTo>
                    <a:pt x="236" y="0"/>
                  </a:lnTo>
                </a:path>
              </a:pathLst>
            </a:custGeom>
            <a:solidFill>
              <a:srgbClr val="5E81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4" name="Freeform 326"/>
            <p:cNvSpPr>
              <a:spLocks noChangeArrowheads="1"/>
            </p:cNvSpPr>
            <p:nvPr/>
          </p:nvSpPr>
          <p:spPr bwMode="auto">
            <a:xfrm>
              <a:off x="20339422" y="5154610"/>
              <a:ext cx="131199" cy="131193"/>
            </a:xfrm>
            <a:custGeom>
              <a:avLst/>
              <a:gdLst>
                <a:gd name="T0" fmla="*/ 137 w 143"/>
                <a:gd name="T1" fmla="*/ 0 h 139"/>
                <a:gd name="T2" fmla="*/ 137 w 143"/>
                <a:gd name="T3" fmla="*/ 0 h 139"/>
                <a:gd name="T4" fmla="*/ 142 w 143"/>
                <a:gd name="T5" fmla="*/ 5 h 139"/>
                <a:gd name="T6" fmla="*/ 142 w 143"/>
                <a:gd name="T7" fmla="*/ 134 h 139"/>
                <a:gd name="T8" fmla="*/ 137 w 143"/>
                <a:gd name="T9" fmla="*/ 136 h 139"/>
                <a:gd name="T10" fmla="*/ 5 w 143"/>
                <a:gd name="T11" fmla="*/ 138 h 139"/>
                <a:gd name="T12" fmla="*/ 3 w 143"/>
                <a:gd name="T13" fmla="*/ 134 h 139"/>
                <a:gd name="T14" fmla="*/ 0 w 143"/>
                <a:gd name="T15" fmla="*/ 5 h 139"/>
                <a:gd name="T16" fmla="*/ 5 w 143"/>
                <a:gd name="T17" fmla="*/ 0 h 139"/>
                <a:gd name="T18" fmla="*/ 137 w 143"/>
                <a:gd name="T1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39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0"/>
                    <a:pt x="142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6"/>
                    <a:pt x="142" y="136"/>
                    <a:pt x="137" y="136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3" y="138"/>
                    <a:pt x="3" y="136"/>
                    <a:pt x="3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5" name="Freeform 327"/>
            <p:cNvSpPr>
              <a:spLocks noChangeArrowheads="1"/>
            </p:cNvSpPr>
            <p:nvPr/>
          </p:nvSpPr>
          <p:spPr bwMode="auto">
            <a:xfrm>
              <a:off x="20343654" y="5323891"/>
              <a:ext cx="131199" cy="131193"/>
            </a:xfrm>
            <a:custGeom>
              <a:avLst/>
              <a:gdLst>
                <a:gd name="T0" fmla="*/ 136 w 142"/>
                <a:gd name="T1" fmla="*/ 0 h 142"/>
                <a:gd name="T2" fmla="*/ 136 w 142"/>
                <a:gd name="T3" fmla="*/ 0 h 142"/>
                <a:gd name="T4" fmla="*/ 141 w 142"/>
                <a:gd name="T5" fmla="*/ 5 h 142"/>
                <a:gd name="T6" fmla="*/ 141 w 142"/>
                <a:gd name="T7" fmla="*/ 134 h 142"/>
                <a:gd name="T8" fmla="*/ 136 w 142"/>
                <a:gd name="T9" fmla="*/ 139 h 142"/>
                <a:gd name="T10" fmla="*/ 5 w 142"/>
                <a:gd name="T11" fmla="*/ 139 h 142"/>
                <a:gd name="T12" fmla="*/ 0 w 142"/>
                <a:gd name="T13" fmla="*/ 136 h 142"/>
                <a:gd name="T14" fmla="*/ 0 w 142"/>
                <a:gd name="T15" fmla="*/ 7 h 142"/>
                <a:gd name="T16" fmla="*/ 5 w 142"/>
                <a:gd name="T17" fmla="*/ 2 h 142"/>
                <a:gd name="T18" fmla="*/ 136 w 142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2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6"/>
                    <a:pt x="139" y="139"/>
                    <a:pt x="136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2" y="141"/>
                    <a:pt x="0" y="139"/>
                    <a:pt x="0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lnTo>
                    <a:pt x="136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6" name="Freeform 328"/>
            <p:cNvSpPr>
              <a:spLocks noChangeArrowheads="1"/>
            </p:cNvSpPr>
            <p:nvPr/>
          </p:nvSpPr>
          <p:spPr bwMode="auto">
            <a:xfrm>
              <a:off x="20343654" y="5497404"/>
              <a:ext cx="131199" cy="131193"/>
            </a:xfrm>
            <a:custGeom>
              <a:avLst/>
              <a:gdLst>
                <a:gd name="T0" fmla="*/ 137 w 143"/>
                <a:gd name="T1" fmla="*/ 0 h 140"/>
                <a:gd name="T2" fmla="*/ 137 w 143"/>
                <a:gd name="T3" fmla="*/ 0 h 140"/>
                <a:gd name="T4" fmla="*/ 139 w 143"/>
                <a:gd name="T5" fmla="*/ 5 h 140"/>
                <a:gd name="T6" fmla="*/ 142 w 143"/>
                <a:gd name="T7" fmla="*/ 132 h 140"/>
                <a:gd name="T8" fmla="*/ 137 w 143"/>
                <a:gd name="T9" fmla="*/ 137 h 140"/>
                <a:gd name="T10" fmla="*/ 5 w 143"/>
                <a:gd name="T11" fmla="*/ 139 h 140"/>
                <a:gd name="T12" fmla="*/ 0 w 143"/>
                <a:gd name="T13" fmla="*/ 134 h 140"/>
                <a:gd name="T14" fmla="*/ 0 w 143"/>
                <a:gd name="T15" fmla="*/ 5 h 140"/>
                <a:gd name="T16" fmla="*/ 5 w 143"/>
                <a:gd name="T17" fmla="*/ 0 h 140"/>
                <a:gd name="T18" fmla="*/ 137 w 143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39" y="0"/>
                    <a:pt x="139" y="5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7"/>
                    <a:pt x="139" y="137"/>
                    <a:pt x="137" y="137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7"/>
                    <a:pt x="0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7" name="Freeform 329"/>
            <p:cNvSpPr>
              <a:spLocks noChangeArrowheads="1"/>
            </p:cNvSpPr>
            <p:nvPr/>
          </p:nvSpPr>
          <p:spPr bwMode="auto">
            <a:xfrm>
              <a:off x="20343654" y="5666686"/>
              <a:ext cx="135431" cy="131193"/>
            </a:xfrm>
            <a:custGeom>
              <a:avLst/>
              <a:gdLst>
                <a:gd name="T0" fmla="*/ 137 w 145"/>
                <a:gd name="T1" fmla="*/ 0 h 140"/>
                <a:gd name="T2" fmla="*/ 137 w 145"/>
                <a:gd name="T3" fmla="*/ 0 h 140"/>
                <a:gd name="T4" fmla="*/ 142 w 145"/>
                <a:gd name="T5" fmla="*/ 5 h 140"/>
                <a:gd name="T6" fmla="*/ 144 w 145"/>
                <a:gd name="T7" fmla="*/ 134 h 140"/>
                <a:gd name="T8" fmla="*/ 139 w 145"/>
                <a:gd name="T9" fmla="*/ 139 h 140"/>
                <a:gd name="T10" fmla="*/ 8 w 145"/>
                <a:gd name="T11" fmla="*/ 139 h 140"/>
                <a:gd name="T12" fmla="*/ 3 w 145"/>
                <a:gd name="T13" fmla="*/ 136 h 140"/>
                <a:gd name="T14" fmla="*/ 0 w 145"/>
                <a:gd name="T15" fmla="*/ 7 h 140"/>
                <a:gd name="T16" fmla="*/ 5 w 145"/>
                <a:gd name="T17" fmla="*/ 2 h 140"/>
                <a:gd name="T18" fmla="*/ 137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2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2" y="139"/>
                    <a:pt x="139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5" y="139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8" name="Freeform 330"/>
            <p:cNvSpPr>
              <a:spLocks noChangeArrowheads="1"/>
            </p:cNvSpPr>
            <p:nvPr/>
          </p:nvSpPr>
          <p:spPr bwMode="auto">
            <a:xfrm>
              <a:off x="20347886" y="5840199"/>
              <a:ext cx="135431" cy="131193"/>
            </a:xfrm>
            <a:custGeom>
              <a:avLst/>
              <a:gdLst>
                <a:gd name="T0" fmla="*/ 136 w 144"/>
                <a:gd name="T1" fmla="*/ 0 h 140"/>
                <a:gd name="T2" fmla="*/ 136 w 144"/>
                <a:gd name="T3" fmla="*/ 0 h 140"/>
                <a:gd name="T4" fmla="*/ 141 w 144"/>
                <a:gd name="T5" fmla="*/ 3 h 140"/>
                <a:gd name="T6" fmla="*/ 143 w 144"/>
                <a:gd name="T7" fmla="*/ 132 h 140"/>
                <a:gd name="T8" fmla="*/ 139 w 144"/>
                <a:gd name="T9" fmla="*/ 136 h 140"/>
                <a:gd name="T10" fmla="*/ 7 w 144"/>
                <a:gd name="T11" fmla="*/ 139 h 140"/>
                <a:gd name="T12" fmla="*/ 2 w 144"/>
                <a:gd name="T13" fmla="*/ 134 h 140"/>
                <a:gd name="T14" fmla="*/ 0 w 144"/>
                <a:gd name="T15" fmla="*/ 5 h 140"/>
                <a:gd name="T16" fmla="*/ 5 w 144"/>
                <a:gd name="T17" fmla="*/ 0 h 140"/>
                <a:gd name="T18" fmla="*/ 136 w 144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0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0"/>
                    <a:pt x="141" y="3"/>
                  </a:cubicBezTo>
                  <a:cubicBezTo>
                    <a:pt x="143" y="132"/>
                    <a:pt x="143" y="132"/>
                    <a:pt x="143" y="132"/>
                  </a:cubicBezTo>
                  <a:cubicBezTo>
                    <a:pt x="143" y="134"/>
                    <a:pt x="141" y="136"/>
                    <a:pt x="139" y="136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2" y="136"/>
                    <a:pt x="2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lnTo>
                    <a:pt x="136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29" name="Freeform 331"/>
            <p:cNvSpPr>
              <a:spLocks noChangeArrowheads="1"/>
            </p:cNvSpPr>
            <p:nvPr/>
          </p:nvSpPr>
          <p:spPr bwMode="auto">
            <a:xfrm>
              <a:off x="20347886" y="6013712"/>
              <a:ext cx="135431" cy="131193"/>
            </a:xfrm>
            <a:custGeom>
              <a:avLst/>
              <a:gdLst>
                <a:gd name="T0" fmla="*/ 137 w 145"/>
                <a:gd name="T1" fmla="*/ 0 h 140"/>
                <a:gd name="T2" fmla="*/ 137 w 145"/>
                <a:gd name="T3" fmla="*/ 0 h 140"/>
                <a:gd name="T4" fmla="*/ 141 w 145"/>
                <a:gd name="T5" fmla="*/ 5 h 140"/>
                <a:gd name="T6" fmla="*/ 144 w 145"/>
                <a:gd name="T7" fmla="*/ 134 h 140"/>
                <a:gd name="T8" fmla="*/ 139 w 145"/>
                <a:gd name="T9" fmla="*/ 139 h 140"/>
                <a:gd name="T10" fmla="*/ 8 w 145"/>
                <a:gd name="T11" fmla="*/ 139 h 140"/>
                <a:gd name="T12" fmla="*/ 3 w 145"/>
                <a:gd name="T13" fmla="*/ 136 h 140"/>
                <a:gd name="T14" fmla="*/ 0 w 145"/>
                <a:gd name="T15" fmla="*/ 8 h 140"/>
                <a:gd name="T16" fmla="*/ 5 w 145"/>
                <a:gd name="T17" fmla="*/ 3 h 140"/>
                <a:gd name="T18" fmla="*/ 137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5" y="139"/>
                    <a:pt x="3" y="139"/>
                    <a:pt x="3" y="1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0" name="Freeform 332"/>
            <p:cNvSpPr>
              <a:spLocks noChangeArrowheads="1"/>
            </p:cNvSpPr>
            <p:nvPr/>
          </p:nvSpPr>
          <p:spPr bwMode="auto">
            <a:xfrm>
              <a:off x="20174365" y="5154610"/>
              <a:ext cx="131199" cy="131193"/>
            </a:xfrm>
            <a:custGeom>
              <a:avLst/>
              <a:gdLst>
                <a:gd name="T0" fmla="*/ 137 w 143"/>
                <a:gd name="T1" fmla="*/ 0 h 142"/>
                <a:gd name="T2" fmla="*/ 137 w 143"/>
                <a:gd name="T3" fmla="*/ 0 h 142"/>
                <a:gd name="T4" fmla="*/ 142 w 143"/>
                <a:gd name="T5" fmla="*/ 5 h 142"/>
                <a:gd name="T6" fmla="*/ 142 w 143"/>
                <a:gd name="T7" fmla="*/ 134 h 142"/>
                <a:gd name="T8" fmla="*/ 137 w 143"/>
                <a:gd name="T9" fmla="*/ 138 h 142"/>
                <a:gd name="T10" fmla="*/ 5 w 143"/>
                <a:gd name="T11" fmla="*/ 141 h 142"/>
                <a:gd name="T12" fmla="*/ 3 w 143"/>
                <a:gd name="T13" fmla="*/ 136 h 142"/>
                <a:gd name="T14" fmla="*/ 0 w 143"/>
                <a:gd name="T15" fmla="*/ 7 h 142"/>
                <a:gd name="T16" fmla="*/ 5 w 143"/>
                <a:gd name="T17" fmla="*/ 2 h 142"/>
                <a:gd name="T18" fmla="*/ 137 w 143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2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2"/>
                    <a:pt x="142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6"/>
                    <a:pt x="139" y="138"/>
                    <a:pt x="137" y="138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3" y="138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1" name="Freeform 333"/>
            <p:cNvSpPr>
              <a:spLocks noChangeArrowheads="1"/>
            </p:cNvSpPr>
            <p:nvPr/>
          </p:nvSpPr>
          <p:spPr bwMode="auto">
            <a:xfrm>
              <a:off x="20174365" y="5328123"/>
              <a:ext cx="131199" cy="131193"/>
            </a:xfrm>
            <a:custGeom>
              <a:avLst/>
              <a:gdLst>
                <a:gd name="T0" fmla="*/ 136 w 142"/>
                <a:gd name="T1" fmla="*/ 0 h 140"/>
                <a:gd name="T2" fmla="*/ 136 w 142"/>
                <a:gd name="T3" fmla="*/ 0 h 140"/>
                <a:gd name="T4" fmla="*/ 141 w 142"/>
                <a:gd name="T5" fmla="*/ 5 h 140"/>
                <a:gd name="T6" fmla="*/ 141 w 142"/>
                <a:gd name="T7" fmla="*/ 134 h 140"/>
                <a:gd name="T8" fmla="*/ 136 w 142"/>
                <a:gd name="T9" fmla="*/ 139 h 140"/>
                <a:gd name="T10" fmla="*/ 5 w 142"/>
                <a:gd name="T11" fmla="*/ 139 h 140"/>
                <a:gd name="T12" fmla="*/ 0 w 142"/>
                <a:gd name="T13" fmla="*/ 134 h 140"/>
                <a:gd name="T14" fmla="*/ 0 w 142"/>
                <a:gd name="T15" fmla="*/ 5 h 140"/>
                <a:gd name="T16" fmla="*/ 5 w 142"/>
                <a:gd name="T17" fmla="*/ 3 h 140"/>
                <a:gd name="T18" fmla="*/ 136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3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7"/>
                    <a:pt x="139" y="139"/>
                    <a:pt x="136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2" y="139"/>
                    <a:pt x="0" y="137"/>
                    <a:pt x="0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3"/>
                    <a:pt x="5" y="3"/>
                  </a:cubicBezTo>
                  <a:lnTo>
                    <a:pt x="136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2" name="Freeform 334"/>
            <p:cNvSpPr>
              <a:spLocks noChangeArrowheads="1"/>
            </p:cNvSpPr>
            <p:nvPr/>
          </p:nvSpPr>
          <p:spPr bwMode="auto">
            <a:xfrm>
              <a:off x="20178597" y="5497404"/>
              <a:ext cx="131199" cy="131193"/>
            </a:xfrm>
            <a:custGeom>
              <a:avLst/>
              <a:gdLst>
                <a:gd name="T0" fmla="*/ 134 w 143"/>
                <a:gd name="T1" fmla="*/ 0 h 142"/>
                <a:gd name="T2" fmla="*/ 134 w 143"/>
                <a:gd name="T3" fmla="*/ 0 h 142"/>
                <a:gd name="T4" fmla="*/ 139 w 143"/>
                <a:gd name="T5" fmla="*/ 5 h 142"/>
                <a:gd name="T6" fmla="*/ 142 w 143"/>
                <a:gd name="T7" fmla="*/ 134 h 142"/>
                <a:gd name="T8" fmla="*/ 137 w 143"/>
                <a:gd name="T9" fmla="*/ 139 h 142"/>
                <a:gd name="T10" fmla="*/ 5 w 143"/>
                <a:gd name="T11" fmla="*/ 141 h 142"/>
                <a:gd name="T12" fmla="*/ 0 w 143"/>
                <a:gd name="T13" fmla="*/ 137 h 142"/>
                <a:gd name="T14" fmla="*/ 0 w 143"/>
                <a:gd name="T15" fmla="*/ 7 h 142"/>
                <a:gd name="T16" fmla="*/ 3 w 143"/>
                <a:gd name="T17" fmla="*/ 2 h 142"/>
                <a:gd name="T18" fmla="*/ 134 w 143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2">
                  <a:moveTo>
                    <a:pt x="134" y="0"/>
                  </a:moveTo>
                  <a:lnTo>
                    <a:pt x="134" y="0"/>
                  </a:lnTo>
                  <a:cubicBezTo>
                    <a:pt x="139" y="0"/>
                    <a:pt x="139" y="2"/>
                    <a:pt x="139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7"/>
                    <a:pt x="139" y="139"/>
                    <a:pt x="137" y="139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3" y="2"/>
                  </a:cubicBezTo>
                  <a:lnTo>
                    <a:pt x="134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3" name="Freeform 335"/>
            <p:cNvSpPr>
              <a:spLocks noChangeArrowheads="1"/>
            </p:cNvSpPr>
            <p:nvPr/>
          </p:nvSpPr>
          <p:spPr bwMode="auto">
            <a:xfrm>
              <a:off x="20178597" y="5670918"/>
              <a:ext cx="135431" cy="131193"/>
            </a:xfrm>
            <a:custGeom>
              <a:avLst/>
              <a:gdLst>
                <a:gd name="T0" fmla="*/ 137 w 145"/>
                <a:gd name="T1" fmla="*/ 0 h 140"/>
                <a:gd name="T2" fmla="*/ 137 w 145"/>
                <a:gd name="T3" fmla="*/ 0 h 140"/>
                <a:gd name="T4" fmla="*/ 142 w 145"/>
                <a:gd name="T5" fmla="*/ 5 h 140"/>
                <a:gd name="T6" fmla="*/ 144 w 145"/>
                <a:gd name="T7" fmla="*/ 134 h 140"/>
                <a:gd name="T8" fmla="*/ 139 w 145"/>
                <a:gd name="T9" fmla="*/ 139 h 140"/>
                <a:gd name="T10" fmla="*/ 8 w 145"/>
                <a:gd name="T11" fmla="*/ 139 h 140"/>
                <a:gd name="T12" fmla="*/ 3 w 145"/>
                <a:gd name="T13" fmla="*/ 134 h 140"/>
                <a:gd name="T14" fmla="*/ 0 w 145"/>
                <a:gd name="T15" fmla="*/ 5 h 140"/>
                <a:gd name="T16" fmla="*/ 5 w 145"/>
                <a:gd name="T17" fmla="*/ 3 h 140"/>
                <a:gd name="T18" fmla="*/ 137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3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2" y="139"/>
                    <a:pt x="139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5" y="139"/>
                    <a:pt x="3" y="137"/>
                    <a:pt x="3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3"/>
                    <a:pt x="5" y="3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4" name="Freeform 336"/>
            <p:cNvSpPr>
              <a:spLocks noChangeArrowheads="1"/>
            </p:cNvSpPr>
            <p:nvPr/>
          </p:nvSpPr>
          <p:spPr bwMode="auto">
            <a:xfrm>
              <a:off x="20182829" y="5840199"/>
              <a:ext cx="135431" cy="131193"/>
            </a:xfrm>
            <a:custGeom>
              <a:avLst/>
              <a:gdLst>
                <a:gd name="T0" fmla="*/ 136 w 144"/>
                <a:gd name="T1" fmla="*/ 0 h 142"/>
                <a:gd name="T2" fmla="*/ 136 w 144"/>
                <a:gd name="T3" fmla="*/ 0 h 142"/>
                <a:gd name="T4" fmla="*/ 141 w 144"/>
                <a:gd name="T5" fmla="*/ 5 h 142"/>
                <a:gd name="T6" fmla="*/ 143 w 144"/>
                <a:gd name="T7" fmla="*/ 134 h 142"/>
                <a:gd name="T8" fmla="*/ 139 w 144"/>
                <a:gd name="T9" fmla="*/ 139 h 142"/>
                <a:gd name="T10" fmla="*/ 7 w 144"/>
                <a:gd name="T11" fmla="*/ 141 h 142"/>
                <a:gd name="T12" fmla="*/ 2 w 144"/>
                <a:gd name="T13" fmla="*/ 136 h 142"/>
                <a:gd name="T14" fmla="*/ 0 w 144"/>
                <a:gd name="T15" fmla="*/ 8 h 142"/>
                <a:gd name="T16" fmla="*/ 5 w 144"/>
                <a:gd name="T17" fmla="*/ 3 h 142"/>
                <a:gd name="T18" fmla="*/ 136 w 144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3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6"/>
                    <a:pt x="141" y="139"/>
                    <a:pt x="139" y="13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5" y="141"/>
                    <a:pt x="2" y="139"/>
                    <a:pt x="2" y="1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lnTo>
                    <a:pt x="136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5" name="Freeform 337"/>
            <p:cNvSpPr>
              <a:spLocks noChangeArrowheads="1"/>
            </p:cNvSpPr>
            <p:nvPr/>
          </p:nvSpPr>
          <p:spPr bwMode="auto">
            <a:xfrm>
              <a:off x="20182829" y="6013712"/>
              <a:ext cx="135431" cy="131193"/>
            </a:xfrm>
            <a:custGeom>
              <a:avLst/>
              <a:gdLst>
                <a:gd name="T0" fmla="*/ 137 w 145"/>
                <a:gd name="T1" fmla="*/ 0 h 139"/>
                <a:gd name="T2" fmla="*/ 137 w 145"/>
                <a:gd name="T3" fmla="*/ 0 h 139"/>
                <a:gd name="T4" fmla="*/ 141 w 145"/>
                <a:gd name="T5" fmla="*/ 5 h 139"/>
                <a:gd name="T6" fmla="*/ 144 w 145"/>
                <a:gd name="T7" fmla="*/ 133 h 139"/>
                <a:gd name="T8" fmla="*/ 139 w 145"/>
                <a:gd name="T9" fmla="*/ 138 h 139"/>
                <a:gd name="T10" fmla="*/ 8 w 145"/>
                <a:gd name="T11" fmla="*/ 138 h 139"/>
                <a:gd name="T12" fmla="*/ 3 w 145"/>
                <a:gd name="T13" fmla="*/ 133 h 139"/>
                <a:gd name="T14" fmla="*/ 0 w 145"/>
                <a:gd name="T15" fmla="*/ 5 h 139"/>
                <a:gd name="T16" fmla="*/ 5 w 145"/>
                <a:gd name="T17" fmla="*/ 2 h 139"/>
                <a:gd name="T18" fmla="*/ 137 w 145"/>
                <a:gd name="T1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39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4" y="133"/>
                    <a:pt x="144" y="133"/>
                    <a:pt x="144" y="133"/>
                  </a:cubicBezTo>
                  <a:cubicBezTo>
                    <a:pt x="144" y="136"/>
                    <a:pt x="141" y="138"/>
                    <a:pt x="13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5" y="138"/>
                    <a:pt x="3" y="136"/>
                    <a:pt x="3" y="1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2"/>
                    <a:pt x="5" y="2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6" name="Freeform 338"/>
            <p:cNvSpPr>
              <a:spLocks noChangeArrowheads="1"/>
            </p:cNvSpPr>
            <p:nvPr/>
          </p:nvSpPr>
          <p:spPr bwMode="auto">
            <a:xfrm>
              <a:off x="20009308" y="5154610"/>
              <a:ext cx="131199" cy="131193"/>
            </a:xfrm>
            <a:custGeom>
              <a:avLst/>
              <a:gdLst>
                <a:gd name="T0" fmla="*/ 137 w 143"/>
                <a:gd name="T1" fmla="*/ 0 h 142"/>
                <a:gd name="T2" fmla="*/ 137 w 143"/>
                <a:gd name="T3" fmla="*/ 0 h 142"/>
                <a:gd name="T4" fmla="*/ 142 w 143"/>
                <a:gd name="T5" fmla="*/ 5 h 142"/>
                <a:gd name="T6" fmla="*/ 142 w 143"/>
                <a:gd name="T7" fmla="*/ 134 h 142"/>
                <a:gd name="T8" fmla="*/ 137 w 143"/>
                <a:gd name="T9" fmla="*/ 139 h 142"/>
                <a:gd name="T10" fmla="*/ 5 w 143"/>
                <a:gd name="T11" fmla="*/ 141 h 142"/>
                <a:gd name="T12" fmla="*/ 0 w 143"/>
                <a:gd name="T13" fmla="*/ 136 h 142"/>
                <a:gd name="T14" fmla="*/ 0 w 143"/>
                <a:gd name="T15" fmla="*/ 8 h 142"/>
                <a:gd name="T16" fmla="*/ 5 w 143"/>
                <a:gd name="T17" fmla="*/ 3 h 142"/>
                <a:gd name="T18" fmla="*/ 137 w 143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2">
                  <a:moveTo>
                    <a:pt x="137" y="0"/>
                  </a:moveTo>
                  <a:lnTo>
                    <a:pt x="137" y="0"/>
                  </a:lnTo>
                  <a:cubicBezTo>
                    <a:pt x="140" y="0"/>
                    <a:pt x="142" y="3"/>
                    <a:pt x="142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6"/>
                    <a:pt x="140" y="139"/>
                    <a:pt x="137" y="139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7" name="Freeform 339"/>
            <p:cNvSpPr>
              <a:spLocks noChangeArrowheads="1"/>
            </p:cNvSpPr>
            <p:nvPr/>
          </p:nvSpPr>
          <p:spPr bwMode="auto">
            <a:xfrm>
              <a:off x="20009308" y="5328123"/>
              <a:ext cx="131199" cy="131193"/>
            </a:xfrm>
            <a:custGeom>
              <a:avLst/>
              <a:gdLst>
                <a:gd name="T0" fmla="*/ 137 w 142"/>
                <a:gd name="T1" fmla="*/ 0 h 139"/>
                <a:gd name="T2" fmla="*/ 137 w 142"/>
                <a:gd name="T3" fmla="*/ 0 h 139"/>
                <a:gd name="T4" fmla="*/ 141 w 142"/>
                <a:gd name="T5" fmla="*/ 4 h 139"/>
                <a:gd name="T6" fmla="*/ 141 w 142"/>
                <a:gd name="T7" fmla="*/ 134 h 139"/>
                <a:gd name="T8" fmla="*/ 137 w 142"/>
                <a:gd name="T9" fmla="*/ 138 h 139"/>
                <a:gd name="T10" fmla="*/ 5 w 142"/>
                <a:gd name="T11" fmla="*/ 138 h 139"/>
                <a:gd name="T12" fmla="*/ 0 w 142"/>
                <a:gd name="T13" fmla="*/ 134 h 139"/>
                <a:gd name="T14" fmla="*/ 0 w 142"/>
                <a:gd name="T15" fmla="*/ 4 h 139"/>
                <a:gd name="T16" fmla="*/ 5 w 142"/>
                <a:gd name="T17" fmla="*/ 0 h 139"/>
                <a:gd name="T18" fmla="*/ 137 w 142"/>
                <a:gd name="T1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39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2"/>
                    <a:pt x="141" y="4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6"/>
                    <a:pt x="139" y="138"/>
                    <a:pt x="137" y="138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2" y="138"/>
                    <a:pt x="0" y="136"/>
                    <a:pt x="0" y="13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8" name="Freeform 340"/>
            <p:cNvSpPr>
              <a:spLocks noChangeArrowheads="1"/>
            </p:cNvSpPr>
            <p:nvPr/>
          </p:nvSpPr>
          <p:spPr bwMode="auto">
            <a:xfrm>
              <a:off x="20009308" y="5497404"/>
              <a:ext cx="135431" cy="131193"/>
            </a:xfrm>
            <a:custGeom>
              <a:avLst/>
              <a:gdLst>
                <a:gd name="T0" fmla="*/ 137 w 145"/>
                <a:gd name="T1" fmla="*/ 0 h 143"/>
                <a:gd name="T2" fmla="*/ 137 w 145"/>
                <a:gd name="T3" fmla="*/ 0 h 143"/>
                <a:gd name="T4" fmla="*/ 141 w 145"/>
                <a:gd name="T5" fmla="*/ 5 h 143"/>
                <a:gd name="T6" fmla="*/ 144 w 145"/>
                <a:gd name="T7" fmla="*/ 135 h 143"/>
                <a:gd name="T8" fmla="*/ 139 w 145"/>
                <a:gd name="T9" fmla="*/ 139 h 143"/>
                <a:gd name="T10" fmla="*/ 7 w 145"/>
                <a:gd name="T11" fmla="*/ 142 h 143"/>
                <a:gd name="T12" fmla="*/ 2 w 145"/>
                <a:gd name="T13" fmla="*/ 137 h 143"/>
                <a:gd name="T14" fmla="*/ 0 w 145"/>
                <a:gd name="T15" fmla="*/ 8 h 143"/>
                <a:gd name="T16" fmla="*/ 5 w 145"/>
                <a:gd name="T17" fmla="*/ 3 h 143"/>
                <a:gd name="T18" fmla="*/ 137 w 145"/>
                <a:gd name="T1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3"/>
                    <a:pt x="141" y="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7"/>
                    <a:pt x="141" y="139"/>
                    <a:pt x="139" y="139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2" y="139"/>
                    <a:pt x="2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39" name="Freeform 341"/>
            <p:cNvSpPr>
              <a:spLocks noChangeArrowheads="1"/>
            </p:cNvSpPr>
            <p:nvPr/>
          </p:nvSpPr>
          <p:spPr bwMode="auto">
            <a:xfrm>
              <a:off x="20013540" y="5670918"/>
              <a:ext cx="135431" cy="131193"/>
            </a:xfrm>
            <a:custGeom>
              <a:avLst/>
              <a:gdLst>
                <a:gd name="T0" fmla="*/ 137 w 145"/>
                <a:gd name="T1" fmla="*/ 0 h 140"/>
                <a:gd name="T2" fmla="*/ 137 w 145"/>
                <a:gd name="T3" fmla="*/ 0 h 140"/>
                <a:gd name="T4" fmla="*/ 142 w 145"/>
                <a:gd name="T5" fmla="*/ 4 h 140"/>
                <a:gd name="T6" fmla="*/ 144 w 145"/>
                <a:gd name="T7" fmla="*/ 134 h 140"/>
                <a:gd name="T8" fmla="*/ 139 w 145"/>
                <a:gd name="T9" fmla="*/ 136 h 140"/>
                <a:gd name="T10" fmla="*/ 7 w 145"/>
                <a:gd name="T11" fmla="*/ 139 h 140"/>
                <a:gd name="T12" fmla="*/ 3 w 145"/>
                <a:gd name="T13" fmla="*/ 134 h 140"/>
                <a:gd name="T14" fmla="*/ 0 w 145"/>
                <a:gd name="T15" fmla="*/ 4 h 140"/>
                <a:gd name="T16" fmla="*/ 5 w 145"/>
                <a:gd name="T17" fmla="*/ 0 h 140"/>
                <a:gd name="T18" fmla="*/ 137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2"/>
                    <a:pt x="142" y="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2" y="136"/>
                    <a:pt x="139" y="136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3" y="136"/>
                    <a:pt x="3" y="13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0" name="Freeform 342"/>
            <p:cNvSpPr>
              <a:spLocks noChangeArrowheads="1"/>
            </p:cNvSpPr>
            <p:nvPr/>
          </p:nvSpPr>
          <p:spPr bwMode="auto">
            <a:xfrm>
              <a:off x="20013540" y="5844431"/>
              <a:ext cx="135431" cy="131193"/>
            </a:xfrm>
            <a:custGeom>
              <a:avLst/>
              <a:gdLst>
                <a:gd name="T0" fmla="*/ 136 w 145"/>
                <a:gd name="T1" fmla="*/ 0 h 142"/>
                <a:gd name="T2" fmla="*/ 136 w 145"/>
                <a:gd name="T3" fmla="*/ 0 h 142"/>
                <a:gd name="T4" fmla="*/ 141 w 145"/>
                <a:gd name="T5" fmla="*/ 5 h 142"/>
                <a:gd name="T6" fmla="*/ 144 w 145"/>
                <a:gd name="T7" fmla="*/ 133 h 142"/>
                <a:gd name="T8" fmla="*/ 139 w 145"/>
                <a:gd name="T9" fmla="*/ 138 h 142"/>
                <a:gd name="T10" fmla="*/ 7 w 145"/>
                <a:gd name="T11" fmla="*/ 141 h 142"/>
                <a:gd name="T12" fmla="*/ 2 w 145"/>
                <a:gd name="T13" fmla="*/ 136 h 142"/>
                <a:gd name="T14" fmla="*/ 0 w 145"/>
                <a:gd name="T15" fmla="*/ 7 h 142"/>
                <a:gd name="T16" fmla="*/ 4 w 145"/>
                <a:gd name="T17" fmla="*/ 2 h 142"/>
                <a:gd name="T18" fmla="*/ 136 w 145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4" y="133"/>
                    <a:pt x="144" y="133"/>
                    <a:pt x="144" y="133"/>
                  </a:cubicBezTo>
                  <a:cubicBezTo>
                    <a:pt x="144" y="136"/>
                    <a:pt x="141" y="138"/>
                    <a:pt x="139" y="138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4" y="141"/>
                    <a:pt x="2" y="138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4" y="2"/>
                  </a:cubicBezTo>
                  <a:lnTo>
                    <a:pt x="136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1" name="Freeform 343"/>
            <p:cNvSpPr>
              <a:spLocks noChangeArrowheads="1"/>
            </p:cNvSpPr>
            <p:nvPr/>
          </p:nvSpPr>
          <p:spPr bwMode="auto">
            <a:xfrm>
              <a:off x="20017772" y="6017944"/>
              <a:ext cx="131199" cy="131193"/>
            </a:xfrm>
            <a:custGeom>
              <a:avLst/>
              <a:gdLst>
                <a:gd name="T0" fmla="*/ 137 w 143"/>
                <a:gd name="T1" fmla="*/ 0 h 140"/>
                <a:gd name="T2" fmla="*/ 137 w 143"/>
                <a:gd name="T3" fmla="*/ 0 h 140"/>
                <a:gd name="T4" fmla="*/ 142 w 143"/>
                <a:gd name="T5" fmla="*/ 5 h 140"/>
                <a:gd name="T6" fmla="*/ 142 w 143"/>
                <a:gd name="T7" fmla="*/ 134 h 140"/>
                <a:gd name="T8" fmla="*/ 139 w 143"/>
                <a:gd name="T9" fmla="*/ 136 h 140"/>
                <a:gd name="T10" fmla="*/ 7 w 143"/>
                <a:gd name="T11" fmla="*/ 139 h 140"/>
                <a:gd name="T12" fmla="*/ 2 w 143"/>
                <a:gd name="T13" fmla="*/ 134 h 140"/>
                <a:gd name="T14" fmla="*/ 0 w 143"/>
                <a:gd name="T15" fmla="*/ 5 h 140"/>
                <a:gd name="T16" fmla="*/ 5 w 143"/>
                <a:gd name="T17" fmla="*/ 0 h 140"/>
                <a:gd name="T18" fmla="*/ 137 w 143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3"/>
                    <a:pt x="142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6"/>
                    <a:pt x="142" y="136"/>
                    <a:pt x="139" y="136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2" y="136"/>
                    <a:pt x="2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2" name="Freeform 344"/>
            <p:cNvSpPr>
              <a:spLocks noChangeArrowheads="1"/>
            </p:cNvSpPr>
            <p:nvPr/>
          </p:nvSpPr>
          <p:spPr bwMode="auto">
            <a:xfrm>
              <a:off x="19823090" y="6051800"/>
              <a:ext cx="88877" cy="105801"/>
            </a:xfrm>
            <a:custGeom>
              <a:avLst/>
              <a:gdLst>
                <a:gd name="T0" fmla="*/ 48 w 96"/>
                <a:gd name="T1" fmla="*/ 0 h 116"/>
                <a:gd name="T2" fmla="*/ 48 w 96"/>
                <a:gd name="T3" fmla="*/ 0 h 116"/>
                <a:gd name="T4" fmla="*/ 95 w 96"/>
                <a:gd name="T5" fmla="*/ 44 h 116"/>
                <a:gd name="T6" fmla="*/ 95 w 96"/>
                <a:gd name="T7" fmla="*/ 71 h 116"/>
                <a:gd name="T8" fmla="*/ 48 w 96"/>
                <a:gd name="T9" fmla="*/ 113 h 116"/>
                <a:gd name="T10" fmla="*/ 2 w 96"/>
                <a:gd name="T11" fmla="*/ 71 h 116"/>
                <a:gd name="T12" fmla="*/ 0 w 96"/>
                <a:gd name="T13" fmla="*/ 44 h 116"/>
                <a:gd name="T14" fmla="*/ 48 w 96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16">
                  <a:moveTo>
                    <a:pt x="48" y="0"/>
                  </a:moveTo>
                  <a:lnTo>
                    <a:pt x="48" y="0"/>
                  </a:lnTo>
                  <a:cubicBezTo>
                    <a:pt x="73" y="0"/>
                    <a:pt x="95" y="20"/>
                    <a:pt x="95" y="44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95" y="93"/>
                    <a:pt x="75" y="113"/>
                    <a:pt x="48" y="113"/>
                  </a:cubicBezTo>
                  <a:cubicBezTo>
                    <a:pt x="21" y="115"/>
                    <a:pt x="2" y="95"/>
                    <a:pt x="2" y="7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1" y="0"/>
                    <a:pt x="48" y="0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3" name="Freeform 345"/>
            <p:cNvSpPr>
              <a:spLocks noChangeArrowheads="1"/>
            </p:cNvSpPr>
            <p:nvPr/>
          </p:nvSpPr>
          <p:spPr bwMode="auto">
            <a:xfrm>
              <a:off x="19814625" y="5171538"/>
              <a:ext cx="88877" cy="105801"/>
            </a:xfrm>
            <a:custGeom>
              <a:avLst/>
              <a:gdLst>
                <a:gd name="T0" fmla="*/ 46 w 96"/>
                <a:gd name="T1" fmla="*/ 0 h 113"/>
                <a:gd name="T2" fmla="*/ 46 w 96"/>
                <a:gd name="T3" fmla="*/ 0 h 113"/>
                <a:gd name="T4" fmla="*/ 92 w 96"/>
                <a:gd name="T5" fmla="*/ 41 h 113"/>
                <a:gd name="T6" fmla="*/ 95 w 96"/>
                <a:gd name="T7" fmla="*/ 68 h 113"/>
                <a:gd name="T8" fmla="*/ 46 w 96"/>
                <a:gd name="T9" fmla="*/ 112 h 113"/>
                <a:gd name="T10" fmla="*/ 0 w 96"/>
                <a:gd name="T11" fmla="*/ 71 h 113"/>
                <a:gd name="T12" fmla="*/ 0 w 96"/>
                <a:gd name="T13" fmla="*/ 41 h 113"/>
                <a:gd name="T14" fmla="*/ 46 w 96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13">
                  <a:moveTo>
                    <a:pt x="46" y="0"/>
                  </a:moveTo>
                  <a:lnTo>
                    <a:pt x="46" y="0"/>
                  </a:lnTo>
                  <a:cubicBezTo>
                    <a:pt x="73" y="0"/>
                    <a:pt x="92" y="17"/>
                    <a:pt x="92" y="41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95" y="92"/>
                    <a:pt x="73" y="112"/>
                    <a:pt x="46" y="112"/>
                  </a:cubicBezTo>
                  <a:cubicBezTo>
                    <a:pt x="22" y="112"/>
                    <a:pt x="0" y="92"/>
                    <a:pt x="0" y="7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6" y="0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4" name="Freeform 346"/>
            <p:cNvSpPr>
              <a:spLocks noChangeArrowheads="1"/>
            </p:cNvSpPr>
            <p:nvPr/>
          </p:nvSpPr>
          <p:spPr bwMode="auto">
            <a:xfrm>
              <a:off x="19581852" y="4993793"/>
              <a:ext cx="275095" cy="1328857"/>
            </a:xfrm>
            <a:custGeom>
              <a:avLst/>
              <a:gdLst>
                <a:gd name="T0" fmla="*/ 246 w 290"/>
                <a:gd name="T1" fmla="*/ 39 h 1390"/>
                <a:gd name="T2" fmla="*/ 246 w 290"/>
                <a:gd name="T3" fmla="*/ 39 h 1390"/>
                <a:gd name="T4" fmla="*/ 275 w 290"/>
                <a:gd name="T5" fmla="*/ 117 h 1390"/>
                <a:gd name="T6" fmla="*/ 289 w 290"/>
                <a:gd name="T7" fmla="*/ 1269 h 1390"/>
                <a:gd name="T8" fmla="*/ 260 w 290"/>
                <a:gd name="T9" fmla="*/ 1350 h 1390"/>
                <a:gd name="T10" fmla="*/ 165 w 290"/>
                <a:gd name="T11" fmla="*/ 1369 h 1390"/>
                <a:gd name="T12" fmla="*/ 73 w 290"/>
                <a:gd name="T13" fmla="*/ 1387 h 1390"/>
                <a:gd name="T14" fmla="*/ 12 w 290"/>
                <a:gd name="T15" fmla="*/ 1301 h 1390"/>
                <a:gd name="T16" fmla="*/ 0 w 290"/>
                <a:gd name="T17" fmla="*/ 93 h 1390"/>
                <a:gd name="T18" fmla="*/ 12 w 290"/>
                <a:gd name="T19" fmla="*/ 34 h 1390"/>
                <a:gd name="T20" fmla="*/ 97 w 290"/>
                <a:gd name="T21" fmla="*/ 12 h 1390"/>
                <a:gd name="T22" fmla="*/ 229 w 290"/>
                <a:gd name="T23" fmla="*/ 37 h 1390"/>
                <a:gd name="T24" fmla="*/ 246 w 290"/>
                <a:gd name="T25" fmla="*/ 39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0" h="1390">
                  <a:moveTo>
                    <a:pt x="246" y="39"/>
                  </a:moveTo>
                  <a:lnTo>
                    <a:pt x="246" y="39"/>
                  </a:lnTo>
                  <a:cubicBezTo>
                    <a:pt x="263" y="39"/>
                    <a:pt x="275" y="68"/>
                    <a:pt x="275" y="117"/>
                  </a:cubicBezTo>
                  <a:cubicBezTo>
                    <a:pt x="289" y="1269"/>
                    <a:pt x="289" y="1269"/>
                    <a:pt x="289" y="1269"/>
                  </a:cubicBezTo>
                  <a:cubicBezTo>
                    <a:pt x="289" y="1318"/>
                    <a:pt x="277" y="1350"/>
                    <a:pt x="260" y="1350"/>
                  </a:cubicBezTo>
                  <a:cubicBezTo>
                    <a:pt x="229" y="1355"/>
                    <a:pt x="197" y="1362"/>
                    <a:pt x="165" y="1369"/>
                  </a:cubicBezTo>
                  <a:cubicBezTo>
                    <a:pt x="133" y="1374"/>
                    <a:pt x="104" y="1387"/>
                    <a:pt x="73" y="1387"/>
                  </a:cubicBezTo>
                  <a:cubicBezTo>
                    <a:pt x="29" y="1389"/>
                    <a:pt x="12" y="1335"/>
                    <a:pt x="12" y="1301"/>
                  </a:cubicBezTo>
                  <a:lnTo>
                    <a:pt x="0" y="93"/>
                  </a:lnTo>
                  <a:cubicBezTo>
                    <a:pt x="0" y="76"/>
                    <a:pt x="5" y="51"/>
                    <a:pt x="12" y="34"/>
                  </a:cubicBezTo>
                  <a:cubicBezTo>
                    <a:pt x="29" y="0"/>
                    <a:pt x="65" y="5"/>
                    <a:pt x="97" y="12"/>
                  </a:cubicBezTo>
                  <a:cubicBezTo>
                    <a:pt x="141" y="22"/>
                    <a:pt x="185" y="29"/>
                    <a:pt x="229" y="37"/>
                  </a:cubicBezTo>
                  <a:cubicBezTo>
                    <a:pt x="236" y="37"/>
                    <a:pt x="241" y="39"/>
                    <a:pt x="246" y="39"/>
                  </a:cubicBez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5" name="Freeform 347"/>
            <p:cNvSpPr>
              <a:spLocks noChangeArrowheads="1"/>
            </p:cNvSpPr>
            <p:nvPr/>
          </p:nvSpPr>
          <p:spPr bwMode="auto">
            <a:xfrm>
              <a:off x="19628407" y="5065738"/>
              <a:ext cx="203147" cy="1184968"/>
            </a:xfrm>
            <a:custGeom>
              <a:avLst/>
              <a:gdLst>
                <a:gd name="T0" fmla="*/ 185 w 218"/>
                <a:gd name="T1" fmla="*/ 34 h 1241"/>
                <a:gd name="T2" fmla="*/ 185 w 218"/>
                <a:gd name="T3" fmla="*/ 34 h 1241"/>
                <a:gd name="T4" fmla="*/ 205 w 218"/>
                <a:gd name="T5" fmla="*/ 112 h 1241"/>
                <a:gd name="T6" fmla="*/ 217 w 218"/>
                <a:gd name="T7" fmla="*/ 1133 h 1241"/>
                <a:gd name="T8" fmla="*/ 198 w 218"/>
                <a:gd name="T9" fmla="*/ 1213 h 1241"/>
                <a:gd name="T10" fmla="*/ 130 w 218"/>
                <a:gd name="T11" fmla="*/ 1223 h 1241"/>
                <a:gd name="T12" fmla="*/ 66 w 218"/>
                <a:gd name="T13" fmla="*/ 1235 h 1241"/>
                <a:gd name="T14" fmla="*/ 42 w 218"/>
                <a:gd name="T15" fmla="*/ 1240 h 1241"/>
                <a:gd name="T16" fmla="*/ 20 w 218"/>
                <a:gd name="T17" fmla="*/ 1160 h 1241"/>
                <a:gd name="T18" fmla="*/ 7 w 218"/>
                <a:gd name="T19" fmla="*/ 90 h 1241"/>
                <a:gd name="T20" fmla="*/ 17 w 218"/>
                <a:gd name="T21" fmla="*/ 17 h 1241"/>
                <a:gd name="T22" fmla="*/ 85 w 218"/>
                <a:gd name="T23" fmla="*/ 12 h 1241"/>
                <a:gd name="T24" fmla="*/ 185 w 218"/>
                <a:gd name="T25" fmla="*/ 34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8" h="1241">
                  <a:moveTo>
                    <a:pt x="185" y="34"/>
                  </a:moveTo>
                  <a:lnTo>
                    <a:pt x="185" y="34"/>
                  </a:lnTo>
                  <a:cubicBezTo>
                    <a:pt x="195" y="36"/>
                    <a:pt x="205" y="68"/>
                    <a:pt x="205" y="112"/>
                  </a:cubicBezTo>
                  <a:cubicBezTo>
                    <a:pt x="217" y="1133"/>
                    <a:pt x="217" y="1133"/>
                    <a:pt x="217" y="1133"/>
                  </a:cubicBezTo>
                  <a:cubicBezTo>
                    <a:pt x="217" y="1176"/>
                    <a:pt x="210" y="1213"/>
                    <a:pt x="198" y="1213"/>
                  </a:cubicBezTo>
                  <a:cubicBezTo>
                    <a:pt x="176" y="1213"/>
                    <a:pt x="151" y="1220"/>
                    <a:pt x="130" y="1223"/>
                  </a:cubicBezTo>
                  <a:cubicBezTo>
                    <a:pt x="110" y="1228"/>
                    <a:pt x="88" y="1230"/>
                    <a:pt x="66" y="1235"/>
                  </a:cubicBezTo>
                  <a:cubicBezTo>
                    <a:pt x="59" y="1238"/>
                    <a:pt x="49" y="1240"/>
                    <a:pt x="42" y="1240"/>
                  </a:cubicBezTo>
                  <a:cubicBezTo>
                    <a:pt x="20" y="1235"/>
                    <a:pt x="20" y="1176"/>
                    <a:pt x="20" y="1160"/>
                  </a:cubicBezTo>
                  <a:cubicBezTo>
                    <a:pt x="20" y="1160"/>
                    <a:pt x="7" y="92"/>
                    <a:pt x="7" y="90"/>
                  </a:cubicBezTo>
                  <a:cubicBezTo>
                    <a:pt x="7" y="70"/>
                    <a:pt x="0" y="31"/>
                    <a:pt x="17" y="17"/>
                  </a:cubicBezTo>
                  <a:cubicBezTo>
                    <a:pt x="37" y="0"/>
                    <a:pt x="66" y="7"/>
                    <a:pt x="85" y="12"/>
                  </a:cubicBezTo>
                  <a:cubicBezTo>
                    <a:pt x="117" y="19"/>
                    <a:pt x="127" y="24"/>
                    <a:pt x="185" y="34"/>
                  </a:cubicBez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6" name="Freeform 348"/>
            <p:cNvSpPr>
              <a:spLocks noChangeArrowheads="1"/>
            </p:cNvSpPr>
            <p:nvPr/>
          </p:nvSpPr>
          <p:spPr bwMode="auto">
            <a:xfrm>
              <a:off x="19903502" y="5006489"/>
              <a:ext cx="973413" cy="1282304"/>
            </a:xfrm>
            <a:custGeom>
              <a:avLst/>
              <a:gdLst>
                <a:gd name="T0" fmla="*/ 902 w 1019"/>
                <a:gd name="T1" fmla="*/ 0 h 1339"/>
                <a:gd name="T2" fmla="*/ 902 w 1019"/>
                <a:gd name="T3" fmla="*/ 0 h 1339"/>
                <a:gd name="T4" fmla="*/ 1006 w 1019"/>
                <a:gd name="T5" fmla="*/ 88 h 1339"/>
                <a:gd name="T6" fmla="*/ 1018 w 1019"/>
                <a:gd name="T7" fmla="*/ 1238 h 1339"/>
                <a:gd name="T8" fmla="*/ 916 w 1019"/>
                <a:gd name="T9" fmla="*/ 1328 h 1339"/>
                <a:gd name="T10" fmla="*/ 119 w 1019"/>
                <a:gd name="T11" fmla="*/ 1338 h 1339"/>
                <a:gd name="T12" fmla="*/ 14 w 1019"/>
                <a:gd name="T13" fmla="*/ 1250 h 1339"/>
                <a:gd name="T14" fmla="*/ 2 w 1019"/>
                <a:gd name="T15" fmla="*/ 100 h 1339"/>
                <a:gd name="T16" fmla="*/ 102 w 1019"/>
                <a:gd name="T17" fmla="*/ 10 h 1339"/>
                <a:gd name="T18" fmla="*/ 902 w 1019"/>
                <a:gd name="T19" fmla="*/ 0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9" h="1339">
                  <a:moveTo>
                    <a:pt x="902" y="0"/>
                  </a:moveTo>
                  <a:lnTo>
                    <a:pt x="902" y="0"/>
                  </a:lnTo>
                  <a:cubicBezTo>
                    <a:pt x="958" y="0"/>
                    <a:pt x="1004" y="39"/>
                    <a:pt x="1006" y="88"/>
                  </a:cubicBezTo>
                  <a:cubicBezTo>
                    <a:pt x="1018" y="1238"/>
                    <a:pt x="1018" y="1238"/>
                    <a:pt x="1018" y="1238"/>
                  </a:cubicBezTo>
                  <a:cubicBezTo>
                    <a:pt x="1018" y="1289"/>
                    <a:pt x="975" y="1328"/>
                    <a:pt x="916" y="1328"/>
                  </a:cubicBezTo>
                  <a:cubicBezTo>
                    <a:pt x="119" y="1338"/>
                    <a:pt x="119" y="1338"/>
                    <a:pt x="119" y="1338"/>
                  </a:cubicBezTo>
                  <a:cubicBezTo>
                    <a:pt x="61" y="1338"/>
                    <a:pt x="14" y="1299"/>
                    <a:pt x="14" y="125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0" y="49"/>
                    <a:pt x="46" y="10"/>
                    <a:pt x="102" y="10"/>
                  </a:cubicBezTo>
                  <a:lnTo>
                    <a:pt x="902" y="0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7" name="Freeform 349"/>
            <p:cNvSpPr>
              <a:spLocks noChangeArrowheads="1"/>
            </p:cNvSpPr>
            <p:nvPr/>
          </p:nvSpPr>
          <p:spPr bwMode="auto">
            <a:xfrm>
              <a:off x="19873876" y="5006489"/>
              <a:ext cx="973413" cy="1282304"/>
            </a:xfrm>
            <a:custGeom>
              <a:avLst/>
              <a:gdLst>
                <a:gd name="T0" fmla="*/ 901 w 1019"/>
                <a:gd name="T1" fmla="*/ 0 h 1341"/>
                <a:gd name="T2" fmla="*/ 901 w 1019"/>
                <a:gd name="T3" fmla="*/ 0 h 1341"/>
                <a:gd name="T4" fmla="*/ 1004 w 1019"/>
                <a:gd name="T5" fmla="*/ 88 h 1341"/>
                <a:gd name="T6" fmla="*/ 1016 w 1019"/>
                <a:gd name="T7" fmla="*/ 1240 h 1341"/>
                <a:gd name="T8" fmla="*/ 916 w 1019"/>
                <a:gd name="T9" fmla="*/ 1331 h 1341"/>
                <a:gd name="T10" fmla="*/ 117 w 1019"/>
                <a:gd name="T11" fmla="*/ 1338 h 1341"/>
                <a:gd name="T12" fmla="*/ 14 w 1019"/>
                <a:gd name="T13" fmla="*/ 1250 h 1341"/>
                <a:gd name="T14" fmla="*/ 0 w 1019"/>
                <a:gd name="T15" fmla="*/ 100 h 1341"/>
                <a:gd name="T16" fmla="*/ 102 w 1019"/>
                <a:gd name="T17" fmla="*/ 10 h 1341"/>
                <a:gd name="T18" fmla="*/ 901 w 1019"/>
                <a:gd name="T19" fmla="*/ 0 h 1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9" h="1341">
                  <a:moveTo>
                    <a:pt x="901" y="0"/>
                  </a:moveTo>
                  <a:lnTo>
                    <a:pt x="901" y="0"/>
                  </a:lnTo>
                  <a:cubicBezTo>
                    <a:pt x="957" y="0"/>
                    <a:pt x="1004" y="39"/>
                    <a:pt x="1004" y="88"/>
                  </a:cubicBezTo>
                  <a:cubicBezTo>
                    <a:pt x="1016" y="1240"/>
                    <a:pt x="1016" y="1240"/>
                    <a:pt x="1016" y="1240"/>
                  </a:cubicBezTo>
                  <a:cubicBezTo>
                    <a:pt x="1018" y="1289"/>
                    <a:pt x="972" y="1328"/>
                    <a:pt x="916" y="1331"/>
                  </a:cubicBezTo>
                  <a:cubicBezTo>
                    <a:pt x="117" y="1338"/>
                    <a:pt x="117" y="1338"/>
                    <a:pt x="117" y="1338"/>
                  </a:cubicBezTo>
                  <a:cubicBezTo>
                    <a:pt x="60" y="1340"/>
                    <a:pt x="14" y="1299"/>
                    <a:pt x="14" y="125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51"/>
                    <a:pt x="46" y="10"/>
                    <a:pt x="102" y="10"/>
                  </a:cubicBezTo>
                  <a:lnTo>
                    <a:pt x="901" y="0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8" name="Freeform 350"/>
            <p:cNvSpPr>
              <a:spLocks noChangeArrowheads="1"/>
            </p:cNvSpPr>
            <p:nvPr/>
          </p:nvSpPr>
          <p:spPr bwMode="auto">
            <a:xfrm>
              <a:off x="19950057" y="5074202"/>
              <a:ext cx="571351" cy="1125719"/>
            </a:xfrm>
            <a:custGeom>
              <a:avLst/>
              <a:gdLst>
                <a:gd name="T0" fmla="*/ 525 w 599"/>
                <a:gd name="T1" fmla="*/ 0 h 1176"/>
                <a:gd name="T2" fmla="*/ 525 w 599"/>
                <a:gd name="T3" fmla="*/ 0 h 1176"/>
                <a:gd name="T4" fmla="*/ 585 w 599"/>
                <a:gd name="T5" fmla="*/ 78 h 1176"/>
                <a:gd name="T6" fmla="*/ 595 w 599"/>
                <a:gd name="T7" fmla="*/ 1089 h 1176"/>
                <a:gd name="T8" fmla="*/ 537 w 599"/>
                <a:gd name="T9" fmla="*/ 1167 h 1176"/>
                <a:gd name="T10" fmla="*/ 73 w 599"/>
                <a:gd name="T11" fmla="*/ 1175 h 1176"/>
                <a:gd name="T12" fmla="*/ 13 w 599"/>
                <a:gd name="T13" fmla="*/ 1097 h 1176"/>
                <a:gd name="T14" fmla="*/ 3 w 599"/>
                <a:gd name="T15" fmla="*/ 83 h 1176"/>
                <a:gd name="T16" fmla="*/ 61 w 599"/>
                <a:gd name="T17" fmla="*/ 5 h 1176"/>
                <a:gd name="T18" fmla="*/ 525 w 599"/>
                <a:gd name="T19" fmla="*/ 0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1176">
                  <a:moveTo>
                    <a:pt x="525" y="0"/>
                  </a:moveTo>
                  <a:lnTo>
                    <a:pt x="525" y="0"/>
                  </a:lnTo>
                  <a:cubicBezTo>
                    <a:pt x="556" y="0"/>
                    <a:pt x="583" y="34"/>
                    <a:pt x="585" y="78"/>
                  </a:cubicBezTo>
                  <a:cubicBezTo>
                    <a:pt x="595" y="1089"/>
                    <a:pt x="595" y="1089"/>
                    <a:pt x="595" y="1089"/>
                  </a:cubicBezTo>
                  <a:cubicBezTo>
                    <a:pt x="598" y="1134"/>
                    <a:pt x="571" y="1167"/>
                    <a:pt x="537" y="1167"/>
                  </a:cubicBezTo>
                  <a:cubicBezTo>
                    <a:pt x="73" y="1175"/>
                    <a:pt x="73" y="1175"/>
                    <a:pt x="73" y="1175"/>
                  </a:cubicBezTo>
                  <a:cubicBezTo>
                    <a:pt x="42" y="1175"/>
                    <a:pt x="15" y="1141"/>
                    <a:pt x="13" y="1097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0" y="42"/>
                    <a:pt x="28" y="5"/>
                    <a:pt x="61" y="5"/>
                  </a:cubicBezTo>
                  <a:lnTo>
                    <a:pt x="525" y="0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49" name="Freeform 351"/>
            <p:cNvSpPr>
              <a:spLocks noChangeArrowheads="1"/>
            </p:cNvSpPr>
            <p:nvPr/>
          </p:nvSpPr>
          <p:spPr bwMode="auto">
            <a:xfrm>
              <a:off x="20563730" y="5522797"/>
              <a:ext cx="224308" cy="236994"/>
            </a:xfrm>
            <a:custGeom>
              <a:avLst/>
              <a:gdLst>
                <a:gd name="T0" fmla="*/ 212 w 240"/>
                <a:gd name="T1" fmla="*/ 0 h 252"/>
                <a:gd name="T2" fmla="*/ 212 w 240"/>
                <a:gd name="T3" fmla="*/ 0 h 252"/>
                <a:gd name="T4" fmla="*/ 236 w 240"/>
                <a:gd name="T5" fmla="*/ 17 h 252"/>
                <a:gd name="T6" fmla="*/ 239 w 240"/>
                <a:gd name="T7" fmla="*/ 231 h 252"/>
                <a:gd name="T8" fmla="*/ 215 w 240"/>
                <a:gd name="T9" fmla="*/ 248 h 252"/>
                <a:gd name="T10" fmla="*/ 27 w 240"/>
                <a:gd name="T11" fmla="*/ 251 h 252"/>
                <a:gd name="T12" fmla="*/ 2 w 240"/>
                <a:gd name="T13" fmla="*/ 233 h 252"/>
                <a:gd name="T14" fmla="*/ 0 w 240"/>
                <a:gd name="T15" fmla="*/ 19 h 252"/>
                <a:gd name="T16" fmla="*/ 24 w 240"/>
                <a:gd name="T17" fmla="*/ 2 h 252"/>
                <a:gd name="T18" fmla="*/ 212 w 240"/>
                <a:gd name="T1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52">
                  <a:moveTo>
                    <a:pt x="212" y="0"/>
                  </a:moveTo>
                  <a:lnTo>
                    <a:pt x="212" y="0"/>
                  </a:lnTo>
                  <a:cubicBezTo>
                    <a:pt x="224" y="0"/>
                    <a:pt x="236" y="7"/>
                    <a:pt x="236" y="17"/>
                  </a:cubicBezTo>
                  <a:cubicBezTo>
                    <a:pt x="239" y="231"/>
                    <a:pt x="239" y="231"/>
                    <a:pt x="239" y="231"/>
                  </a:cubicBezTo>
                  <a:cubicBezTo>
                    <a:pt x="239" y="241"/>
                    <a:pt x="227" y="248"/>
                    <a:pt x="215" y="248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15" y="251"/>
                    <a:pt x="2" y="243"/>
                    <a:pt x="2" y="23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12" y="2"/>
                    <a:pt x="24" y="2"/>
                  </a:cubicBezTo>
                  <a:lnTo>
                    <a:pt x="212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B2B3B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0" name="Freeform 352"/>
            <p:cNvSpPr>
              <a:spLocks noChangeArrowheads="1"/>
            </p:cNvSpPr>
            <p:nvPr/>
          </p:nvSpPr>
          <p:spPr bwMode="auto">
            <a:xfrm>
              <a:off x="20563730" y="5522797"/>
              <a:ext cx="224308" cy="236994"/>
            </a:xfrm>
            <a:custGeom>
              <a:avLst/>
              <a:gdLst>
                <a:gd name="T0" fmla="*/ 212 w 240"/>
                <a:gd name="T1" fmla="*/ 0 h 252"/>
                <a:gd name="T2" fmla="*/ 212 w 240"/>
                <a:gd name="T3" fmla="*/ 0 h 252"/>
                <a:gd name="T4" fmla="*/ 236 w 240"/>
                <a:gd name="T5" fmla="*/ 17 h 252"/>
                <a:gd name="T6" fmla="*/ 239 w 240"/>
                <a:gd name="T7" fmla="*/ 231 h 252"/>
                <a:gd name="T8" fmla="*/ 215 w 240"/>
                <a:gd name="T9" fmla="*/ 248 h 252"/>
                <a:gd name="T10" fmla="*/ 27 w 240"/>
                <a:gd name="T11" fmla="*/ 251 h 252"/>
                <a:gd name="T12" fmla="*/ 2 w 240"/>
                <a:gd name="T13" fmla="*/ 233 h 252"/>
                <a:gd name="T14" fmla="*/ 0 w 240"/>
                <a:gd name="T15" fmla="*/ 19 h 252"/>
                <a:gd name="T16" fmla="*/ 24 w 240"/>
                <a:gd name="T17" fmla="*/ 2 h 252"/>
                <a:gd name="T18" fmla="*/ 212 w 240"/>
                <a:gd name="T1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52">
                  <a:moveTo>
                    <a:pt x="212" y="0"/>
                  </a:moveTo>
                  <a:lnTo>
                    <a:pt x="212" y="0"/>
                  </a:lnTo>
                  <a:cubicBezTo>
                    <a:pt x="224" y="0"/>
                    <a:pt x="236" y="7"/>
                    <a:pt x="236" y="17"/>
                  </a:cubicBezTo>
                  <a:cubicBezTo>
                    <a:pt x="239" y="231"/>
                    <a:pt x="239" y="231"/>
                    <a:pt x="239" y="231"/>
                  </a:cubicBezTo>
                  <a:cubicBezTo>
                    <a:pt x="239" y="241"/>
                    <a:pt x="227" y="248"/>
                    <a:pt x="215" y="248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15" y="251"/>
                    <a:pt x="2" y="243"/>
                    <a:pt x="2" y="23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12" y="2"/>
                    <a:pt x="24" y="2"/>
                  </a:cubicBezTo>
                  <a:lnTo>
                    <a:pt x="212" y="0"/>
                  </a:lnTo>
                </a:path>
              </a:pathLst>
            </a:custGeom>
            <a:noFill/>
            <a:ln w="5760" cap="flat">
              <a:solidFill>
                <a:srgbClr val="3267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1" name="Freeform 353"/>
            <p:cNvSpPr>
              <a:spLocks noChangeArrowheads="1"/>
            </p:cNvSpPr>
            <p:nvPr/>
          </p:nvSpPr>
          <p:spPr bwMode="auto">
            <a:xfrm>
              <a:off x="20555266" y="5531261"/>
              <a:ext cx="224308" cy="236994"/>
            </a:xfrm>
            <a:custGeom>
              <a:avLst/>
              <a:gdLst>
                <a:gd name="T0" fmla="*/ 212 w 240"/>
                <a:gd name="T1" fmla="*/ 0 h 252"/>
                <a:gd name="T2" fmla="*/ 212 w 240"/>
                <a:gd name="T3" fmla="*/ 0 h 252"/>
                <a:gd name="T4" fmla="*/ 234 w 240"/>
                <a:gd name="T5" fmla="*/ 17 h 252"/>
                <a:gd name="T6" fmla="*/ 236 w 240"/>
                <a:gd name="T7" fmla="*/ 234 h 252"/>
                <a:gd name="T8" fmla="*/ 214 w 240"/>
                <a:gd name="T9" fmla="*/ 249 h 252"/>
                <a:gd name="T10" fmla="*/ 26 w 240"/>
                <a:gd name="T11" fmla="*/ 251 h 252"/>
                <a:gd name="T12" fmla="*/ 2 w 240"/>
                <a:gd name="T13" fmla="*/ 236 h 252"/>
                <a:gd name="T14" fmla="*/ 0 w 240"/>
                <a:gd name="T15" fmla="*/ 20 h 252"/>
                <a:gd name="T16" fmla="*/ 24 w 240"/>
                <a:gd name="T17" fmla="*/ 2 h 252"/>
                <a:gd name="T18" fmla="*/ 212 w 240"/>
                <a:gd name="T1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52">
                  <a:moveTo>
                    <a:pt x="212" y="0"/>
                  </a:moveTo>
                  <a:lnTo>
                    <a:pt x="212" y="0"/>
                  </a:lnTo>
                  <a:cubicBezTo>
                    <a:pt x="224" y="0"/>
                    <a:pt x="234" y="7"/>
                    <a:pt x="234" y="17"/>
                  </a:cubicBezTo>
                  <a:cubicBezTo>
                    <a:pt x="236" y="234"/>
                    <a:pt x="236" y="234"/>
                    <a:pt x="236" y="234"/>
                  </a:cubicBezTo>
                  <a:cubicBezTo>
                    <a:pt x="239" y="241"/>
                    <a:pt x="226" y="249"/>
                    <a:pt x="214" y="249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14" y="251"/>
                    <a:pt x="2" y="244"/>
                    <a:pt x="2" y="23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0"/>
                    <a:pt x="9" y="2"/>
                    <a:pt x="24" y="2"/>
                  </a:cubicBezTo>
                  <a:lnTo>
                    <a:pt x="212" y="0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2679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2" name="Freeform 354"/>
            <p:cNvSpPr>
              <a:spLocks noChangeArrowheads="1"/>
            </p:cNvSpPr>
            <p:nvPr/>
          </p:nvSpPr>
          <p:spPr bwMode="auto">
            <a:xfrm>
              <a:off x="20347886" y="5141914"/>
              <a:ext cx="131199" cy="131193"/>
            </a:xfrm>
            <a:custGeom>
              <a:avLst/>
              <a:gdLst>
                <a:gd name="T0" fmla="*/ 136 w 142"/>
                <a:gd name="T1" fmla="*/ 0 h 142"/>
                <a:gd name="T2" fmla="*/ 136 w 142"/>
                <a:gd name="T3" fmla="*/ 0 h 142"/>
                <a:gd name="T4" fmla="*/ 141 w 142"/>
                <a:gd name="T5" fmla="*/ 4 h 142"/>
                <a:gd name="T6" fmla="*/ 141 w 142"/>
                <a:gd name="T7" fmla="*/ 133 h 142"/>
                <a:gd name="T8" fmla="*/ 139 w 142"/>
                <a:gd name="T9" fmla="*/ 138 h 142"/>
                <a:gd name="T10" fmla="*/ 7 w 142"/>
                <a:gd name="T11" fmla="*/ 141 h 142"/>
                <a:gd name="T12" fmla="*/ 2 w 142"/>
                <a:gd name="T13" fmla="*/ 136 h 142"/>
                <a:gd name="T14" fmla="*/ 0 w 142"/>
                <a:gd name="T15" fmla="*/ 7 h 142"/>
                <a:gd name="T16" fmla="*/ 5 w 142"/>
                <a:gd name="T17" fmla="*/ 2 h 142"/>
                <a:gd name="T18" fmla="*/ 136 w 142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2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2"/>
                    <a:pt x="141" y="4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6"/>
                    <a:pt x="141" y="138"/>
                    <a:pt x="139" y="138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5" y="141"/>
                    <a:pt x="2" y="138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lnTo>
                    <a:pt x="136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2679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3" name="Freeform 355"/>
            <p:cNvSpPr>
              <a:spLocks noChangeArrowheads="1"/>
            </p:cNvSpPr>
            <p:nvPr/>
          </p:nvSpPr>
          <p:spPr bwMode="auto">
            <a:xfrm>
              <a:off x="20347886" y="5141914"/>
              <a:ext cx="131199" cy="131193"/>
            </a:xfrm>
            <a:custGeom>
              <a:avLst/>
              <a:gdLst>
                <a:gd name="T0" fmla="*/ 136 w 142"/>
                <a:gd name="T1" fmla="*/ 0 h 142"/>
                <a:gd name="T2" fmla="*/ 136 w 142"/>
                <a:gd name="T3" fmla="*/ 0 h 142"/>
                <a:gd name="T4" fmla="*/ 141 w 142"/>
                <a:gd name="T5" fmla="*/ 4 h 142"/>
                <a:gd name="T6" fmla="*/ 141 w 142"/>
                <a:gd name="T7" fmla="*/ 133 h 142"/>
                <a:gd name="T8" fmla="*/ 139 w 142"/>
                <a:gd name="T9" fmla="*/ 138 h 142"/>
                <a:gd name="T10" fmla="*/ 7 w 142"/>
                <a:gd name="T11" fmla="*/ 141 h 142"/>
                <a:gd name="T12" fmla="*/ 2 w 142"/>
                <a:gd name="T13" fmla="*/ 136 h 142"/>
                <a:gd name="T14" fmla="*/ 0 w 142"/>
                <a:gd name="T15" fmla="*/ 7 h 142"/>
                <a:gd name="T16" fmla="*/ 5 w 142"/>
                <a:gd name="T17" fmla="*/ 2 h 142"/>
                <a:gd name="T18" fmla="*/ 136 w 142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2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2"/>
                    <a:pt x="141" y="4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6"/>
                    <a:pt x="141" y="138"/>
                    <a:pt x="139" y="138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5" y="141"/>
                    <a:pt x="2" y="138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lnTo>
                    <a:pt x="136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4" name="Freeform 356"/>
            <p:cNvSpPr>
              <a:spLocks noChangeArrowheads="1"/>
            </p:cNvSpPr>
            <p:nvPr/>
          </p:nvSpPr>
          <p:spPr bwMode="auto">
            <a:xfrm>
              <a:off x="20347886" y="5315427"/>
              <a:ext cx="131199" cy="131193"/>
            </a:xfrm>
            <a:custGeom>
              <a:avLst/>
              <a:gdLst>
                <a:gd name="T0" fmla="*/ 137 w 142"/>
                <a:gd name="T1" fmla="*/ 0 h 140"/>
                <a:gd name="T2" fmla="*/ 137 w 142"/>
                <a:gd name="T3" fmla="*/ 0 h 140"/>
                <a:gd name="T4" fmla="*/ 141 w 142"/>
                <a:gd name="T5" fmla="*/ 5 h 140"/>
                <a:gd name="T6" fmla="*/ 141 w 142"/>
                <a:gd name="T7" fmla="*/ 134 h 140"/>
                <a:gd name="T8" fmla="*/ 137 w 142"/>
                <a:gd name="T9" fmla="*/ 136 h 140"/>
                <a:gd name="T10" fmla="*/ 5 w 142"/>
                <a:gd name="T11" fmla="*/ 139 h 140"/>
                <a:gd name="T12" fmla="*/ 0 w 142"/>
                <a:gd name="T13" fmla="*/ 134 h 140"/>
                <a:gd name="T14" fmla="*/ 0 w 142"/>
                <a:gd name="T15" fmla="*/ 5 h 140"/>
                <a:gd name="T16" fmla="*/ 5 w 142"/>
                <a:gd name="T17" fmla="*/ 0 h 140"/>
                <a:gd name="T18" fmla="*/ 137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6"/>
                    <a:pt x="139" y="136"/>
                    <a:pt x="137" y="136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6"/>
                    <a:pt x="0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5" name="Freeform 357"/>
            <p:cNvSpPr>
              <a:spLocks noChangeArrowheads="1"/>
            </p:cNvSpPr>
            <p:nvPr/>
          </p:nvSpPr>
          <p:spPr bwMode="auto">
            <a:xfrm>
              <a:off x="20347886" y="5315427"/>
              <a:ext cx="131199" cy="131193"/>
            </a:xfrm>
            <a:custGeom>
              <a:avLst/>
              <a:gdLst>
                <a:gd name="T0" fmla="*/ 137 w 142"/>
                <a:gd name="T1" fmla="*/ 0 h 140"/>
                <a:gd name="T2" fmla="*/ 137 w 142"/>
                <a:gd name="T3" fmla="*/ 0 h 140"/>
                <a:gd name="T4" fmla="*/ 141 w 142"/>
                <a:gd name="T5" fmla="*/ 5 h 140"/>
                <a:gd name="T6" fmla="*/ 141 w 142"/>
                <a:gd name="T7" fmla="*/ 134 h 140"/>
                <a:gd name="T8" fmla="*/ 137 w 142"/>
                <a:gd name="T9" fmla="*/ 136 h 140"/>
                <a:gd name="T10" fmla="*/ 5 w 142"/>
                <a:gd name="T11" fmla="*/ 139 h 140"/>
                <a:gd name="T12" fmla="*/ 0 w 142"/>
                <a:gd name="T13" fmla="*/ 134 h 140"/>
                <a:gd name="T14" fmla="*/ 0 w 142"/>
                <a:gd name="T15" fmla="*/ 5 h 140"/>
                <a:gd name="T16" fmla="*/ 5 w 142"/>
                <a:gd name="T17" fmla="*/ 0 h 140"/>
                <a:gd name="T18" fmla="*/ 137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6"/>
                    <a:pt x="139" y="136"/>
                    <a:pt x="137" y="136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6"/>
                    <a:pt x="0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137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6" name="Freeform 358"/>
            <p:cNvSpPr>
              <a:spLocks noChangeArrowheads="1"/>
            </p:cNvSpPr>
            <p:nvPr/>
          </p:nvSpPr>
          <p:spPr bwMode="auto">
            <a:xfrm>
              <a:off x="20352118" y="5484708"/>
              <a:ext cx="131199" cy="131193"/>
            </a:xfrm>
            <a:custGeom>
              <a:avLst/>
              <a:gdLst>
                <a:gd name="T0" fmla="*/ 136 w 142"/>
                <a:gd name="T1" fmla="*/ 0 h 142"/>
                <a:gd name="T2" fmla="*/ 136 w 142"/>
                <a:gd name="T3" fmla="*/ 0 h 142"/>
                <a:gd name="T4" fmla="*/ 141 w 142"/>
                <a:gd name="T5" fmla="*/ 5 h 142"/>
                <a:gd name="T6" fmla="*/ 141 w 142"/>
                <a:gd name="T7" fmla="*/ 134 h 142"/>
                <a:gd name="T8" fmla="*/ 136 w 142"/>
                <a:gd name="T9" fmla="*/ 139 h 142"/>
                <a:gd name="T10" fmla="*/ 5 w 142"/>
                <a:gd name="T11" fmla="*/ 141 h 142"/>
                <a:gd name="T12" fmla="*/ 0 w 142"/>
                <a:gd name="T13" fmla="*/ 136 h 142"/>
                <a:gd name="T14" fmla="*/ 0 w 142"/>
                <a:gd name="T15" fmla="*/ 7 h 142"/>
                <a:gd name="T16" fmla="*/ 5 w 142"/>
                <a:gd name="T17" fmla="*/ 2 h 142"/>
                <a:gd name="T18" fmla="*/ 136 w 142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2">
                  <a:moveTo>
                    <a:pt x="136" y="0"/>
                  </a:moveTo>
                  <a:lnTo>
                    <a:pt x="136" y="0"/>
                  </a:lnTo>
                  <a:cubicBezTo>
                    <a:pt x="138" y="0"/>
                    <a:pt x="141" y="2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6"/>
                    <a:pt x="138" y="139"/>
                    <a:pt x="136" y="139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lnTo>
                    <a:pt x="136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7" name="Freeform 359"/>
            <p:cNvSpPr>
              <a:spLocks noChangeArrowheads="1"/>
            </p:cNvSpPr>
            <p:nvPr/>
          </p:nvSpPr>
          <p:spPr bwMode="auto">
            <a:xfrm>
              <a:off x="20352118" y="5484708"/>
              <a:ext cx="131199" cy="131193"/>
            </a:xfrm>
            <a:custGeom>
              <a:avLst/>
              <a:gdLst>
                <a:gd name="T0" fmla="*/ 136 w 142"/>
                <a:gd name="T1" fmla="*/ 0 h 142"/>
                <a:gd name="T2" fmla="*/ 136 w 142"/>
                <a:gd name="T3" fmla="*/ 0 h 142"/>
                <a:gd name="T4" fmla="*/ 141 w 142"/>
                <a:gd name="T5" fmla="*/ 5 h 142"/>
                <a:gd name="T6" fmla="*/ 141 w 142"/>
                <a:gd name="T7" fmla="*/ 134 h 142"/>
                <a:gd name="T8" fmla="*/ 136 w 142"/>
                <a:gd name="T9" fmla="*/ 139 h 142"/>
                <a:gd name="T10" fmla="*/ 5 w 142"/>
                <a:gd name="T11" fmla="*/ 141 h 142"/>
                <a:gd name="T12" fmla="*/ 0 w 142"/>
                <a:gd name="T13" fmla="*/ 136 h 142"/>
                <a:gd name="T14" fmla="*/ 0 w 142"/>
                <a:gd name="T15" fmla="*/ 7 h 142"/>
                <a:gd name="T16" fmla="*/ 5 w 142"/>
                <a:gd name="T17" fmla="*/ 2 h 142"/>
                <a:gd name="T18" fmla="*/ 136 w 142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2">
                  <a:moveTo>
                    <a:pt x="136" y="0"/>
                  </a:moveTo>
                  <a:lnTo>
                    <a:pt x="136" y="0"/>
                  </a:lnTo>
                  <a:cubicBezTo>
                    <a:pt x="138" y="0"/>
                    <a:pt x="141" y="2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6"/>
                    <a:pt x="138" y="139"/>
                    <a:pt x="136" y="139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lnTo>
                    <a:pt x="136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8" name="Freeform 360"/>
            <p:cNvSpPr>
              <a:spLocks noChangeArrowheads="1"/>
            </p:cNvSpPr>
            <p:nvPr/>
          </p:nvSpPr>
          <p:spPr bwMode="auto">
            <a:xfrm>
              <a:off x="20352118" y="5658222"/>
              <a:ext cx="131199" cy="131193"/>
            </a:xfrm>
            <a:custGeom>
              <a:avLst/>
              <a:gdLst>
                <a:gd name="T0" fmla="*/ 134 w 142"/>
                <a:gd name="T1" fmla="*/ 0 h 140"/>
                <a:gd name="T2" fmla="*/ 134 w 142"/>
                <a:gd name="T3" fmla="*/ 0 h 140"/>
                <a:gd name="T4" fmla="*/ 139 w 142"/>
                <a:gd name="T5" fmla="*/ 5 h 140"/>
                <a:gd name="T6" fmla="*/ 141 w 142"/>
                <a:gd name="T7" fmla="*/ 134 h 140"/>
                <a:gd name="T8" fmla="*/ 136 w 142"/>
                <a:gd name="T9" fmla="*/ 137 h 140"/>
                <a:gd name="T10" fmla="*/ 5 w 142"/>
                <a:gd name="T11" fmla="*/ 139 h 140"/>
                <a:gd name="T12" fmla="*/ 0 w 142"/>
                <a:gd name="T13" fmla="*/ 134 h 140"/>
                <a:gd name="T14" fmla="*/ 0 w 142"/>
                <a:gd name="T15" fmla="*/ 5 h 140"/>
                <a:gd name="T16" fmla="*/ 3 w 142"/>
                <a:gd name="T17" fmla="*/ 0 h 140"/>
                <a:gd name="T18" fmla="*/ 134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4" y="0"/>
                  </a:moveTo>
                  <a:lnTo>
                    <a:pt x="134" y="0"/>
                  </a:lnTo>
                  <a:cubicBezTo>
                    <a:pt x="139" y="0"/>
                    <a:pt x="139" y="2"/>
                    <a:pt x="139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7"/>
                    <a:pt x="139" y="137"/>
                    <a:pt x="136" y="137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7"/>
                    <a:pt x="0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0"/>
                    <a:pt x="3" y="0"/>
                  </a:cubicBezTo>
                  <a:lnTo>
                    <a:pt x="134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59" name="Freeform 361"/>
            <p:cNvSpPr>
              <a:spLocks noChangeArrowheads="1"/>
            </p:cNvSpPr>
            <p:nvPr/>
          </p:nvSpPr>
          <p:spPr bwMode="auto">
            <a:xfrm>
              <a:off x="20352118" y="5658222"/>
              <a:ext cx="131199" cy="131193"/>
            </a:xfrm>
            <a:custGeom>
              <a:avLst/>
              <a:gdLst>
                <a:gd name="T0" fmla="*/ 134 w 142"/>
                <a:gd name="T1" fmla="*/ 0 h 140"/>
                <a:gd name="T2" fmla="*/ 134 w 142"/>
                <a:gd name="T3" fmla="*/ 0 h 140"/>
                <a:gd name="T4" fmla="*/ 139 w 142"/>
                <a:gd name="T5" fmla="*/ 5 h 140"/>
                <a:gd name="T6" fmla="*/ 141 w 142"/>
                <a:gd name="T7" fmla="*/ 134 h 140"/>
                <a:gd name="T8" fmla="*/ 136 w 142"/>
                <a:gd name="T9" fmla="*/ 137 h 140"/>
                <a:gd name="T10" fmla="*/ 5 w 142"/>
                <a:gd name="T11" fmla="*/ 139 h 140"/>
                <a:gd name="T12" fmla="*/ 0 w 142"/>
                <a:gd name="T13" fmla="*/ 134 h 140"/>
                <a:gd name="T14" fmla="*/ 0 w 142"/>
                <a:gd name="T15" fmla="*/ 5 h 140"/>
                <a:gd name="T16" fmla="*/ 3 w 142"/>
                <a:gd name="T17" fmla="*/ 0 h 140"/>
                <a:gd name="T18" fmla="*/ 134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4" y="0"/>
                  </a:moveTo>
                  <a:lnTo>
                    <a:pt x="134" y="0"/>
                  </a:lnTo>
                  <a:cubicBezTo>
                    <a:pt x="139" y="0"/>
                    <a:pt x="139" y="2"/>
                    <a:pt x="139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7"/>
                    <a:pt x="139" y="137"/>
                    <a:pt x="136" y="137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7"/>
                    <a:pt x="0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0"/>
                    <a:pt x="3" y="0"/>
                  </a:cubicBezTo>
                  <a:lnTo>
                    <a:pt x="134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0" name="Freeform 362"/>
            <p:cNvSpPr>
              <a:spLocks noChangeArrowheads="1"/>
            </p:cNvSpPr>
            <p:nvPr/>
          </p:nvSpPr>
          <p:spPr bwMode="auto">
            <a:xfrm>
              <a:off x="20352118" y="5827503"/>
              <a:ext cx="135431" cy="131193"/>
            </a:xfrm>
            <a:custGeom>
              <a:avLst/>
              <a:gdLst>
                <a:gd name="T0" fmla="*/ 136 w 145"/>
                <a:gd name="T1" fmla="*/ 0 h 142"/>
                <a:gd name="T2" fmla="*/ 136 w 145"/>
                <a:gd name="T3" fmla="*/ 0 h 142"/>
                <a:gd name="T4" fmla="*/ 141 w 145"/>
                <a:gd name="T5" fmla="*/ 5 h 142"/>
                <a:gd name="T6" fmla="*/ 144 w 145"/>
                <a:gd name="T7" fmla="*/ 134 h 142"/>
                <a:gd name="T8" fmla="*/ 139 w 145"/>
                <a:gd name="T9" fmla="*/ 139 h 142"/>
                <a:gd name="T10" fmla="*/ 8 w 145"/>
                <a:gd name="T11" fmla="*/ 141 h 142"/>
                <a:gd name="T12" fmla="*/ 3 w 145"/>
                <a:gd name="T13" fmla="*/ 136 h 142"/>
                <a:gd name="T14" fmla="*/ 0 w 145"/>
                <a:gd name="T15" fmla="*/ 7 h 142"/>
                <a:gd name="T16" fmla="*/ 5 w 145"/>
                <a:gd name="T17" fmla="*/ 2 h 142"/>
                <a:gd name="T18" fmla="*/ 136 w 145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lnTo>
                    <a:pt x="136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1" name="Freeform 363"/>
            <p:cNvSpPr>
              <a:spLocks noChangeArrowheads="1"/>
            </p:cNvSpPr>
            <p:nvPr/>
          </p:nvSpPr>
          <p:spPr bwMode="auto">
            <a:xfrm>
              <a:off x="20352118" y="5827503"/>
              <a:ext cx="135431" cy="131193"/>
            </a:xfrm>
            <a:custGeom>
              <a:avLst/>
              <a:gdLst>
                <a:gd name="T0" fmla="*/ 136 w 145"/>
                <a:gd name="T1" fmla="*/ 0 h 142"/>
                <a:gd name="T2" fmla="*/ 136 w 145"/>
                <a:gd name="T3" fmla="*/ 0 h 142"/>
                <a:gd name="T4" fmla="*/ 141 w 145"/>
                <a:gd name="T5" fmla="*/ 5 h 142"/>
                <a:gd name="T6" fmla="*/ 144 w 145"/>
                <a:gd name="T7" fmla="*/ 134 h 142"/>
                <a:gd name="T8" fmla="*/ 139 w 145"/>
                <a:gd name="T9" fmla="*/ 139 h 142"/>
                <a:gd name="T10" fmla="*/ 8 w 145"/>
                <a:gd name="T11" fmla="*/ 141 h 142"/>
                <a:gd name="T12" fmla="*/ 3 w 145"/>
                <a:gd name="T13" fmla="*/ 136 h 142"/>
                <a:gd name="T14" fmla="*/ 0 w 145"/>
                <a:gd name="T15" fmla="*/ 7 h 142"/>
                <a:gd name="T16" fmla="*/ 5 w 145"/>
                <a:gd name="T17" fmla="*/ 2 h 142"/>
                <a:gd name="T18" fmla="*/ 136 w 145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lnTo>
                    <a:pt x="136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2" name="Freeform 364"/>
            <p:cNvSpPr>
              <a:spLocks noChangeArrowheads="1"/>
            </p:cNvSpPr>
            <p:nvPr/>
          </p:nvSpPr>
          <p:spPr bwMode="auto">
            <a:xfrm>
              <a:off x="20356351" y="6001016"/>
              <a:ext cx="135431" cy="131193"/>
            </a:xfrm>
            <a:custGeom>
              <a:avLst/>
              <a:gdLst>
                <a:gd name="T0" fmla="*/ 136 w 144"/>
                <a:gd name="T1" fmla="*/ 0 h 140"/>
                <a:gd name="T2" fmla="*/ 136 w 144"/>
                <a:gd name="T3" fmla="*/ 0 h 140"/>
                <a:gd name="T4" fmla="*/ 141 w 144"/>
                <a:gd name="T5" fmla="*/ 5 h 140"/>
                <a:gd name="T6" fmla="*/ 143 w 144"/>
                <a:gd name="T7" fmla="*/ 134 h 140"/>
                <a:gd name="T8" fmla="*/ 138 w 144"/>
                <a:gd name="T9" fmla="*/ 137 h 140"/>
                <a:gd name="T10" fmla="*/ 7 w 144"/>
                <a:gd name="T11" fmla="*/ 139 h 140"/>
                <a:gd name="T12" fmla="*/ 2 w 144"/>
                <a:gd name="T13" fmla="*/ 134 h 140"/>
                <a:gd name="T14" fmla="*/ 0 w 144"/>
                <a:gd name="T15" fmla="*/ 5 h 140"/>
                <a:gd name="T16" fmla="*/ 5 w 144"/>
                <a:gd name="T17" fmla="*/ 0 h 140"/>
                <a:gd name="T18" fmla="*/ 136 w 144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0">
                  <a:moveTo>
                    <a:pt x="136" y="0"/>
                  </a:moveTo>
                  <a:lnTo>
                    <a:pt x="136" y="0"/>
                  </a:lnTo>
                  <a:cubicBezTo>
                    <a:pt x="138" y="0"/>
                    <a:pt x="141" y="3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7"/>
                    <a:pt x="141" y="137"/>
                    <a:pt x="138" y="137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2" y="137"/>
                    <a:pt x="2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lnTo>
                    <a:pt x="136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3" name="Freeform 365"/>
            <p:cNvSpPr>
              <a:spLocks noChangeArrowheads="1"/>
            </p:cNvSpPr>
            <p:nvPr/>
          </p:nvSpPr>
          <p:spPr bwMode="auto">
            <a:xfrm>
              <a:off x="20356351" y="6001016"/>
              <a:ext cx="135431" cy="131193"/>
            </a:xfrm>
            <a:custGeom>
              <a:avLst/>
              <a:gdLst>
                <a:gd name="T0" fmla="*/ 136 w 144"/>
                <a:gd name="T1" fmla="*/ 0 h 140"/>
                <a:gd name="T2" fmla="*/ 136 w 144"/>
                <a:gd name="T3" fmla="*/ 0 h 140"/>
                <a:gd name="T4" fmla="*/ 141 w 144"/>
                <a:gd name="T5" fmla="*/ 5 h 140"/>
                <a:gd name="T6" fmla="*/ 143 w 144"/>
                <a:gd name="T7" fmla="*/ 134 h 140"/>
                <a:gd name="T8" fmla="*/ 138 w 144"/>
                <a:gd name="T9" fmla="*/ 137 h 140"/>
                <a:gd name="T10" fmla="*/ 7 w 144"/>
                <a:gd name="T11" fmla="*/ 139 h 140"/>
                <a:gd name="T12" fmla="*/ 2 w 144"/>
                <a:gd name="T13" fmla="*/ 134 h 140"/>
                <a:gd name="T14" fmla="*/ 0 w 144"/>
                <a:gd name="T15" fmla="*/ 5 h 140"/>
                <a:gd name="T16" fmla="*/ 5 w 144"/>
                <a:gd name="T17" fmla="*/ 0 h 140"/>
                <a:gd name="T18" fmla="*/ 136 w 144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0">
                  <a:moveTo>
                    <a:pt x="136" y="0"/>
                  </a:moveTo>
                  <a:lnTo>
                    <a:pt x="136" y="0"/>
                  </a:lnTo>
                  <a:cubicBezTo>
                    <a:pt x="138" y="0"/>
                    <a:pt x="141" y="3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7"/>
                    <a:pt x="141" y="137"/>
                    <a:pt x="138" y="137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2" y="137"/>
                    <a:pt x="2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lnTo>
                    <a:pt x="136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4" name="Freeform 366"/>
            <p:cNvSpPr>
              <a:spLocks noChangeArrowheads="1"/>
            </p:cNvSpPr>
            <p:nvPr/>
          </p:nvSpPr>
          <p:spPr bwMode="auto">
            <a:xfrm>
              <a:off x="20182829" y="5146146"/>
              <a:ext cx="131199" cy="131193"/>
            </a:xfrm>
            <a:custGeom>
              <a:avLst/>
              <a:gdLst>
                <a:gd name="T0" fmla="*/ 136 w 142"/>
                <a:gd name="T1" fmla="*/ 0 h 140"/>
                <a:gd name="T2" fmla="*/ 136 w 142"/>
                <a:gd name="T3" fmla="*/ 0 h 140"/>
                <a:gd name="T4" fmla="*/ 141 w 142"/>
                <a:gd name="T5" fmla="*/ 5 h 140"/>
                <a:gd name="T6" fmla="*/ 141 w 142"/>
                <a:gd name="T7" fmla="*/ 134 h 140"/>
                <a:gd name="T8" fmla="*/ 139 w 142"/>
                <a:gd name="T9" fmla="*/ 139 h 140"/>
                <a:gd name="T10" fmla="*/ 7 w 142"/>
                <a:gd name="T11" fmla="*/ 139 h 140"/>
                <a:gd name="T12" fmla="*/ 2 w 142"/>
                <a:gd name="T13" fmla="*/ 136 h 140"/>
                <a:gd name="T14" fmla="*/ 0 w 142"/>
                <a:gd name="T15" fmla="*/ 7 h 140"/>
                <a:gd name="T16" fmla="*/ 5 w 142"/>
                <a:gd name="T17" fmla="*/ 2 h 140"/>
                <a:gd name="T18" fmla="*/ 136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6"/>
                    <a:pt x="141" y="139"/>
                    <a:pt x="139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lnTo>
                    <a:pt x="136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5" name="Freeform 367"/>
            <p:cNvSpPr>
              <a:spLocks noChangeArrowheads="1"/>
            </p:cNvSpPr>
            <p:nvPr/>
          </p:nvSpPr>
          <p:spPr bwMode="auto">
            <a:xfrm>
              <a:off x="20182829" y="5146146"/>
              <a:ext cx="131199" cy="131193"/>
            </a:xfrm>
            <a:custGeom>
              <a:avLst/>
              <a:gdLst>
                <a:gd name="T0" fmla="*/ 136 w 142"/>
                <a:gd name="T1" fmla="*/ 0 h 140"/>
                <a:gd name="T2" fmla="*/ 136 w 142"/>
                <a:gd name="T3" fmla="*/ 0 h 140"/>
                <a:gd name="T4" fmla="*/ 141 w 142"/>
                <a:gd name="T5" fmla="*/ 5 h 140"/>
                <a:gd name="T6" fmla="*/ 141 w 142"/>
                <a:gd name="T7" fmla="*/ 134 h 140"/>
                <a:gd name="T8" fmla="*/ 139 w 142"/>
                <a:gd name="T9" fmla="*/ 139 h 140"/>
                <a:gd name="T10" fmla="*/ 7 w 142"/>
                <a:gd name="T11" fmla="*/ 139 h 140"/>
                <a:gd name="T12" fmla="*/ 2 w 142"/>
                <a:gd name="T13" fmla="*/ 136 h 140"/>
                <a:gd name="T14" fmla="*/ 0 w 142"/>
                <a:gd name="T15" fmla="*/ 7 h 140"/>
                <a:gd name="T16" fmla="*/ 5 w 142"/>
                <a:gd name="T17" fmla="*/ 2 h 140"/>
                <a:gd name="T18" fmla="*/ 136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6"/>
                    <a:pt x="141" y="139"/>
                    <a:pt x="139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2" y="139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lnTo>
                    <a:pt x="136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6" name="Freeform 368"/>
            <p:cNvSpPr>
              <a:spLocks noChangeArrowheads="1"/>
            </p:cNvSpPr>
            <p:nvPr/>
          </p:nvSpPr>
          <p:spPr bwMode="auto">
            <a:xfrm>
              <a:off x="20182829" y="5315427"/>
              <a:ext cx="131199" cy="131193"/>
            </a:xfrm>
            <a:custGeom>
              <a:avLst/>
              <a:gdLst>
                <a:gd name="T0" fmla="*/ 137 w 142"/>
                <a:gd name="T1" fmla="*/ 0 h 140"/>
                <a:gd name="T2" fmla="*/ 137 w 142"/>
                <a:gd name="T3" fmla="*/ 0 h 140"/>
                <a:gd name="T4" fmla="*/ 141 w 142"/>
                <a:gd name="T5" fmla="*/ 3 h 140"/>
                <a:gd name="T6" fmla="*/ 141 w 142"/>
                <a:gd name="T7" fmla="*/ 132 h 140"/>
                <a:gd name="T8" fmla="*/ 137 w 142"/>
                <a:gd name="T9" fmla="*/ 137 h 140"/>
                <a:gd name="T10" fmla="*/ 5 w 142"/>
                <a:gd name="T11" fmla="*/ 139 h 140"/>
                <a:gd name="T12" fmla="*/ 0 w 142"/>
                <a:gd name="T13" fmla="*/ 134 h 140"/>
                <a:gd name="T14" fmla="*/ 0 w 142"/>
                <a:gd name="T15" fmla="*/ 5 h 140"/>
                <a:gd name="T16" fmla="*/ 5 w 142"/>
                <a:gd name="T17" fmla="*/ 0 h 140"/>
                <a:gd name="T18" fmla="*/ 137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0"/>
                    <a:pt x="141" y="3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4"/>
                    <a:pt x="139" y="137"/>
                    <a:pt x="137" y="137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7"/>
                    <a:pt x="0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7" name="Freeform 369"/>
            <p:cNvSpPr>
              <a:spLocks noChangeArrowheads="1"/>
            </p:cNvSpPr>
            <p:nvPr/>
          </p:nvSpPr>
          <p:spPr bwMode="auto">
            <a:xfrm>
              <a:off x="20182829" y="5315427"/>
              <a:ext cx="131199" cy="131193"/>
            </a:xfrm>
            <a:custGeom>
              <a:avLst/>
              <a:gdLst>
                <a:gd name="T0" fmla="*/ 137 w 142"/>
                <a:gd name="T1" fmla="*/ 0 h 140"/>
                <a:gd name="T2" fmla="*/ 137 w 142"/>
                <a:gd name="T3" fmla="*/ 0 h 140"/>
                <a:gd name="T4" fmla="*/ 141 w 142"/>
                <a:gd name="T5" fmla="*/ 3 h 140"/>
                <a:gd name="T6" fmla="*/ 141 w 142"/>
                <a:gd name="T7" fmla="*/ 132 h 140"/>
                <a:gd name="T8" fmla="*/ 137 w 142"/>
                <a:gd name="T9" fmla="*/ 137 h 140"/>
                <a:gd name="T10" fmla="*/ 5 w 142"/>
                <a:gd name="T11" fmla="*/ 139 h 140"/>
                <a:gd name="T12" fmla="*/ 0 w 142"/>
                <a:gd name="T13" fmla="*/ 134 h 140"/>
                <a:gd name="T14" fmla="*/ 0 w 142"/>
                <a:gd name="T15" fmla="*/ 5 h 140"/>
                <a:gd name="T16" fmla="*/ 5 w 142"/>
                <a:gd name="T17" fmla="*/ 0 h 140"/>
                <a:gd name="T18" fmla="*/ 137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0"/>
                    <a:pt x="141" y="3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4"/>
                    <a:pt x="139" y="137"/>
                    <a:pt x="137" y="137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7"/>
                    <a:pt x="0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lnTo>
                    <a:pt x="137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8" name="Freeform 370"/>
            <p:cNvSpPr>
              <a:spLocks noChangeArrowheads="1"/>
            </p:cNvSpPr>
            <p:nvPr/>
          </p:nvSpPr>
          <p:spPr bwMode="auto">
            <a:xfrm>
              <a:off x="20187061" y="5488940"/>
              <a:ext cx="131199" cy="131193"/>
            </a:xfrm>
            <a:custGeom>
              <a:avLst/>
              <a:gdLst>
                <a:gd name="T0" fmla="*/ 136 w 142"/>
                <a:gd name="T1" fmla="*/ 0 h 140"/>
                <a:gd name="T2" fmla="*/ 136 w 142"/>
                <a:gd name="T3" fmla="*/ 0 h 140"/>
                <a:gd name="T4" fmla="*/ 141 w 142"/>
                <a:gd name="T5" fmla="*/ 5 h 140"/>
                <a:gd name="T6" fmla="*/ 141 w 142"/>
                <a:gd name="T7" fmla="*/ 134 h 140"/>
                <a:gd name="T8" fmla="*/ 136 w 142"/>
                <a:gd name="T9" fmla="*/ 139 h 140"/>
                <a:gd name="T10" fmla="*/ 5 w 142"/>
                <a:gd name="T11" fmla="*/ 139 h 140"/>
                <a:gd name="T12" fmla="*/ 0 w 142"/>
                <a:gd name="T13" fmla="*/ 137 h 140"/>
                <a:gd name="T14" fmla="*/ 0 w 142"/>
                <a:gd name="T15" fmla="*/ 7 h 140"/>
                <a:gd name="T16" fmla="*/ 5 w 142"/>
                <a:gd name="T17" fmla="*/ 3 h 140"/>
                <a:gd name="T18" fmla="*/ 136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6" y="0"/>
                  </a:moveTo>
                  <a:lnTo>
                    <a:pt x="136" y="0"/>
                  </a:lnTo>
                  <a:cubicBezTo>
                    <a:pt x="138" y="0"/>
                    <a:pt x="138" y="3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7"/>
                    <a:pt x="138" y="139"/>
                    <a:pt x="136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2" y="139"/>
                    <a:pt x="0" y="139"/>
                    <a:pt x="0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lnTo>
                    <a:pt x="136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69" name="Freeform 371"/>
            <p:cNvSpPr>
              <a:spLocks noChangeArrowheads="1"/>
            </p:cNvSpPr>
            <p:nvPr/>
          </p:nvSpPr>
          <p:spPr bwMode="auto">
            <a:xfrm>
              <a:off x="20187061" y="5488940"/>
              <a:ext cx="131199" cy="131193"/>
            </a:xfrm>
            <a:custGeom>
              <a:avLst/>
              <a:gdLst>
                <a:gd name="T0" fmla="*/ 136 w 142"/>
                <a:gd name="T1" fmla="*/ 0 h 140"/>
                <a:gd name="T2" fmla="*/ 136 w 142"/>
                <a:gd name="T3" fmla="*/ 0 h 140"/>
                <a:gd name="T4" fmla="*/ 141 w 142"/>
                <a:gd name="T5" fmla="*/ 5 h 140"/>
                <a:gd name="T6" fmla="*/ 141 w 142"/>
                <a:gd name="T7" fmla="*/ 134 h 140"/>
                <a:gd name="T8" fmla="*/ 136 w 142"/>
                <a:gd name="T9" fmla="*/ 139 h 140"/>
                <a:gd name="T10" fmla="*/ 5 w 142"/>
                <a:gd name="T11" fmla="*/ 139 h 140"/>
                <a:gd name="T12" fmla="*/ 0 w 142"/>
                <a:gd name="T13" fmla="*/ 137 h 140"/>
                <a:gd name="T14" fmla="*/ 0 w 142"/>
                <a:gd name="T15" fmla="*/ 7 h 140"/>
                <a:gd name="T16" fmla="*/ 5 w 142"/>
                <a:gd name="T17" fmla="*/ 3 h 140"/>
                <a:gd name="T18" fmla="*/ 136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6" y="0"/>
                  </a:moveTo>
                  <a:lnTo>
                    <a:pt x="136" y="0"/>
                  </a:lnTo>
                  <a:cubicBezTo>
                    <a:pt x="138" y="0"/>
                    <a:pt x="138" y="3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7"/>
                    <a:pt x="138" y="139"/>
                    <a:pt x="136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2" y="139"/>
                    <a:pt x="0" y="139"/>
                    <a:pt x="0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lnTo>
                    <a:pt x="136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0" name="Freeform 372"/>
            <p:cNvSpPr>
              <a:spLocks noChangeArrowheads="1"/>
            </p:cNvSpPr>
            <p:nvPr/>
          </p:nvSpPr>
          <p:spPr bwMode="auto">
            <a:xfrm>
              <a:off x="20187061" y="5662454"/>
              <a:ext cx="131199" cy="131193"/>
            </a:xfrm>
            <a:custGeom>
              <a:avLst/>
              <a:gdLst>
                <a:gd name="T0" fmla="*/ 134 w 142"/>
                <a:gd name="T1" fmla="*/ 0 h 140"/>
                <a:gd name="T2" fmla="*/ 134 w 142"/>
                <a:gd name="T3" fmla="*/ 0 h 140"/>
                <a:gd name="T4" fmla="*/ 139 w 142"/>
                <a:gd name="T5" fmla="*/ 3 h 140"/>
                <a:gd name="T6" fmla="*/ 141 w 142"/>
                <a:gd name="T7" fmla="*/ 132 h 140"/>
                <a:gd name="T8" fmla="*/ 136 w 142"/>
                <a:gd name="T9" fmla="*/ 137 h 140"/>
                <a:gd name="T10" fmla="*/ 5 w 142"/>
                <a:gd name="T11" fmla="*/ 139 h 140"/>
                <a:gd name="T12" fmla="*/ 0 w 142"/>
                <a:gd name="T13" fmla="*/ 135 h 140"/>
                <a:gd name="T14" fmla="*/ 0 w 142"/>
                <a:gd name="T15" fmla="*/ 5 h 140"/>
                <a:gd name="T16" fmla="*/ 3 w 142"/>
                <a:gd name="T17" fmla="*/ 0 h 140"/>
                <a:gd name="T18" fmla="*/ 134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4" y="0"/>
                  </a:moveTo>
                  <a:lnTo>
                    <a:pt x="134" y="0"/>
                  </a:lnTo>
                  <a:cubicBezTo>
                    <a:pt x="136" y="0"/>
                    <a:pt x="139" y="0"/>
                    <a:pt x="139" y="3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5"/>
                    <a:pt x="139" y="137"/>
                    <a:pt x="136" y="137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7"/>
                    <a:pt x="0" y="13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0"/>
                    <a:pt x="3" y="0"/>
                  </a:cubicBezTo>
                  <a:lnTo>
                    <a:pt x="134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1" name="Freeform 373"/>
            <p:cNvSpPr>
              <a:spLocks noChangeArrowheads="1"/>
            </p:cNvSpPr>
            <p:nvPr/>
          </p:nvSpPr>
          <p:spPr bwMode="auto">
            <a:xfrm>
              <a:off x="20187061" y="5662454"/>
              <a:ext cx="131199" cy="131193"/>
            </a:xfrm>
            <a:custGeom>
              <a:avLst/>
              <a:gdLst>
                <a:gd name="T0" fmla="*/ 134 w 142"/>
                <a:gd name="T1" fmla="*/ 0 h 140"/>
                <a:gd name="T2" fmla="*/ 134 w 142"/>
                <a:gd name="T3" fmla="*/ 0 h 140"/>
                <a:gd name="T4" fmla="*/ 139 w 142"/>
                <a:gd name="T5" fmla="*/ 3 h 140"/>
                <a:gd name="T6" fmla="*/ 141 w 142"/>
                <a:gd name="T7" fmla="*/ 132 h 140"/>
                <a:gd name="T8" fmla="*/ 136 w 142"/>
                <a:gd name="T9" fmla="*/ 137 h 140"/>
                <a:gd name="T10" fmla="*/ 5 w 142"/>
                <a:gd name="T11" fmla="*/ 139 h 140"/>
                <a:gd name="T12" fmla="*/ 0 w 142"/>
                <a:gd name="T13" fmla="*/ 135 h 140"/>
                <a:gd name="T14" fmla="*/ 0 w 142"/>
                <a:gd name="T15" fmla="*/ 5 h 140"/>
                <a:gd name="T16" fmla="*/ 3 w 142"/>
                <a:gd name="T17" fmla="*/ 0 h 140"/>
                <a:gd name="T18" fmla="*/ 134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4" y="0"/>
                  </a:moveTo>
                  <a:lnTo>
                    <a:pt x="134" y="0"/>
                  </a:lnTo>
                  <a:cubicBezTo>
                    <a:pt x="136" y="0"/>
                    <a:pt x="139" y="0"/>
                    <a:pt x="139" y="3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5"/>
                    <a:pt x="139" y="137"/>
                    <a:pt x="136" y="137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7"/>
                    <a:pt x="0" y="13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0"/>
                    <a:pt x="3" y="0"/>
                  </a:cubicBezTo>
                  <a:lnTo>
                    <a:pt x="134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2" name="Freeform 374"/>
            <p:cNvSpPr>
              <a:spLocks noChangeArrowheads="1"/>
            </p:cNvSpPr>
            <p:nvPr/>
          </p:nvSpPr>
          <p:spPr bwMode="auto">
            <a:xfrm>
              <a:off x="20187061" y="5831735"/>
              <a:ext cx="135431" cy="131193"/>
            </a:xfrm>
            <a:custGeom>
              <a:avLst/>
              <a:gdLst>
                <a:gd name="T0" fmla="*/ 136 w 145"/>
                <a:gd name="T1" fmla="*/ 0 h 140"/>
                <a:gd name="T2" fmla="*/ 136 w 145"/>
                <a:gd name="T3" fmla="*/ 0 h 140"/>
                <a:gd name="T4" fmla="*/ 141 w 145"/>
                <a:gd name="T5" fmla="*/ 5 h 140"/>
                <a:gd name="T6" fmla="*/ 144 w 145"/>
                <a:gd name="T7" fmla="*/ 134 h 140"/>
                <a:gd name="T8" fmla="*/ 139 w 145"/>
                <a:gd name="T9" fmla="*/ 139 h 140"/>
                <a:gd name="T10" fmla="*/ 7 w 145"/>
                <a:gd name="T11" fmla="*/ 139 h 140"/>
                <a:gd name="T12" fmla="*/ 3 w 145"/>
                <a:gd name="T13" fmla="*/ 137 h 140"/>
                <a:gd name="T14" fmla="*/ 0 w 145"/>
                <a:gd name="T15" fmla="*/ 8 h 140"/>
                <a:gd name="T16" fmla="*/ 5 w 145"/>
                <a:gd name="T17" fmla="*/ 3 h 140"/>
                <a:gd name="T18" fmla="*/ 136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1" y="139"/>
                    <a:pt x="139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3" y="139"/>
                    <a:pt x="3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lnTo>
                    <a:pt x="136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3" name="Freeform 375"/>
            <p:cNvSpPr>
              <a:spLocks noChangeArrowheads="1"/>
            </p:cNvSpPr>
            <p:nvPr/>
          </p:nvSpPr>
          <p:spPr bwMode="auto">
            <a:xfrm>
              <a:off x="20187061" y="5831735"/>
              <a:ext cx="135431" cy="131193"/>
            </a:xfrm>
            <a:custGeom>
              <a:avLst/>
              <a:gdLst>
                <a:gd name="T0" fmla="*/ 136 w 145"/>
                <a:gd name="T1" fmla="*/ 0 h 140"/>
                <a:gd name="T2" fmla="*/ 136 w 145"/>
                <a:gd name="T3" fmla="*/ 0 h 140"/>
                <a:gd name="T4" fmla="*/ 141 w 145"/>
                <a:gd name="T5" fmla="*/ 5 h 140"/>
                <a:gd name="T6" fmla="*/ 144 w 145"/>
                <a:gd name="T7" fmla="*/ 134 h 140"/>
                <a:gd name="T8" fmla="*/ 139 w 145"/>
                <a:gd name="T9" fmla="*/ 139 h 140"/>
                <a:gd name="T10" fmla="*/ 7 w 145"/>
                <a:gd name="T11" fmla="*/ 139 h 140"/>
                <a:gd name="T12" fmla="*/ 3 w 145"/>
                <a:gd name="T13" fmla="*/ 137 h 140"/>
                <a:gd name="T14" fmla="*/ 0 w 145"/>
                <a:gd name="T15" fmla="*/ 8 h 140"/>
                <a:gd name="T16" fmla="*/ 5 w 145"/>
                <a:gd name="T17" fmla="*/ 3 h 140"/>
                <a:gd name="T18" fmla="*/ 136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1" y="139"/>
                    <a:pt x="139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3" y="139"/>
                    <a:pt x="3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lnTo>
                    <a:pt x="136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4" name="Freeform 376"/>
            <p:cNvSpPr>
              <a:spLocks noChangeArrowheads="1"/>
            </p:cNvSpPr>
            <p:nvPr/>
          </p:nvSpPr>
          <p:spPr bwMode="auto">
            <a:xfrm>
              <a:off x="20191294" y="6001016"/>
              <a:ext cx="135431" cy="131193"/>
            </a:xfrm>
            <a:custGeom>
              <a:avLst/>
              <a:gdLst>
                <a:gd name="T0" fmla="*/ 136 w 144"/>
                <a:gd name="T1" fmla="*/ 3 h 142"/>
                <a:gd name="T2" fmla="*/ 136 w 144"/>
                <a:gd name="T3" fmla="*/ 3 h 142"/>
                <a:gd name="T4" fmla="*/ 141 w 144"/>
                <a:gd name="T5" fmla="*/ 5 h 142"/>
                <a:gd name="T6" fmla="*/ 143 w 144"/>
                <a:gd name="T7" fmla="*/ 134 h 142"/>
                <a:gd name="T8" fmla="*/ 138 w 144"/>
                <a:gd name="T9" fmla="*/ 139 h 142"/>
                <a:gd name="T10" fmla="*/ 7 w 144"/>
                <a:gd name="T11" fmla="*/ 141 h 142"/>
                <a:gd name="T12" fmla="*/ 2 w 144"/>
                <a:gd name="T13" fmla="*/ 137 h 142"/>
                <a:gd name="T14" fmla="*/ 0 w 144"/>
                <a:gd name="T15" fmla="*/ 8 h 142"/>
                <a:gd name="T16" fmla="*/ 4 w 144"/>
                <a:gd name="T17" fmla="*/ 3 h 142"/>
                <a:gd name="T18" fmla="*/ 136 w 144"/>
                <a:gd name="T19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136" y="3"/>
                  </a:moveTo>
                  <a:lnTo>
                    <a:pt x="136" y="3"/>
                  </a:lnTo>
                  <a:cubicBezTo>
                    <a:pt x="138" y="0"/>
                    <a:pt x="141" y="3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7"/>
                    <a:pt x="141" y="139"/>
                    <a:pt x="138" y="13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4" y="141"/>
                    <a:pt x="2" y="139"/>
                    <a:pt x="2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lnTo>
                    <a:pt x="136" y="3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5" name="Freeform 377"/>
            <p:cNvSpPr>
              <a:spLocks noChangeArrowheads="1"/>
            </p:cNvSpPr>
            <p:nvPr/>
          </p:nvSpPr>
          <p:spPr bwMode="auto">
            <a:xfrm>
              <a:off x="20191294" y="6001016"/>
              <a:ext cx="135431" cy="131193"/>
            </a:xfrm>
            <a:custGeom>
              <a:avLst/>
              <a:gdLst>
                <a:gd name="T0" fmla="*/ 136 w 144"/>
                <a:gd name="T1" fmla="*/ 3 h 142"/>
                <a:gd name="T2" fmla="*/ 136 w 144"/>
                <a:gd name="T3" fmla="*/ 3 h 142"/>
                <a:gd name="T4" fmla="*/ 141 w 144"/>
                <a:gd name="T5" fmla="*/ 5 h 142"/>
                <a:gd name="T6" fmla="*/ 143 w 144"/>
                <a:gd name="T7" fmla="*/ 134 h 142"/>
                <a:gd name="T8" fmla="*/ 138 w 144"/>
                <a:gd name="T9" fmla="*/ 139 h 142"/>
                <a:gd name="T10" fmla="*/ 7 w 144"/>
                <a:gd name="T11" fmla="*/ 141 h 142"/>
                <a:gd name="T12" fmla="*/ 2 w 144"/>
                <a:gd name="T13" fmla="*/ 137 h 142"/>
                <a:gd name="T14" fmla="*/ 0 w 144"/>
                <a:gd name="T15" fmla="*/ 8 h 142"/>
                <a:gd name="T16" fmla="*/ 4 w 144"/>
                <a:gd name="T17" fmla="*/ 3 h 142"/>
                <a:gd name="T18" fmla="*/ 136 w 144"/>
                <a:gd name="T19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136" y="3"/>
                  </a:moveTo>
                  <a:lnTo>
                    <a:pt x="136" y="3"/>
                  </a:lnTo>
                  <a:cubicBezTo>
                    <a:pt x="138" y="0"/>
                    <a:pt x="141" y="3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7"/>
                    <a:pt x="141" y="139"/>
                    <a:pt x="138" y="13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4" y="141"/>
                    <a:pt x="2" y="139"/>
                    <a:pt x="2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lnTo>
                    <a:pt x="136" y="3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6" name="Freeform 378"/>
            <p:cNvSpPr>
              <a:spLocks noChangeArrowheads="1"/>
            </p:cNvSpPr>
            <p:nvPr/>
          </p:nvSpPr>
          <p:spPr bwMode="auto">
            <a:xfrm>
              <a:off x="20013540" y="5146146"/>
              <a:ext cx="131199" cy="131193"/>
            </a:xfrm>
            <a:custGeom>
              <a:avLst/>
              <a:gdLst>
                <a:gd name="T0" fmla="*/ 136 w 142"/>
                <a:gd name="T1" fmla="*/ 0 h 140"/>
                <a:gd name="T2" fmla="*/ 136 w 142"/>
                <a:gd name="T3" fmla="*/ 0 h 140"/>
                <a:gd name="T4" fmla="*/ 141 w 142"/>
                <a:gd name="T5" fmla="*/ 5 h 140"/>
                <a:gd name="T6" fmla="*/ 141 w 142"/>
                <a:gd name="T7" fmla="*/ 134 h 140"/>
                <a:gd name="T8" fmla="*/ 136 w 142"/>
                <a:gd name="T9" fmla="*/ 139 h 140"/>
                <a:gd name="T10" fmla="*/ 4 w 142"/>
                <a:gd name="T11" fmla="*/ 139 h 140"/>
                <a:gd name="T12" fmla="*/ 2 w 142"/>
                <a:gd name="T13" fmla="*/ 134 h 140"/>
                <a:gd name="T14" fmla="*/ 0 w 142"/>
                <a:gd name="T15" fmla="*/ 5 h 140"/>
                <a:gd name="T16" fmla="*/ 4 w 142"/>
                <a:gd name="T17" fmla="*/ 0 h 140"/>
                <a:gd name="T18" fmla="*/ 136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3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7"/>
                    <a:pt x="141" y="139"/>
                    <a:pt x="136" y="139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2" y="139"/>
                    <a:pt x="2" y="137"/>
                    <a:pt x="2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3"/>
                    <a:pt x="4" y="0"/>
                  </a:cubicBezTo>
                  <a:lnTo>
                    <a:pt x="136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7" name="Freeform 379"/>
            <p:cNvSpPr>
              <a:spLocks noChangeArrowheads="1"/>
            </p:cNvSpPr>
            <p:nvPr/>
          </p:nvSpPr>
          <p:spPr bwMode="auto">
            <a:xfrm>
              <a:off x="20013540" y="5146146"/>
              <a:ext cx="131199" cy="131193"/>
            </a:xfrm>
            <a:custGeom>
              <a:avLst/>
              <a:gdLst>
                <a:gd name="T0" fmla="*/ 136 w 142"/>
                <a:gd name="T1" fmla="*/ 0 h 140"/>
                <a:gd name="T2" fmla="*/ 136 w 142"/>
                <a:gd name="T3" fmla="*/ 0 h 140"/>
                <a:gd name="T4" fmla="*/ 141 w 142"/>
                <a:gd name="T5" fmla="*/ 5 h 140"/>
                <a:gd name="T6" fmla="*/ 141 w 142"/>
                <a:gd name="T7" fmla="*/ 134 h 140"/>
                <a:gd name="T8" fmla="*/ 136 w 142"/>
                <a:gd name="T9" fmla="*/ 139 h 140"/>
                <a:gd name="T10" fmla="*/ 4 w 142"/>
                <a:gd name="T11" fmla="*/ 139 h 140"/>
                <a:gd name="T12" fmla="*/ 2 w 142"/>
                <a:gd name="T13" fmla="*/ 134 h 140"/>
                <a:gd name="T14" fmla="*/ 0 w 142"/>
                <a:gd name="T15" fmla="*/ 5 h 140"/>
                <a:gd name="T16" fmla="*/ 4 w 142"/>
                <a:gd name="T17" fmla="*/ 0 h 140"/>
                <a:gd name="T18" fmla="*/ 136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3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7"/>
                    <a:pt x="141" y="139"/>
                    <a:pt x="136" y="139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2" y="139"/>
                    <a:pt x="2" y="137"/>
                    <a:pt x="2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3"/>
                    <a:pt x="4" y="0"/>
                  </a:cubicBezTo>
                  <a:lnTo>
                    <a:pt x="136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8" name="Freeform 380"/>
            <p:cNvSpPr>
              <a:spLocks noChangeArrowheads="1"/>
            </p:cNvSpPr>
            <p:nvPr/>
          </p:nvSpPr>
          <p:spPr bwMode="auto">
            <a:xfrm>
              <a:off x="20017772" y="5315427"/>
              <a:ext cx="131199" cy="131193"/>
            </a:xfrm>
            <a:custGeom>
              <a:avLst/>
              <a:gdLst>
                <a:gd name="T0" fmla="*/ 137 w 143"/>
                <a:gd name="T1" fmla="*/ 0 h 143"/>
                <a:gd name="T2" fmla="*/ 137 w 143"/>
                <a:gd name="T3" fmla="*/ 0 h 143"/>
                <a:gd name="T4" fmla="*/ 142 w 143"/>
                <a:gd name="T5" fmla="*/ 5 h 143"/>
                <a:gd name="T6" fmla="*/ 142 w 143"/>
                <a:gd name="T7" fmla="*/ 134 h 143"/>
                <a:gd name="T8" fmla="*/ 137 w 143"/>
                <a:gd name="T9" fmla="*/ 139 h 143"/>
                <a:gd name="T10" fmla="*/ 5 w 143"/>
                <a:gd name="T11" fmla="*/ 142 h 143"/>
                <a:gd name="T12" fmla="*/ 0 w 143"/>
                <a:gd name="T13" fmla="*/ 137 h 143"/>
                <a:gd name="T14" fmla="*/ 0 w 143"/>
                <a:gd name="T15" fmla="*/ 8 h 143"/>
                <a:gd name="T16" fmla="*/ 5 w 143"/>
                <a:gd name="T17" fmla="*/ 3 h 143"/>
                <a:gd name="T18" fmla="*/ 137 w 143"/>
                <a:gd name="T1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3"/>
                    <a:pt x="142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7"/>
                    <a:pt x="139" y="139"/>
                    <a:pt x="137" y="139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0" y="139"/>
                    <a:pt x="0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lnTo>
                    <a:pt x="137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79" name="Freeform 381"/>
            <p:cNvSpPr>
              <a:spLocks noChangeArrowheads="1"/>
            </p:cNvSpPr>
            <p:nvPr/>
          </p:nvSpPr>
          <p:spPr bwMode="auto">
            <a:xfrm>
              <a:off x="20017772" y="5315427"/>
              <a:ext cx="131199" cy="131193"/>
            </a:xfrm>
            <a:custGeom>
              <a:avLst/>
              <a:gdLst>
                <a:gd name="T0" fmla="*/ 137 w 143"/>
                <a:gd name="T1" fmla="*/ 0 h 143"/>
                <a:gd name="T2" fmla="*/ 137 w 143"/>
                <a:gd name="T3" fmla="*/ 0 h 143"/>
                <a:gd name="T4" fmla="*/ 142 w 143"/>
                <a:gd name="T5" fmla="*/ 5 h 143"/>
                <a:gd name="T6" fmla="*/ 142 w 143"/>
                <a:gd name="T7" fmla="*/ 134 h 143"/>
                <a:gd name="T8" fmla="*/ 137 w 143"/>
                <a:gd name="T9" fmla="*/ 139 h 143"/>
                <a:gd name="T10" fmla="*/ 5 w 143"/>
                <a:gd name="T11" fmla="*/ 142 h 143"/>
                <a:gd name="T12" fmla="*/ 0 w 143"/>
                <a:gd name="T13" fmla="*/ 137 h 143"/>
                <a:gd name="T14" fmla="*/ 0 w 143"/>
                <a:gd name="T15" fmla="*/ 8 h 143"/>
                <a:gd name="T16" fmla="*/ 5 w 143"/>
                <a:gd name="T17" fmla="*/ 3 h 143"/>
                <a:gd name="T18" fmla="*/ 137 w 143"/>
                <a:gd name="T1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3"/>
                    <a:pt x="142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7"/>
                    <a:pt x="139" y="139"/>
                    <a:pt x="137" y="139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0" y="139"/>
                    <a:pt x="0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lnTo>
                    <a:pt x="137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0" name="Freeform 382"/>
            <p:cNvSpPr>
              <a:spLocks noChangeArrowheads="1"/>
            </p:cNvSpPr>
            <p:nvPr/>
          </p:nvSpPr>
          <p:spPr bwMode="auto">
            <a:xfrm>
              <a:off x="20017772" y="5488940"/>
              <a:ext cx="131199" cy="131193"/>
            </a:xfrm>
            <a:custGeom>
              <a:avLst/>
              <a:gdLst>
                <a:gd name="T0" fmla="*/ 137 w 143"/>
                <a:gd name="T1" fmla="*/ 0 h 140"/>
                <a:gd name="T2" fmla="*/ 137 w 143"/>
                <a:gd name="T3" fmla="*/ 0 h 140"/>
                <a:gd name="T4" fmla="*/ 140 w 143"/>
                <a:gd name="T5" fmla="*/ 4 h 140"/>
                <a:gd name="T6" fmla="*/ 142 w 143"/>
                <a:gd name="T7" fmla="*/ 134 h 140"/>
                <a:gd name="T8" fmla="*/ 137 w 143"/>
                <a:gd name="T9" fmla="*/ 139 h 140"/>
                <a:gd name="T10" fmla="*/ 5 w 143"/>
                <a:gd name="T11" fmla="*/ 139 h 140"/>
                <a:gd name="T12" fmla="*/ 0 w 143"/>
                <a:gd name="T13" fmla="*/ 134 h 140"/>
                <a:gd name="T14" fmla="*/ 0 w 143"/>
                <a:gd name="T15" fmla="*/ 4 h 140"/>
                <a:gd name="T16" fmla="*/ 3 w 143"/>
                <a:gd name="T17" fmla="*/ 0 h 140"/>
                <a:gd name="T18" fmla="*/ 137 w 143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0">
                  <a:moveTo>
                    <a:pt x="137" y="0"/>
                  </a:moveTo>
                  <a:lnTo>
                    <a:pt x="137" y="0"/>
                  </a:lnTo>
                  <a:cubicBezTo>
                    <a:pt x="140" y="0"/>
                    <a:pt x="140" y="2"/>
                    <a:pt x="140" y="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6"/>
                    <a:pt x="140" y="139"/>
                    <a:pt x="137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6"/>
                    <a:pt x="0" y="13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3" y="0"/>
                  </a:cubicBezTo>
                  <a:lnTo>
                    <a:pt x="137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1" name="Freeform 383"/>
            <p:cNvSpPr>
              <a:spLocks noChangeArrowheads="1"/>
            </p:cNvSpPr>
            <p:nvPr/>
          </p:nvSpPr>
          <p:spPr bwMode="auto">
            <a:xfrm>
              <a:off x="20017772" y="5488940"/>
              <a:ext cx="131199" cy="131193"/>
            </a:xfrm>
            <a:custGeom>
              <a:avLst/>
              <a:gdLst>
                <a:gd name="T0" fmla="*/ 137 w 143"/>
                <a:gd name="T1" fmla="*/ 0 h 140"/>
                <a:gd name="T2" fmla="*/ 137 w 143"/>
                <a:gd name="T3" fmla="*/ 0 h 140"/>
                <a:gd name="T4" fmla="*/ 140 w 143"/>
                <a:gd name="T5" fmla="*/ 4 h 140"/>
                <a:gd name="T6" fmla="*/ 142 w 143"/>
                <a:gd name="T7" fmla="*/ 134 h 140"/>
                <a:gd name="T8" fmla="*/ 137 w 143"/>
                <a:gd name="T9" fmla="*/ 139 h 140"/>
                <a:gd name="T10" fmla="*/ 5 w 143"/>
                <a:gd name="T11" fmla="*/ 139 h 140"/>
                <a:gd name="T12" fmla="*/ 0 w 143"/>
                <a:gd name="T13" fmla="*/ 134 h 140"/>
                <a:gd name="T14" fmla="*/ 0 w 143"/>
                <a:gd name="T15" fmla="*/ 4 h 140"/>
                <a:gd name="T16" fmla="*/ 3 w 143"/>
                <a:gd name="T17" fmla="*/ 0 h 140"/>
                <a:gd name="T18" fmla="*/ 137 w 143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0">
                  <a:moveTo>
                    <a:pt x="137" y="0"/>
                  </a:moveTo>
                  <a:lnTo>
                    <a:pt x="137" y="0"/>
                  </a:lnTo>
                  <a:cubicBezTo>
                    <a:pt x="140" y="0"/>
                    <a:pt x="140" y="2"/>
                    <a:pt x="140" y="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6"/>
                    <a:pt x="140" y="139"/>
                    <a:pt x="137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3" y="139"/>
                    <a:pt x="0" y="136"/>
                    <a:pt x="0" y="13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3" y="0"/>
                  </a:cubicBezTo>
                  <a:lnTo>
                    <a:pt x="137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2" name="Freeform 384"/>
            <p:cNvSpPr>
              <a:spLocks noChangeArrowheads="1"/>
            </p:cNvSpPr>
            <p:nvPr/>
          </p:nvSpPr>
          <p:spPr bwMode="auto">
            <a:xfrm>
              <a:off x="20017772" y="5662454"/>
              <a:ext cx="135431" cy="131193"/>
            </a:xfrm>
            <a:custGeom>
              <a:avLst/>
              <a:gdLst>
                <a:gd name="T0" fmla="*/ 137 w 145"/>
                <a:gd name="T1" fmla="*/ 0 h 143"/>
                <a:gd name="T2" fmla="*/ 137 w 145"/>
                <a:gd name="T3" fmla="*/ 0 h 143"/>
                <a:gd name="T4" fmla="*/ 142 w 145"/>
                <a:gd name="T5" fmla="*/ 5 h 143"/>
                <a:gd name="T6" fmla="*/ 144 w 145"/>
                <a:gd name="T7" fmla="*/ 135 h 143"/>
                <a:gd name="T8" fmla="*/ 140 w 145"/>
                <a:gd name="T9" fmla="*/ 139 h 143"/>
                <a:gd name="T10" fmla="*/ 8 w 145"/>
                <a:gd name="T11" fmla="*/ 142 h 143"/>
                <a:gd name="T12" fmla="*/ 3 w 145"/>
                <a:gd name="T13" fmla="*/ 137 h 143"/>
                <a:gd name="T14" fmla="*/ 0 w 145"/>
                <a:gd name="T15" fmla="*/ 8 h 143"/>
                <a:gd name="T16" fmla="*/ 5 w 145"/>
                <a:gd name="T17" fmla="*/ 3 h 143"/>
                <a:gd name="T18" fmla="*/ 137 w 145"/>
                <a:gd name="T1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137" y="0"/>
                  </a:moveTo>
                  <a:lnTo>
                    <a:pt x="137" y="0"/>
                  </a:lnTo>
                  <a:cubicBezTo>
                    <a:pt x="140" y="0"/>
                    <a:pt x="142" y="3"/>
                    <a:pt x="142" y="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7"/>
                    <a:pt x="142" y="139"/>
                    <a:pt x="140" y="139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2"/>
                    <a:pt x="3" y="139"/>
                    <a:pt x="3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lnTo>
                    <a:pt x="137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3" name="Freeform 385"/>
            <p:cNvSpPr>
              <a:spLocks noChangeArrowheads="1"/>
            </p:cNvSpPr>
            <p:nvPr/>
          </p:nvSpPr>
          <p:spPr bwMode="auto">
            <a:xfrm>
              <a:off x="20017772" y="5662454"/>
              <a:ext cx="135431" cy="131193"/>
            </a:xfrm>
            <a:custGeom>
              <a:avLst/>
              <a:gdLst>
                <a:gd name="T0" fmla="*/ 137 w 145"/>
                <a:gd name="T1" fmla="*/ 0 h 143"/>
                <a:gd name="T2" fmla="*/ 137 w 145"/>
                <a:gd name="T3" fmla="*/ 0 h 143"/>
                <a:gd name="T4" fmla="*/ 142 w 145"/>
                <a:gd name="T5" fmla="*/ 5 h 143"/>
                <a:gd name="T6" fmla="*/ 144 w 145"/>
                <a:gd name="T7" fmla="*/ 135 h 143"/>
                <a:gd name="T8" fmla="*/ 140 w 145"/>
                <a:gd name="T9" fmla="*/ 139 h 143"/>
                <a:gd name="T10" fmla="*/ 8 w 145"/>
                <a:gd name="T11" fmla="*/ 142 h 143"/>
                <a:gd name="T12" fmla="*/ 3 w 145"/>
                <a:gd name="T13" fmla="*/ 137 h 143"/>
                <a:gd name="T14" fmla="*/ 0 w 145"/>
                <a:gd name="T15" fmla="*/ 8 h 143"/>
                <a:gd name="T16" fmla="*/ 5 w 145"/>
                <a:gd name="T17" fmla="*/ 3 h 143"/>
                <a:gd name="T18" fmla="*/ 137 w 145"/>
                <a:gd name="T1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3">
                  <a:moveTo>
                    <a:pt x="137" y="0"/>
                  </a:moveTo>
                  <a:lnTo>
                    <a:pt x="137" y="0"/>
                  </a:lnTo>
                  <a:cubicBezTo>
                    <a:pt x="140" y="0"/>
                    <a:pt x="142" y="3"/>
                    <a:pt x="142" y="5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7"/>
                    <a:pt x="142" y="139"/>
                    <a:pt x="140" y="139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2"/>
                    <a:pt x="3" y="139"/>
                    <a:pt x="3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lnTo>
                    <a:pt x="137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4" name="Freeform 386"/>
            <p:cNvSpPr>
              <a:spLocks noChangeArrowheads="1"/>
            </p:cNvSpPr>
            <p:nvPr/>
          </p:nvSpPr>
          <p:spPr bwMode="auto">
            <a:xfrm>
              <a:off x="20022004" y="5835967"/>
              <a:ext cx="135431" cy="131193"/>
            </a:xfrm>
            <a:custGeom>
              <a:avLst/>
              <a:gdLst>
                <a:gd name="T0" fmla="*/ 137 w 145"/>
                <a:gd name="T1" fmla="*/ 0 h 140"/>
                <a:gd name="T2" fmla="*/ 137 w 145"/>
                <a:gd name="T3" fmla="*/ 0 h 140"/>
                <a:gd name="T4" fmla="*/ 141 w 145"/>
                <a:gd name="T5" fmla="*/ 5 h 140"/>
                <a:gd name="T6" fmla="*/ 144 w 145"/>
                <a:gd name="T7" fmla="*/ 134 h 140"/>
                <a:gd name="T8" fmla="*/ 139 w 145"/>
                <a:gd name="T9" fmla="*/ 139 h 140"/>
                <a:gd name="T10" fmla="*/ 7 w 145"/>
                <a:gd name="T11" fmla="*/ 139 h 140"/>
                <a:gd name="T12" fmla="*/ 2 w 145"/>
                <a:gd name="T13" fmla="*/ 134 h 140"/>
                <a:gd name="T14" fmla="*/ 0 w 145"/>
                <a:gd name="T15" fmla="*/ 5 h 140"/>
                <a:gd name="T16" fmla="*/ 5 w 145"/>
                <a:gd name="T17" fmla="*/ 0 h 140"/>
                <a:gd name="T18" fmla="*/ 137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2" y="136"/>
                    <a:pt x="2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5" name="Freeform 387"/>
            <p:cNvSpPr>
              <a:spLocks noChangeArrowheads="1"/>
            </p:cNvSpPr>
            <p:nvPr/>
          </p:nvSpPr>
          <p:spPr bwMode="auto">
            <a:xfrm>
              <a:off x="20022004" y="5835967"/>
              <a:ext cx="135431" cy="131193"/>
            </a:xfrm>
            <a:custGeom>
              <a:avLst/>
              <a:gdLst>
                <a:gd name="T0" fmla="*/ 137 w 145"/>
                <a:gd name="T1" fmla="*/ 0 h 140"/>
                <a:gd name="T2" fmla="*/ 137 w 145"/>
                <a:gd name="T3" fmla="*/ 0 h 140"/>
                <a:gd name="T4" fmla="*/ 141 w 145"/>
                <a:gd name="T5" fmla="*/ 5 h 140"/>
                <a:gd name="T6" fmla="*/ 144 w 145"/>
                <a:gd name="T7" fmla="*/ 134 h 140"/>
                <a:gd name="T8" fmla="*/ 139 w 145"/>
                <a:gd name="T9" fmla="*/ 139 h 140"/>
                <a:gd name="T10" fmla="*/ 7 w 145"/>
                <a:gd name="T11" fmla="*/ 139 h 140"/>
                <a:gd name="T12" fmla="*/ 2 w 145"/>
                <a:gd name="T13" fmla="*/ 134 h 140"/>
                <a:gd name="T14" fmla="*/ 0 w 145"/>
                <a:gd name="T15" fmla="*/ 5 h 140"/>
                <a:gd name="T16" fmla="*/ 5 w 145"/>
                <a:gd name="T17" fmla="*/ 0 h 140"/>
                <a:gd name="T18" fmla="*/ 137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2" y="136"/>
                    <a:pt x="2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lnTo>
                    <a:pt x="137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6" name="Freeform 388"/>
            <p:cNvSpPr>
              <a:spLocks noChangeArrowheads="1"/>
            </p:cNvSpPr>
            <p:nvPr/>
          </p:nvSpPr>
          <p:spPr bwMode="auto">
            <a:xfrm>
              <a:off x="20022004" y="6005248"/>
              <a:ext cx="135431" cy="131193"/>
            </a:xfrm>
            <a:custGeom>
              <a:avLst/>
              <a:gdLst>
                <a:gd name="T0" fmla="*/ 137 w 145"/>
                <a:gd name="T1" fmla="*/ 0 h 142"/>
                <a:gd name="T2" fmla="*/ 137 w 145"/>
                <a:gd name="T3" fmla="*/ 0 h 142"/>
                <a:gd name="T4" fmla="*/ 142 w 145"/>
                <a:gd name="T5" fmla="*/ 5 h 142"/>
                <a:gd name="T6" fmla="*/ 144 w 145"/>
                <a:gd name="T7" fmla="*/ 134 h 142"/>
                <a:gd name="T8" fmla="*/ 139 w 145"/>
                <a:gd name="T9" fmla="*/ 138 h 142"/>
                <a:gd name="T10" fmla="*/ 8 w 145"/>
                <a:gd name="T11" fmla="*/ 141 h 142"/>
                <a:gd name="T12" fmla="*/ 3 w 145"/>
                <a:gd name="T13" fmla="*/ 136 h 142"/>
                <a:gd name="T14" fmla="*/ 0 w 145"/>
                <a:gd name="T15" fmla="*/ 7 h 142"/>
                <a:gd name="T16" fmla="*/ 5 w 145"/>
                <a:gd name="T17" fmla="*/ 2 h 142"/>
                <a:gd name="T18" fmla="*/ 137 w 145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2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2" y="138"/>
                    <a:pt x="139" y="138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5" y="141"/>
                    <a:pt x="3" y="138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lnTo>
                    <a:pt x="137" y="0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7" name="Freeform 389"/>
            <p:cNvSpPr>
              <a:spLocks noChangeArrowheads="1"/>
            </p:cNvSpPr>
            <p:nvPr/>
          </p:nvSpPr>
          <p:spPr bwMode="auto">
            <a:xfrm>
              <a:off x="20022004" y="6005248"/>
              <a:ext cx="135431" cy="131193"/>
            </a:xfrm>
            <a:custGeom>
              <a:avLst/>
              <a:gdLst>
                <a:gd name="T0" fmla="*/ 137 w 145"/>
                <a:gd name="T1" fmla="*/ 0 h 142"/>
                <a:gd name="T2" fmla="*/ 137 w 145"/>
                <a:gd name="T3" fmla="*/ 0 h 142"/>
                <a:gd name="T4" fmla="*/ 142 w 145"/>
                <a:gd name="T5" fmla="*/ 5 h 142"/>
                <a:gd name="T6" fmla="*/ 144 w 145"/>
                <a:gd name="T7" fmla="*/ 134 h 142"/>
                <a:gd name="T8" fmla="*/ 139 w 145"/>
                <a:gd name="T9" fmla="*/ 138 h 142"/>
                <a:gd name="T10" fmla="*/ 8 w 145"/>
                <a:gd name="T11" fmla="*/ 141 h 142"/>
                <a:gd name="T12" fmla="*/ 3 w 145"/>
                <a:gd name="T13" fmla="*/ 136 h 142"/>
                <a:gd name="T14" fmla="*/ 0 w 145"/>
                <a:gd name="T15" fmla="*/ 7 h 142"/>
                <a:gd name="T16" fmla="*/ 5 w 145"/>
                <a:gd name="T17" fmla="*/ 2 h 142"/>
                <a:gd name="T18" fmla="*/ 137 w 145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2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2" y="138"/>
                    <a:pt x="139" y="138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5" y="141"/>
                    <a:pt x="3" y="138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lnTo>
                    <a:pt x="137" y="0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8" name="Freeform 390"/>
            <p:cNvSpPr>
              <a:spLocks noChangeArrowheads="1"/>
            </p:cNvSpPr>
            <p:nvPr/>
          </p:nvSpPr>
          <p:spPr bwMode="auto">
            <a:xfrm>
              <a:off x="20339422" y="5150378"/>
              <a:ext cx="131199" cy="131193"/>
            </a:xfrm>
            <a:custGeom>
              <a:avLst/>
              <a:gdLst>
                <a:gd name="T0" fmla="*/ 137 w 143"/>
                <a:gd name="T1" fmla="*/ 0 h 142"/>
                <a:gd name="T2" fmla="*/ 137 w 143"/>
                <a:gd name="T3" fmla="*/ 0 h 142"/>
                <a:gd name="T4" fmla="*/ 142 w 143"/>
                <a:gd name="T5" fmla="*/ 5 h 142"/>
                <a:gd name="T6" fmla="*/ 142 w 143"/>
                <a:gd name="T7" fmla="*/ 134 h 142"/>
                <a:gd name="T8" fmla="*/ 137 w 143"/>
                <a:gd name="T9" fmla="*/ 139 h 142"/>
                <a:gd name="T10" fmla="*/ 5 w 143"/>
                <a:gd name="T11" fmla="*/ 141 h 142"/>
                <a:gd name="T12" fmla="*/ 3 w 143"/>
                <a:gd name="T13" fmla="*/ 136 h 142"/>
                <a:gd name="T14" fmla="*/ 0 w 143"/>
                <a:gd name="T15" fmla="*/ 7 h 142"/>
                <a:gd name="T16" fmla="*/ 5 w 143"/>
                <a:gd name="T17" fmla="*/ 2 h 142"/>
                <a:gd name="T18" fmla="*/ 137 w 143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2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2"/>
                    <a:pt x="142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6"/>
                    <a:pt x="142" y="139"/>
                    <a:pt x="137" y="139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89" name="Freeform 391"/>
            <p:cNvSpPr>
              <a:spLocks noChangeArrowheads="1"/>
            </p:cNvSpPr>
            <p:nvPr/>
          </p:nvSpPr>
          <p:spPr bwMode="auto">
            <a:xfrm>
              <a:off x="20343654" y="5319659"/>
              <a:ext cx="131199" cy="131193"/>
            </a:xfrm>
            <a:custGeom>
              <a:avLst/>
              <a:gdLst>
                <a:gd name="T0" fmla="*/ 136 w 142"/>
                <a:gd name="T1" fmla="*/ 0 h 140"/>
                <a:gd name="T2" fmla="*/ 136 w 142"/>
                <a:gd name="T3" fmla="*/ 0 h 140"/>
                <a:gd name="T4" fmla="*/ 141 w 142"/>
                <a:gd name="T5" fmla="*/ 5 h 140"/>
                <a:gd name="T6" fmla="*/ 141 w 142"/>
                <a:gd name="T7" fmla="*/ 134 h 140"/>
                <a:gd name="T8" fmla="*/ 136 w 142"/>
                <a:gd name="T9" fmla="*/ 139 h 140"/>
                <a:gd name="T10" fmla="*/ 5 w 142"/>
                <a:gd name="T11" fmla="*/ 139 h 140"/>
                <a:gd name="T12" fmla="*/ 0 w 142"/>
                <a:gd name="T13" fmla="*/ 134 h 140"/>
                <a:gd name="T14" fmla="*/ 0 w 142"/>
                <a:gd name="T15" fmla="*/ 5 h 140"/>
                <a:gd name="T16" fmla="*/ 5 w 142"/>
                <a:gd name="T17" fmla="*/ 0 h 140"/>
                <a:gd name="T18" fmla="*/ 136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3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7"/>
                    <a:pt x="139" y="139"/>
                    <a:pt x="136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2" y="139"/>
                    <a:pt x="0" y="137"/>
                    <a:pt x="0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3"/>
                    <a:pt x="5" y="0"/>
                  </a:cubicBezTo>
                  <a:lnTo>
                    <a:pt x="136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0" name="Freeform 392"/>
            <p:cNvSpPr>
              <a:spLocks noChangeArrowheads="1"/>
            </p:cNvSpPr>
            <p:nvPr/>
          </p:nvSpPr>
          <p:spPr bwMode="auto">
            <a:xfrm>
              <a:off x="20343654" y="5493172"/>
              <a:ext cx="131199" cy="131193"/>
            </a:xfrm>
            <a:custGeom>
              <a:avLst/>
              <a:gdLst>
                <a:gd name="T0" fmla="*/ 134 w 143"/>
                <a:gd name="T1" fmla="*/ 0 h 143"/>
                <a:gd name="T2" fmla="*/ 134 w 143"/>
                <a:gd name="T3" fmla="*/ 0 h 143"/>
                <a:gd name="T4" fmla="*/ 139 w 143"/>
                <a:gd name="T5" fmla="*/ 5 h 143"/>
                <a:gd name="T6" fmla="*/ 142 w 143"/>
                <a:gd name="T7" fmla="*/ 134 h 143"/>
                <a:gd name="T8" fmla="*/ 137 w 143"/>
                <a:gd name="T9" fmla="*/ 139 h 143"/>
                <a:gd name="T10" fmla="*/ 5 w 143"/>
                <a:gd name="T11" fmla="*/ 142 h 143"/>
                <a:gd name="T12" fmla="*/ 0 w 143"/>
                <a:gd name="T13" fmla="*/ 137 h 143"/>
                <a:gd name="T14" fmla="*/ 0 w 143"/>
                <a:gd name="T15" fmla="*/ 7 h 143"/>
                <a:gd name="T16" fmla="*/ 5 w 143"/>
                <a:gd name="T17" fmla="*/ 2 h 143"/>
                <a:gd name="T18" fmla="*/ 134 w 143"/>
                <a:gd name="T1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134" y="0"/>
                  </a:moveTo>
                  <a:lnTo>
                    <a:pt x="134" y="0"/>
                  </a:lnTo>
                  <a:cubicBezTo>
                    <a:pt x="139" y="0"/>
                    <a:pt x="139" y="2"/>
                    <a:pt x="139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7"/>
                    <a:pt x="139" y="139"/>
                    <a:pt x="137" y="139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39"/>
                    <a:pt x="0" y="13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5" y="2"/>
                  </a:cubicBezTo>
                  <a:lnTo>
                    <a:pt x="134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1" name="Freeform 393"/>
            <p:cNvSpPr>
              <a:spLocks noChangeArrowheads="1"/>
            </p:cNvSpPr>
            <p:nvPr/>
          </p:nvSpPr>
          <p:spPr bwMode="auto">
            <a:xfrm>
              <a:off x="20343654" y="5666686"/>
              <a:ext cx="135431" cy="131193"/>
            </a:xfrm>
            <a:custGeom>
              <a:avLst/>
              <a:gdLst>
                <a:gd name="T0" fmla="*/ 137 w 145"/>
                <a:gd name="T1" fmla="*/ 0 h 140"/>
                <a:gd name="T2" fmla="*/ 137 w 145"/>
                <a:gd name="T3" fmla="*/ 0 h 140"/>
                <a:gd name="T4" fmla="*/ 142 w 145"/>
                <a:gd name="T5" fmla="*/ 5 h 140"/>
                <a:gd name="T6" fmla="*/ 144 w 145"/>
                <a:gd name="T7" fmla="*/ 134 h 140"/>
                <a:gd name="T8" fmla="*/ 139 w 145"/>
                <a:gd name="T9" fmla="*/ 139 h 140"/>
                <a:gd name="T10" fmla="*/ 8 w 145"/>
                <a:gd name="T11" fmla="*/ 139 h 140"/>
                <a:gd name="T12" fmla="*/ 3 w 145"/>
                <a:gd name="T13" fmla="*/ 134 h 140"/>
                <a:gd name="T14" fmla="*/ 0 w 145"/>
                <a:gd name="T15" fmla="*/ 5 h 140"/>
                <a:gd name="T16" fmla="*/ 5 w 145"/>
                <a:gd name="T17" fmla="*/ 0 h 140"/>
                <a:gd name="T18" fmla="*/ 137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3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2" y="139"/>
                    <a:pt x="139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5" y="139"/>
                    <a:pt x="3" y="137"/>
                    <a:pt x="3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2" name="Freeform 394"/>
            <p:cNvSpPr>
              <a:spLocks noChangeArrowheads="1"/>
            </p:cNvSpPr>
            <p:nvPr/>
          </p:nvSpPr>
          <p:spPr bwMode="auto">
            <a:xfrm>
              <a:off x="20347886" y="5835967"/>
              <a:ext cx="135431" cy="131193"/>
            </a:xfrm>
            <a:custGeom>
              <a:avLst/>
              <a:gdLst>
                <a:gd name="T0" fmla="*/ 136 w 144"/>
                <a:gd name="T1" fmla="*/ 0 h 142"/>
                <a:gd name="T2" fmla="*/ 136 w 144"/>
                <a:gd name="T3" fmla="*/ 0 h 142"/>
                <a:gd name="T4" fmla="*/ 141 w 144"/>
                <a:gd name="T5" fmla="*/ 5 h 142"/>
                <a:gd name="T6" fmla="*/ 143 w 144"/>
                <a:gd name="T7" fmla="*/ 134 h 142"/>
                <a:gd name="T8" fmla="*/ 139 w 144"/>
                <a:gd name="T9" fmla="*/ 139 h 142"/>
                <a:gd name="T10" fmla="*/ 7 w 144"/>
                <a:gd name="T11" fmla="*/ 141 h 142"/>
                <a:gd name="T12" fmla="*/ 2 w 144"/>
                <a:gd name="T13" fmla="*/ 137 h 142"/>
                <a:gd name="T14" fmla="*/ 0 w 144"/>
                <a:gd name="T15" fmla="*/ 8 h 142"/>
                <a:gd name="T16" fmla="*/ 5 w 144"/>
                <a:gd name="T17" fmla="*/ 3 h 142"/>
                <a:gd name="T18" fmla="*/ 136 w 144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3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7"/>
                    <a:pt x="141" y="139"/>
                    <a:pt x="139" y="13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5" y="141"/>
                    <a:pt x="2" y="139"/>
                    <a:pt x="2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lnTo>
                    <a:pt x="136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3" name="Freeform 395"/>
            <p:cNvSpPr>
              <a:spLocks noChangeArrowheads="1"/>
            </p:cNvSpPr>
            <p:nvPr/>
          </p:nvSpPr>
          <p:spPr bwMode="auto">
            <a:xfrm>
              <a:off x="20347886" y="6009480"/>
              <a:ext cx="135431" cy="131193"/>
            </a:xfrm>
            <a:custGeom>
              <a:avLst/>
              <a:gdLst>
                <a:gd name="T0" fmla="*/ 137 w 145"/>
                <a:gd name="T1" fmla="*/ 0 h 139"/>
                <a:gd name="T2" fmla="*/ 137 w 145"/>
                <a:gd name="T3" fmla="*/ 0 h 139"/>
                <a:gd name="T4" fmla="*/ 141 w 145"/>
                <a:gd name="T5" fmla="*/ 5 h 139"/>
                <a:gd name="T6" fmla="*/ 144 w 145"/>
                <a:gd name="T7" fmla="*/ 133 h 139"/>
                <a:gd name="T8" fmla="*/ 139 w 145"/>
                <a:gd name="T9" fmla="*/ 138 h 139"/>
                <a:gd name="T10" fmla="*/ 8 w 145"/>
                <a:gd name="T11" fmla="*/ 138 h 139"/>
                <a:gd name="T12" fmla="*/ 3 w 145"/>
                <a:gd name="T13" fmla="*/ 133 h 139"/>
                <a:gd name="T14" fmla="*/ 0 w 145"/>
                <a:gd name="T15" fmla="*/ 5 h 139"/>
                <a:gd name="T16" fmla="*/ 5 w 145"/>
                <a:gd name="T17" fmla="*/ 0 h 139"/>
                <a:gd name="T18" fmla="*/ 137 w 145"/>
                <a:gd name="T1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39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4" y="133"/>
                    <a:pt x="144" y="133"/>
                    <a:pt x="144" y="133"/>
                  </a:cubicBezTo>
                  <a:cubicBezTo>
                    <a:pt x="144" y="136"/>
                    <a:pt x="141" y="138"/>
                    <a:pt x="13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5" y="138"/>
                    <a:pt x="3" y="136"/>
                    <a:pt x="3" y="1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4" name="Freeform 396"/>
            <p:cNvSpPr>
              <a:spLocks noChangeArrowheads="1"/>
            </p:cNvSpPr>
            <p:nvPr/>
          </p:nvSpPr>
          <p:spPr bwMode="auto">
            <a:xfrm>
              <a:off x="20174365" y="5150378"/>
              <a:ext cx="131199" cy="131193"/>
            </a:xfrm>
            <a:custGeom>
              <a:avLst/>
              <a:gdLst>
                <a:gd name="T0" fmla="*/ 137 w 143"/>
                <a:gd name="T1" fmla="*/ 0 h 142"/>
                <a:gd name="T2" fmla="*/ 137 w 143"/>
                <a:gd name="T3" fmla="*/ 0 h 142"/>
                <a:gd name="T4" fmla="*/ 142 w 143"/>
                <a:gd name="T5" fmla="*/ 5 h 142"/>
                <a:gd name="T6" fmla="*/ 142 w 143"/>
                <a:gd name="T7" fmla="*/ 134 h 142"/>
                <a:gd name="T8" fmla="*/ 137 w 143"/>
                <a:gd name="T9" fmla="*/ 139 h 142"/>
                <a:gd name="T10" fmla="*/ 5 w 143"/>
                <a:gd name="T11" fmla="*/ 141 h 142"/>
                <a:gd name="T12" fmla="*/ 0 w 143"/>
                <a:gd name="T13" fmla="*/ 137 h 142"/>
                <a:gd name="T14" fmla="*/ 0 w 143"/>
                <a:gd name="T15" fmla="*/ 8 h 142"/>
                <a:gd name="T16" fmla="*/ 5 w 143"/>
                <a:gd name="T17" fmla="*/ 3 h 142"/>
                <a:gd name="T18" fmla="*/ 137 w 143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2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3"/>
                    <a:pt x="142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7"/>
                    <a:pt x="139" y="139"/>
                    <a:pt x="137" y="139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3" y="139"/>
                    <a:pt x="0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5" name="Freeform 397"/>
            <p:cNvSpPr>
              <a:spLocks noChangeArrowheads="1"/>
            </p:cNvSpPr>
            <p:nvPr/>
          </p:nvSpPr>
          <p:spPr bwMode="auto">
            <a:xfrm>
              <a:off x="20174365" y="5323891"/>
              <a:ext cx="131199" cy="131193"/>
            </a:xfrm>
            <a:custGeom>
              <a:avLst/>
              <a:gdLst>
                <a:gd name="T0" fmla="*/ 136 w 142"/>
                <a:gd name="T1" fmla="*/ 0 h 140"/>
                <a:gd name="T2" fmla="*/ 136 w 142"/>
                <a:gd name="T3" fmla="*/ 0 h 140"/>
                <a:gd name="T4" fmla="*/ 141 w 142"/>
                <a:gd name="T5" fmla="*/ 5 h 140"/>
                <a:gd name="T6" fmla="*/ 141 w 142"/>
                <a:gd name="T7" fmla="*/ 134 h 140"/>
                <a:gd name="T8" fmla="*/ 136 w 142"/>
                <a:gd name="T9" fmla="*/ 136 h 140"/>
                <a:gd name="T10" fmla="*/ 5 w 142"/>
                <a:gd name="T11" fmla="*/ 139 h 140"/>
                <a:gd name="T12" fmla="*/ 0 w 142"/>
                <a:gd name="T13" fmla="*/ 134 h 140"/>
                <a:gd name="T14" fmla="*/ 0 w 142"/>
                <a:gd name="T15" fmla="*/ 5 h 140"/>
                <a:gd name="T16" fmla="*/ 5 w 142"/>
                <a:gd name="T17" fmla="*/ 0 h 140"/>
                <a:gd name="T18" fmla="*/ 136 w 142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0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0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6"/>
                    <a:pt x="139" y="136"/>
                    <a:pt x="136" y="136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2" y="139"/>
                    <a:pt x="0" y="136"/>
                    <a:pt x="0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lnTo>
                    <a:pt x="136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6" name="Freeform 398"/>
            <p:cNvSpPr>
              <a:spLocks noChangeArrowheads="1"/>
            </p:cNvSpPr>
            <p:nvPr/>
          </p:nvSpPr>
          <p:spPr bwMode="auto">
            <a:xfrm>
              <a:off x="20178597" y="5493172"/>
              <a:ext cx="131199" cy="131193"/>
            </a:xfrm>
            <a:custGeom>
              <a:avLst/>
              <a:gdLst>
                <a:gd name="T0" fmla="*/ 134 w 143"/>
                <a:gd name="T1" fmla="*/ 0 h 143"/>
                <a:gd name="T2" fmla="*/ 134 w 143"/>
                <a:gd name="T3" fmla="*/ 0 h 143"/>
                <a:gd name="T4" fmla="*/ 139 w 143"/>
                <a:gd name="T5" fmla="*/ 5 h 143"/>
                <a:gd name="T6" fmla="*/ 142 w 143"/>
                <a:gd name="T7" fmla="*/ 135 h 143"/>
                <a:gd name="T8" fmla="*/ 137 w 143"/>
                <a:gd name="T9" fmla="*/ 140 h 143"/>
                <a:gd name="T10" fmla="*/ 5 w 143"/>
                <a:gd name="T11" fmla="*/ 142 h 143"/>
                <a:gd name="T12" fmla="*/ 0 w 143"/>
                <a:gd name="T13" fmla="*/ 137 h 143"/>
                <a:gd name="T14" fmla="*/ 0 w 143"/>
                <a:gd name="T15" fmla="*/ 8 h 143"/>
                <a:gd name="T16" fmla="*/ 3 w 143"/>
                <a:gd name="T17" fmla="*/ 3 h 143"/>
                <a:gd name="T18" fmla="*/ 134 w 143"/>
                <a:gd name="T1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134" y="0"/>
                  </a:moveTo>
                  <a:lnTo>
                    <a:pt x="134" y="0"/>
                  </a:lnTo>
                  <a:cubicBezTo>
                    <a:pt x="139" y="0"/>
                    <a:pt x="139" y="3"/>
                    <a:pt x="139" y="5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2" y="137"/>
                    <a:pt x="139" y="140"/>
                    <a:pt x="137" y="140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40"/>
                    <a:pt x="0" y="13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3" y="3"/>
                  </a:cubicBezTo>
                  <a:lnTo>
                    <a:pt x="134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7" name="Freeform 399"/>
            <p:cNvSpPr>
              <a:spLocks noChangeArrowheads="1"/>
            </p:cNvSpPr>
            <p:nvPr/>
          </p:nvSpPr>
          <p:spPr bwMode="auto">
            <a:xfrm>
              <a:off x="20178597" y="5666686"/>
              <a:ext cx="135431" cy="131193"/>
            </a:xfrm>
            <a:custGeom>
              <a:avLst/>
              <a:gdLst>
                <a:gd name="T0" fmla="*/ 137 w 145"/>
                <a:gd name="T1" fmla="*/ 0 h 140"/>
                <a:gd name="T2" fmla="*/ 137 w 145"/>
                <a:gd name="T3" fmla="*/ 0 h 140"/>
                <a:gd name="T4" fmla="*/ 142 w 145"/>
                <a:gd name="T5" fmla="*/ 5 h 140"/>
                <a:gd name="T6" fmla="*/ 144 w 145"/>
                <a:gd name="T7" fmla="*/ 131 h 140"/>
                <a:gd name="T8" fmla="*/ 139 w 145"/>
                <a:gd name="T9" fmla="*/ 136 h 140"/>
                <a:gd name="T10" fmla="*/ 8 w 145"/>
                <a:gd name="T11" fmla="*/ 139 h 140"/>
                <a:gd name="T12" fmla="*/ 3 w 145"/>
                <a:gd name="T13" fmla="*/ 134 h 140"/>
                <a:gd name="T14" fmla="*/ 0 w 145"/>
                <a:gd name="T15" fmla="*/ 5 h 140"/>
                <a:gd name="T16" fmla="*/ 5 w 145"/>
                <a:gd name="T17" fmla="*/ 0 h 140"/>
                <a:gd name="T18" fmla="*/ 137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0"/>
                    <a:pt x="142" y="5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6"/>
                    <a:pt x="142" y="136"/>
                    <a:pt x="139" y="136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5" y="139"/>
                    <a:pt x="3" y="136"/>
                    <a:pt x="3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8" name="Freeform 400"/>
            <p:cNvSpPr>
              <a:spLocks noChangeArrowheads="1"/>
            </p:cNvSpPr>
            <p:nvPr/>
          </p:nvSpPr>
          <p:spPr bwMode="auto">
            <a:xfrm>
              <a:off x="20182829" y="5840199"/>
              <a:ext cx="135431" cy="131193"/>
            </a:xfrm>
            <a:custGeom>
              <a:avLst/>
              <a:gdLst>
                <a:gd name="T0" fmla="*/ 136 w 144"/>
                <a:gd name="T1" fmla="*/ 0 h 142"/>
                <a:gd name="T2" fmla="*/ 136 w 144"/>
                <a:gd name="T3" fmla="*/ 0 h 142"/>
                <a:gd name="T4" fmla="*/ 141 w 144"/>
                <a:gd name="T5" fmla="*/ 5 h 142"/>
                <a:gd name="T6" fmla="*/ 143 w 144"/>
                <a:gd name="T7" fmla="*/ 134 h 142"/>
                <a:gd name="T8" fmla="*/ 139 w 144"/>
                <a:gd name="T9" fmla="*/ 138 h 142"/>
                <a:gd name="T10" fmla="*/ 7 w 144"/>
                <a:gd name="T11" fmla="*/ 141 h 142"/>
                <a:gd name="T12" fmla="*/ 2 w 144"/>
                <a:gd name="T13" fmla="*/ 136 h 142"/>
                <a:gd name="T14" fmla="*/ 0 w 144"/>
                <a:gd name="T15" fmla="*/ 7 h 142"/>
                <a:gd name="T16" fmla="*/ 5 w 144"/>
                <a:gd name="T17" fmla="*/ 2 h 142"/>
                <a:gd name="T18" fmla="*/ 136 w 144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2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6"/>
                    <a:pt x="141" y="138"/>
                    <a:pt x="139" y="138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5" y="141"/>
                    <a:pt x="2" y="138"/>
                    <a:pt x="2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lnTo>
                    <a:pt x="136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699" name="Freeform 401"/>
            <p:cNvSpPr>
              <a:spLocks noChangeArrowheads="1"/>
            </p:cNvSpPr>
            <p:nvPr/>
          </p:nvSpPr>
          <p:spPr bwMode="auto">
            <a:xfrm>
              <a:off x="20182829" y="6013712"/>
              <a:ext cx="135431" cy="131193"/>
            </a:xfrm>
            <a:custGeom>
              <a:avLst/>
              <a:gdLst>
                <a:gd name="T0" fmla="*/ 137 w 145"/>
                <a:gd name="T1" fmla="*/ 0 h 140"/>
                <a:gd name="T2" fmla="*/ 137 w 145"/>
                <a:gd name="T3" fmla="*/ 0 h 140"/>
                <a:gd name="T4" fmla="*/ 141 w 145"/>
                <a:gd name="T5" fmla="*/ 3 h 140"/>
                <a:gd name="T6" fmla="*/ 144 w 145"/>
                <a:gd name="T7" fmla="*/ 131 h 140"/>
                <a:gd name="T8" fmla="*/ 139 w 145"/>
                <a:gd name="T9" fmla="*/ 136 h 140"/>
                <a:gd name="T10" fmla="*/ 8 w 145"/>
                <a:gd name="T11" fmla="*/ 139 h 140"/>
                <a:gd name="T12" fmla="*/ 3 w 145"/>
                <a:gd name="T13" fmla="*/ 134 h 140"/>
                <a:gd name="T14" fmla="*/ 0 w 145"/>
                <a:gd name="T15" fmla="*/ 5 h 140"/>
                <a:gd name="T16" fmla="*/ 5 w 145"/>
                <a:gd name="T17" fmla="*/ 0 h 140"/>
                <a:gd name="T18" fmla="*/ 137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0"/>
                    <a:pt x="141" y="3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6"/>
                    <a:pt x="141" y="136"/>
                    <a:pt x="139" y="136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5" y="139"/>
                    <a:pt x="3" y="136"/>
                    <a:pt x="3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0" name="Freeform 402"/>
            <p:cNvSpPr>
              <a:spLocks noChangeArrowheads="1"/>
            </p:cNvSpPr>
            <p:nvPr/>
          </p:nvSpPr>
          <p:spPr bwMode="auto">
            <a:xfrm>
              <a:off x="20009308" y="5154610"/>
              <a:ext cx="131199" cy="131193"/>
            </a:xfrm>
            <a:custGeom>
              <a:avLst/>
              <a:gdLst>
                <a:gd name="T0" fmla="*/ 137 w 143"/>
                <a:gd name="T1" fmla="*/ 0 h 139"/>
                <a:gd name="T2" fmla="*/ 137 w 143"/>
                <a:gd name="T3" fmla="*/ 0 h 139"/>
                <a:gd name="T4" fmla="*/ 142 w 143"/>
                <a:gd name="T5" fmla="*/ 5 h 139"/>
                <a:gd name="T6" fmla="*/ 142 w 143"/>
                <a:gd name="T7" fmla="*/ 134 h 139"/>
                <a:gd name="T8" fmla="*/ 137 w 143"/>
                <a:gd name="T9" fmla="*/ 138 h 139"/>
                <a:gd name="T10" fmla="*/ 5 w 143"/>
                <a:gd name="T11" fmla="*/ 138 h 139"/>
                <a:gd name="T12" fmla="*/ 0 w 143"/>
                <a:gd name="T13" fmla="*/ 136 h 139"/>
                <a:gd name="T14" fmla="*/ 0 w 143"/>
                <a:gd name="T15" fmla="*/ 7 h 139"/>
                <a:gd name="T16" fmla="*/ 5 w 143"/>
                <a:gd name="T17" fmla="*/ 2 h 139"/>
                <a:gd name="T18" fmla="*/ 137 w 143"/>
                <a:gd name="T1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39">
                  <a:moveTo>
                    <a:pt x="137" y="0"/>
                  </a:moveTo>
                  <a:lnTo>
                    <a:pt x="137" y="0"/>
                  </a:lnTo>
                  <a:cubicBezTo>
                    <a:pt x="140" y="0"/>
                    <a:pt x="142" y="2"/>
                    <a:pt x="142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6"/>
                    <a:pt x="140" y="138"/>
                    <a:pt x="137" y="138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3" y="138"/>
                    <a:pt x="0" y="138"/>
                    <a:pt x="0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2"/>
                    <a:pt x="5" y="2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1" name="Freeform 403"/>
            <p:cNvSpPr>
              <a:spLocks noChangeArrowheads="1"/>
            </p:cNvSpPr>
            <p:nvPr/>
          </p:nvSpPr>
          <p:spPr bwMode="auto">
            <a:xfrm>
              <a:off x="20009308" y="5323891"/>
              <a:ext cx="131199" cy="131193"/>
            </a:xfrm>
            <a:custGeom>
              <a:avLst/>
              <a:gdLst>
                <a:gd name="T0" fmla="*/ 137 w 142"/>
                <a:gd name="T1" fmla="*/ 0 h 142"/>
                <a:gd name="T2" fmla="*/ 137 w 142"/>
                <a:gd name="T3" fmla="*/ 0 h 142"/>
                <a:gd name="T4" fmla="*/ 141 w 142"/>
                <a:gd name="T5" fmla="*/ 5 h 142"/>
                <a:gd name="T6" fmla="*/ 141 w 142"/>
                <a:gd name="T7" fmla="*/ 134 h 142"/>
                <a:gd name="T8" fmla="*/ 137 w 142"/>
                <a:gd name="T9" fmla="*/ 139 h 142"/>
                <a:gd name="T10" fmla="*/ 5 w 142"/>
                <a:gd name="T11" fmla="*/ 141 h 142"/>
                <a:gd name="T12" fmla="*/ 0 w 142"/>
                <a:gd name="T13" fmla="*/ 136 h 142"/>
                <a:gd name="T14" fmla="*/ 0 w 142"/>
                <a:gd name="T15" fmla="*/ 7 h 142"/>
                <a:gd name="T16" fmla="*/ 5 w 142"/>
                <a:gd name="T17" fmla="*/ 2 h 142"/>
                <a:gd name="T18" fmla="*/ 137 w 142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2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39" y="2"/>
                    <a:pt x="141" y="5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1" y="136"/>
                    <a:pt x="139" y="139"/>
                    <a:pt x="137" y="139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5" y="2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2" name="Freeform 404"/>
            <p:cNvSpPr>
              <a:spLocks noChangeArrowheads="1"/>
            </p:cNvSpPr>
            <p:nvPr/>
          </p:nvSpPr>
          <p:spPr bwMode="auto">
            <a:xfrm>
              <a:off x="20009308" y="5497404"/>
              <a:ext cx="135431" cy="131193"/>
            </a:xfrm>
            <a:custGeom>
              <a:avLst/>
              <a:gdLst>
                <a:gd name="T0" fmla="*/ 137 w 145"/>
                <a:gd name="T1" fmla="*/ 0 h 140"/>
                <a:gd name="T2" fmla="*/ 137 w 145"/>
                <a:gd name="T3" fmla="*/ 0 h 140"/>
                <a:gd name="T4" fmla="*/ 141 w 145"/>
                <a:gd name="T5" fmla="*/ 5 h 140"/>
                <a:gd name="T6" fmla="*/ 144 w 145"/>
                <a:gd name="T7" fmla="*/ 134 h 140"/>
                <a:gd name="T8" fmla="*/ 139 w 145"/>
                <a:gd name="T9" fmla="*/ 139 h 140"/>
                <a:gd name="T10" fmla="*/ 7 w 145"/>
                <a:gd name="T11" fmla="*/ 139 h 140"/>
                <a:gd name="T12" fmla="*/ 2 w 145"/>
                <a:gd name="T13" fmla="*/ 134 h 140"/>
                <a:gd name="T14" fmla="*/ 0 w 145"/>
                <a:gd name="T15" fmla="*/ 5 h 140"/>
                <a:gd name="T16" fmla="*/ 5 w 145"/>
                <a:gd name="T17" fmla="*/ 2 h 140"/>
                <a:gd name="T18" fmla="*/ 137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1" y="2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7"/>
                    <a:pt x="141" y="139"/>
                    <a:pt x="139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2" y="139"/>
                    <a:pt x="2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2"/>
                    <a:pt x="5" y="2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3" name="Freeform 405"/>
            <p:cNvSpPr>
              <a:spLocks noChangeArrowheads="1"/>
            </p:cNvSpPr>
            <p:nvPr/>
          </p:nvSpPr>
          <p:spPr bwMode="auto">
            <a:xfrm>
              <a:off x="20013540" y="5666686"/>
              <a:ext cx="135431" cy="131193"/>
            </a:xfrm>
            <a:custGeom>
              <a:avLst/>
              <a:gdLst>
                <a:gd name="T0" fmla="*/ 137 w 145"/>
                <a:gd name="T1" fmla="*/ 0 h 142"/>
                <a:gd name="T2" fmla="*/ 137 w 145"/>
                <a:gd name="T3" fmla="*/ 0 h 142"/>
                <a:gd name="T4" fmla="*/ 142 w 145"/>
                <a:gd name="T5" fmla="*/ 5 h 142"/>
                <a:gd name="T6" fmla="*/ 144 w 145"/>
                <a:gd name="T7" fmla="*/ 134 h 142"/>
                <a:gd name="T8" fmla="*/ 139 w 145"/>
                <a:gd name="T9" fmla="*/ 139 h 142"/>
                <a:gd name="T10" fmla="*/ 7 w 145"/>
                <a:gd name="T11" fmla="*/ 141 h 142"/>
                <a:gd name="T12" fmla="*/ 3 w 145"/>
                <a:gd name="T13" fmla="*/ 136 h 142"/>
                <a:gd name="T14" fmla="*/ 0 w 145"/>
                <a:gd name="T15" fmla="*/ 7 h 142"/>
                <a:gd name="T16" fmla="*/ 5 w 145"/>
                <a:gd name="T17" fmla="*/ 2 h 142"/>
                <a:gd name="T18" fmla="*/ 137 w 145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2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2"/>
                    <a:pt x="142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2" y="139"/>
                    <a:pt x="139" y="13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5" y="141"/>
                    <a:pt x="3" y="139"/>
                    <a:pt x="3" y="1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4" name="Freeform 406"/>
            <p:cNvSpPr>
              <a:spLocks noChangeArrowheads="1"/>
            </p:cNvSpPr>
            <p:nvPr/>
          </p:nvSpPr>
          <p:spPr bwMode="auto">
            <a:xfrm>
              <a:off x="20013540" y="5840199"/>
              <a:ext cx="135431" cy="131193"/>
            </a:xfrm>
            <a:custGeom>
              <a:avLst/>
              <a:gdLst>
                <a:gd name="T0" fmla="*/ 136 w 145"/>
                <a:gd name="T1" fmla="*/ 0 h 140"/>
                <a:gd name="T2" fmla="*/ 136 w 145"/>
                <a:gd name="T3" fmla="*/ 0 h 140"/>
                <a:gd name="T4" fmla="*/ 141 w 145"/>
                <a:gd name="T5" fmla="*/ 5 h 140"/>
                <a:gd name="T6" fmla="*/ 144 w 145"/>
                <a:gd name="T7" fmla="*/ 134 h 140"/>
                <a:gd name="T8" fmla="*/ 139 w 145"/>
                <a:gd name="T9" fmla="*/ 139 h 140"/>
                <a:gd name="T10" fmla="*/ 7 w 145"/>
                <a:gd name="T11" fmla="*/ 139 h 140"/>
                <a:gd name="T12" fmla="*/ 2 w 145"/>
                <a:gd name="T13" fmla="*/ 134 h 140"/>
                <a:gd name="T14" fmla="*/ 0 w 145"/>
                <a:gd name="T15" fmla="*/ 5 h 140"/>
                <a:gd name="T16" fmla="*/ 4 w 145"/>
                <a:gd name="T17" fmla="*/ 3 h 140"/>
                <a:gd name="T18" fmla="*/ 136 w 145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40">
                  <a:moveTo>
                    <a:pt x="136" y="0"/>
                  </a:moveTo>
                  <a:lnTo>
                    <a:pt x="136" y="0"/>
                  </a:lnTo>
                  <a:cubicBezTo>
                    <a:pt x="139" y="0"/>
                    <a:pt x="141" y="3"/>
                    <a:pt x="141" y="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6"/>
                    <a:pt x="141" y="139"/>
                    <a:pt x="139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4" y="139"/>
                    <a:pt x="2" y="136"/>
                    <a:pt x="2" y="1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3"/>
                    <a:pt x="4" y="3"/>
                  </a:cubicBezTo>
                  <a:lnTo>
                    <a:pt x="136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5" name="Freeform 407"/>
            <p:cNvSpPr>
              <a:spLocks noChangeArrowheads="1"/>
            </p:cNvSpPr>
            <p:nvPr/>
          </p:nvSpPr>
          <p:spPr bwMode="auto">
            <a:xfrm>
              <a:off x="20017772" y="6013712"/>
              <a:ext cx="131199" cy="131193"/>
            </a:xfrm>
            <a:custGeom>
              <a:avLst/>
              <a:gdLst>
                <a:gd name="T0" fmla="*/ 137 w 143"/>
                <a:gd name="T1" fmla="*/ 0 h 142"/>
                <a:gd name="T2" fmla="*/ 137 w 143"/>
                <a:gd name="T3" fmla="*/ 0 h 142"/>
                <a:gd name="T4" fmla="*/ 142 w 143"/>
                <a:gd name="T5" fmla="*/ 5 h 142"/>
                <a:gd name="T6" fmla="*/ 142 w 143"/>
                <a:gd name="T7" fmla="*/ 134 h 142"/>
                <a:gd name="T8" fmla="*/ 139 w 143"/>
                <a:gd name="T9" fmla="*/ 139 h 142"/>
                <a:gd name="T10" fmla="*/ 7 w 143"/>
                <a:gd name="T11" fmla="*/ 141 h 142"/>
                <a:gd name="T12" fmla="*/ 2 w 143"/>
                <a:gd name="T13" fmla="*/ 136 h 142"/>
                <a:gd name="T14" fmla="*/ 0 w 143"/>
                <a:gd name="T15" fmla="*/ 8 h 142"/>
                <a:gd name="T16" fmla="*/ 5 w 143"/>
                <a:gd name="T17" fmla="*/ 3 h 142"/>
                <a:gd name="T18" fmla="*/ 137 w 143"/>
                <a:gd name="T1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2">
                  <a:moveTo>
                    <a:pt x="137" y="0"/>
                  </a:moveTo>
                  <a:lnTo>
                    <a:pt x="137" y="0"/>
                  </a:lnTo>
                  <a:cubicBezTo>
                    <a:pt x="139" y="0"/>
                    <a:pt x="142" y="3"/>
                    <a:pt x="142" y="5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6"/>
                    <a:pt x="142" y="139"/>
                    <a:pt x="139" y="13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2" y="141"/>
                    <a:pt x="2" y="139"/>
                    <a:pt x="2" y="1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lnTo>
                    <a:pt x="137" y="0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6" name="Freeform 408"/>
            <p:cNvSpPr>
              <a:spLocks noChangeArrowheads="1"/>
            </p:cNvSpPr>
            <p:nvPr/>
          </p:nvSpPr>
          <p:spPr bwMode="auto">
            <a:xfrm>
              <a:off x="22036546" y="5184234"/>
              <a:ext cx="338578" cy="859102"/>
            </a:xfrm>
            <a:custGeom>
              <a:avLst/>
              <a:gdLst>
                <a:gd name="T0" fmla="*/ 3 w 357"/>
                <a:gd name="T1" fmla="*/ 0 h 900"/>
                <a:gd name="T2" fmla="*/ 3 w 357"/>
                <a:gd name="T3" fmla="*/ 0 h 900"/>
                <a:gd name="T4" fmla="*/ 0 w 357"/>
                <a:gd name="T5" fmla="*/ 899 h 900"/>
                <a:gd name="T6" fmla="*/ 3 w 357"/>
                <a:gd name="T7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7" h="900">
                  <a:moveTo>
                    <a:pt x="3" y="0"/>
                  </a:moveTo>
                  <a:lnTo>
                    <a:pt x="3" y="0"/>
                  </a:lnTo>
                  <a:cubicBezTo>
                    <a:pt x="3" y="0"/>
                    <a:pt x="356" y="359"/>
                    <a:pt x="0" y="899"/>
                  </a:cubicBezTo>
                  <a:lnTo>
                    <a:pt x="3" y="0"/>
                  </a:lnTo>
                </a:path>
              </a:pathLst>
            </a:custGeom>
            <a:solidFill>
              <a:srgbClr val="E963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7" name="Freeform 409"/>
            <p:cNvSpPr>
              <a:spLocks noChangeArrowheads="1"/>
            </p:cNvSpPr>
            <p:nvPr/>
          </p:nvSpPr>
          <p:spPr bwMode="auto">
            <a:xfrm>
              <a:off x="20440995" y="5687846"/>
              <a:ext cx="482474" cy="211601"/>
            </a:xfrm>
            <a:custGeom>
              <a:avLst/>
              <a:gdLst>
                <a:gd name="T0" fmla="*/ 164 w 506"/>
                <a:gd name="T1" fmla="*/ 221 h 227"/>
                <a:gd name="T2" fmla="*/ 164 w 506"/>
                <a:gd name="T3" fmla="*/ 221 h 227"/>
                <a:gd name="T4" fmla="*/ 127 w 506"/>
                <a:gd name="T5" fmla="*/ 216 h 227"/>
                <a:gd name="T6" fmla="*/ 108 w 506"/>
                <a:gd name="T7" fmla="*/ 192 h 227"/>
                <a:gd name="T8" fmla="*/ 122 w 506"/>
                <a:gd name="T9" fmla="*/ 170 h 227"/>
                <a:gd name="T10" fmla="*/ 166 w 506"/>
                <a:gd name="T11" fmla="*/ 163 h 227"/>
                <a:gd name="T12" fmla="*/ 190 w 506"/>
                <a:gd name="T13" fmla="*/ 153 h 227"/>
                <a:gd name="T14" fmla="*/ 164 w 506"/>
                <a:gd name="T15" fmla="*/ 146 h 227"/>
                <a:gd name="T16" fmla="*/ 127 w 506"/>
                <a:gd name="T17" fmla="*/ 143 h 227"/>
                <a:gd name="T18" fmla="*/ 51 w 506"/>
                <a:gd name="T19" fmla="*/ 143 h 227"/>
                <a:gd name="T20" fmla="*/ 34 w 506"/>
                <a:gd name="T21" fmla="*/ 143 h 227"/>
                <a:gd name="T22" fmla="*/ 0 w 506"/>
                <a:gd name="T23" fmla="*/ 114 h 227"/>
                <a:gd name="T24" fmla="*/ 34 w 506"/>
                <a:gd name="T25" fmla="*/ 85 h 227"/>
                <a:gd name="T26" fmla="*/ 212 w 506"/>
                <a:gd name="T27" fmla="*/ 88 h 227"/>
                <a:gd name="T28" fmla="*/ 266 w 506"/>
                <a:gd name="T29" fmla="*/ 88 h 227"/>
                <a:gd name="T30" fmla="*/ 346 w 506"/>
                <a:gd name="T31" fmla="*/ 88 h 227"/>
                <a:gd name="T32" fmla="*/ 325 w 506"/>
                <a:gd name="T33" fmla="*/ 70 h 227"/>
                <a:gd name="T34" fmla="*/ 320 w 506"/>
                <a:gd name="T35" fmla="*/ 65 h 227"/>
                <a:gd name="T36" fmla="*/ 293 w 506"/>
                <a:gd name="T37" fmla="*/ 63 h 227"/>
                <a:gd name="T38" fmla="*/ 215 w 506"/>
                <a:gd name="T39" fmla="*/ 53 h 227"/>
                <a:gd name="T40" fmla="*/ 176 w 506"/>
                <a:gd name="T41" fmla="*/ 31 h 227"/>
                <a:gd name="T42" fmla="*/ 193 w 506"/>
                <a:gd name="T43" fmla="*/ 0 h 227"/>
                <a:gd name="T44" fmla="*/ 346 w 506"/>
                <a:gd name="T45" fmla="*/ 0 h 227"/>
                <a:gd name="T46" fmla="*/ 346 w 506"/>
                <a:gd name="T47" fmla="*/ 0 h 227"/>
                <a:gd name="T48" fmla="*/ 371 w 506"/>
                <a:gd name="T49" fmla="*/ 7 h 227"/>
                <a:gd name="T50" fmla="*/ 412 w 506"/>
                <a:gd name="T51" fmla="*/ 39 h 227"/>
                <a:gd name="T52" fmla="*/ 485 w 506"/>
                <a:gd name="T53" fmla="*/ 90 h 227"/>
                <a:gd name="T54" fmla="*/ 502 w 506"/>
                <a:gd name="T55" fmla="*/ 124 h 227"/>
                <a:gd name="T56" fmla="*/ 505 w 506"/>
                <a:gd name="T57" fmla="*/ 185 h 227"/>
                <a:gd name="T58" fmla="*/ 505 w 506"/>
                <a:gd name="T59" fmla="*/ 224 h 227"/>
                <a:gd name="T60" fmla="*/ 505 w 506"/>
                <a:gd name="T61" fmla="*/ 226 h 227"/>
                <a:gd name="T62" fmla="*/ 186 w 506"/>
                <a:gd name="T63" fmla="*/ 226 h 227"/>
                <a:gd name="T64" fmla="*/ 164 w 506"/>
                <a:gd name="T65" fmla="*/ 22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6" h="227">
                  <a:moveTo>
                    <a:pt x="164" y="221"/>
                  </a:moveTo>
                  <a:lnTo>
                    <a:pt x="164" y="221"/>
                  </a:lnTo>
                  <a:cubicBezTo>
                    <a:pt x="151" y="221"/>
                    <a:pt x="139" y="221"/>
                    <a:pt x="127" y="216"/>
                  </a:cubicBezTo>
                  <a:cubicBezTo>
                    <a:pt x="117" y="212"/>
                    <a:pt x="108" y="204"/>
                    <a:pt x="108" y="192"/>
                  </a:cubicBezTo>
                  <a:cubicBezTo>
                    <a:pt x="108" y="183"/>
                    <a:pt x="115" y="175"/>
                    <a:pt x="122" y="170"/>
                  </a:cubicBezTo>
                  <a:cubicBezTo>
                    <a:pt x="134" y="161"/>
                    <a:pt x="151" y="163"/>
                    <a:pt x="166" y="163"/>
                  </a:cubicBezTo>
                  <a:cubicBezTo>
                    <a:pt x="174" y="163"/>
                    <a:pt x="193" y="166"/>
                    <a:pt x="190" y="153"/>
                  </a:cubicBezTo>
                  <a:cubicBezTo>
                    <a:pt x="190" y="141"/>
                    <a:pt x="174" y="146"/>
                    <a:pt x="164" y="146"/>
                  </a:cubicBezTo>
                  <a:cubicBezTo>
                    <a:pt x="151" y="143"/>
                    <a:pt x="139" y="143"/>
                    <a:pt x="127" y="143"/>
                  </a:cubicBezTo>
                  <a:cubicBezTo>
                    <a:pt x="103" y="146"/>
                    <a:pt x="78" y="146"/>
                    <a:pt x="51" y="143"/>
                  </a:cubicBezTo>
                  <a:cubicBezTo>
                    <a:pt x="46" y="143"/>
                    <a:pt x="42" y="143"/>
                    <a:pt x="34" y="143"/>
                  </a:cubicBezTo>
                  <a:cubicBezTo>
                    <a:pt x="15" y="143"/>
                    <a:pt x="0" y="131"/>
                    <a:pt x="0" y="114"/>
                  </a:cubicBezTo>
                  <a:cubicBezTo>
                    <a:pt x="0" y="100"/>
                    <a:pt x="15" y="85"/>
                    <a:pt x="34" y="85"/>
                  </a:cubicBezTo>
                  <a:cubicBezTo>
                    <a:pt x="212" y="88"/>
                    <a:pt x="212" y="88"/>
                    <a:pt x="212" y="88"/>
                  </a:cubicBezTo>
                  <a:cubicBezTo>
                    <a:pt x="224" y="85"/>
                    <a:pt x="242" y="85"/>
                    <a:pt x="266" y="88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25" y="70"/>
                    <a:pt x="325" y="70"/>
                    <a:pt x="325" y="70"/>
                  </a:cubicBezTo>
                  <a:cubicBezTo>
                    <a:pt x="322" y="68"/>
                    <a:pt x="322" y="68"/>
                    <a:pt x="320" y="65"/>
                  </a:cubicBezTo>
                  <a:cubicBezTo>
                    <a:pt x="310" y="65"/>
                    <a:pt x="302" y="63"/>
                    <a:pt x="293" y="63"/>
                  </a:cubicBezTo>
                  <a:cubicBezTo>
                    <a:pt x="266" y="60"/>
                    <a:pt x="242" y="58"/>
                    <a:pt x="215" y="53"/>
                  </a:cubicBezTo>
                  <a:cubicBezTo>
                    <a:pt x="200" y="51"/>
                    <a:pt x="183" y="46"/>
                    <a:pt x="176" y="31"/>
                  </a:cubicBezTo>
                  <a:cubicBezTo>
                    <a:pt x="171" y="19"/>
                    <a:pt x="176" y="0"/>
                    <a:pt x="193" y="0"/>
                  </a:cubicBezTo>
                  <a:cubicBezTo>
                    <a:pt x="346" y="0"/>
                    <a:pt x="346" y="0"/>
                    <a:pt x="346" y="0"/>
                  </a:cubicBezTo>
                  <a:lnTo>
                    <a:pt x="346" y="0"/>
                  </a:lnTo>
                  <a:cubicBezTo>
                    <a:pt x="356" y="0"/>
                    <a:pt x="363" y="2"/>
                    <a:pt x="371" y="7"/>
                  </a:cubicBezTo>
                  <a:cubicBezTo>
                    <a:pt x="385" y="17"/>
                    <a:pt x="400" y="27"/>
                    <a:pt x="412" y="39"/>
                  </a:cubicBezTo>
                  <a:cubicBezTo>
                    <a:pt x="437" y="56"/>
                    <a:pt x="461" y="73"/>
                    <a:pt x="485" y="90"/>
                  </a:cubicBezTo>
                  <a:cubicBezTo>
                    <a:pt x="498" y="100"/>
                    <a:pt x="502" y="109"/>
                    <a:pt x="502" y="124"/>
                  </a:cubicBezTo>
                  <a:cubicBezTo>
                    <a:pt x="505" y="143"/>
                    <a:pt x="505" y="163"/>
                    <a:pt x="505" y="185"/>
                  </a:cubicBezTo>
                  <a:cubicBezTo>
                    <a:pt x="505" y="197"/>
                    <a:pt x="505" y="212"/>
                    <a:pt x="505" y="224"/>
                  </a:cubicBezTo>
                  <a:lnTo>
                    <a:pt x="505" y="226"/>
                  </a:lnTo>
                  <a:cubicBezTo>
                    <a:pt x="186" y="226"/>
                    <a:pt x="186" y="226"/>
                    <a:pt x="186" y="226"/>
                  </a:cubicBezTo>
                  <a:cubicBezTo>
                    <a:pt x="181" y="221"/>
                    <a:pt x="169" y="221"/>
                    <a:pt x="164" y="221"/>
                  </a:cubicBez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8" name="Freeform 410"/>
            <p:cNvSpPr>
              <a:spLocks noChangeArrowheads="1"/>
            </p:cNvSpPr>
            <p:nvPr/>
          </p:nvSpPr>
          <p:spPr bwMode="auto">
            <a:xfrm>
              <a:off x="20563730" y="5907911"/>
              <a:ext cx="355507" cy="139657"/>
            </a:xfrm>
            <a:custGeom>
              <a:avLst/>
              <a:gdLst>
                <a:gd name="T0" fmla="*/ 376 w 377"/>
                <a:gd name="T1" fmla="*/ 88 h 150"/>
                <a:gd name="T2" fmla="*/ 376 w 377"/>
                <a:gd name="T3" fmla="*/ 88 h 150"/>
                <a:gd name="T4" fmla="*/ 300 w 377"/>
                <a:gd name="T5" fmla="*/ 149 h 150"/>
                <a:gd name="T6" fmla="*/ 193 w 377"/>
                <a:gd name="T7" fmla="*/ 149 h 150"/>
                <a:gd name="T8" fmla="*/ 144 w 377"/>
                <a:gd name="T9" fmla="*/ 149 h 150"/>
                <a:gd name="T10" fmla="*/ 95 w 377"/>
                <a:gd name="T11" fmla="*/ 149 h 150"/>
                <a:gd name="T12" fmla="*/ 61 w 377"/>
                <a:gd name="T13" fmla="*/ 149 h 150"/>
                <a:gd name="T14" fmla="*/ 47 w 377"/>
                <a:gd name="T15" fmla="*/ 149 h 150"/>
                <a:gd name="T16" fmla="*/ 35 w 377"/>
                <a:gd name="T17" fmla="*/ 144 h 150"/>
                <a:gd name="T18" fmla="*/ 22 w 377"/>
                <a:gd name="T19" fmla="*/ 120 h 150"/>
                <a:gd name="T20" fmla="*/ 32 w 377"/>
                <a:gd name="T21" fmla="*/ 98 h 150"/>
                <a:gd name="T22" fmla="*/ 59 w 377"/>
                <a:gd name="T23" fmla="*/ 86 h 150"/>
                <a:gd name="T24" fmla="*/ 49 w 377"/>
                <a:gd name="T25" fmla="*/ 71 h 150"/>
                <a:gd name="T26" fmla="*/ 17 w 377"/>
                <a:gd name="T27" fmla="*/ 66 h 150"/>
                <a:gd name="T28" fmla="*/ 0 w 377"/>
                <a:gd name="T29" fmla="*/ 42 h 150"/>
                <a:gd name="T30" fmla="*/ 15 w 377"/>
                <a:gd name="T31" fmla="*/ 20 h 150"/>
                <a:gd name="T32" fmla="*/ 35 w 377"/>
                <a:gd name="T33" fmla="*/ 15 h 150"/>
                <a:gd name="T34" fmla="*/ 54 w 377"/>
                <a:gd name="T35" fmla="*/ 8 h 150"/>
                <a:gd name="T36" fmla="*/ 57 w 377"/>
                <a:gd name="T37" fmla="*/ 0 h 150"/>
                <a:gd name="T38" fmla="*/ 376 w 377"/>
                <a:gd name="T39" fmla="*/ 0 h 150"/>
                <a:gd name="T40" fmla="*/ 376 w 377"/>
                <a:gd name="T41" fmla="*/ 73 h 150"/>
                <a:gd name="T42" fmla="*/ 376 w 377"/>
                <a:gd name="T4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7" h="150">
                  <a:moveTo>
                    <a:pt x="376" y="88"/>
                  </a:moveTo>
                  <a:lnTo>
                    <a:pt x="376" y="88"/>
                  </a:lnTo>
                  <a:cubicBezTo>
                    <a:pt x="376" y="122"/>
                    <a:pt x="342" y="149"/>
                    <a:pt x="300" y="149"/>
                  </a:cubicBezTo>
                  <a:cubicBezTo>
                    <a:pt x="264" y="149"/>
                    <a:pt x="230" y="149"/>
                    <a:pt x="193" y="149"/>
                  </a:cubicBezTo>
                  <a:cubicBezTo>
                    <a:pt x="176" y="149"/>
                    <a:pt x="159" y="149"/>
                    <a:pt x="144" y="149"/>
                  </a:cubicBezTo>
                  <a:cubicBezTo>
                    <a:pt x="127" y="149"/>
                    <a:pt x="110" y="149"/>
                    <a:pt x="95" y="149"/>
                  </a:cubicBezTo>
                  <a:cubicBezTo>
                    <a:pt x="83" y="149"/>
                    <a:pt x="73" y="149"/>
                    <a:pt x="61" y="149"/>
                  </a:cubicBezTo>
                  <a:cubicBezTo>
                    <a:pt x="57" y="149"/>
                    <a:pt x="52" y="149"/>
                    <a:pt x="47" y="149"/>
                  </a:cubicBezTo>
                  <a:cubicBezTo>
                    <a:pt x="42" y="149"/>
                    <a:pt x="37" y="146"/>
                    <a:pt x="35" y="144"/>
                  </a:cubicBezTo>
                  <a:cubicBezTo>
                    <a:pt x="27" y="139"/>
                    <a:pt x="22" y="130"/>
                    <a:pt x="22" y="120"/>
                  </a:cubicBezTo>
                  <a:cubicBezTo>
                    <a:pt x="22" y="110"/>
                    <a:pt x="25" y="103"/>
                    <a:pt x="32" y="98"/>
                  </a:cubicBezTo>
                  <a:cubicBezTo>
                    <a:pt x="40" y="93"/>
                    <a:pt x="54" y="93"/>
                    <a:pt x="59" y="86"/>
                  </a:cubicBezTo>
                  <a:cubicBezTo>
                    <a:pt x="64" y="76"/>
                    <a:pt x="57" y="73"/>
                    <a:pt x="49" y="71"/>
                  </a:cubicBezTo>
                  <a:cubicBezTo>
                    <a:pt x="37" y="71"/>
                    <a:pt x="27" y="73"/>
                    <a:pt x="17" y="66"/>
                  </a:cubicBezTo>
                  <a:cubicBezTo>
                    <a:pt x="10" y="61"/>
                    <a:pt x="0" y="52"/>
                    <a:pt x="0" y="42"/>
                  </a:cubicBezTo>
                  <a:cubicBezTo>
                    <a:pt x="0" y="32"/>
                    <a:pt x="8" y="25"/>
                    <a:pt x="15" y="20"/>
                  </a:cubicBezTo>
                  <a:cubicBezTo>
                    <a:pt x="22" y="15"/>
                    <a:pt x="27" y="15"/>
                    <a:pt x="35" y="15"/>
                  </a:cubicBezTo>
                  <a:cubicBezTo>
                    <a:pt x="42" y="13"/>
                    <a:pt x="49" y="13"/>
                    <a:pt x="54" y="8"/>
                  </a:cubicBezTo>
                  <a:cubicBezTo>
                    <a:pt x="59" y="5"/>
                    <a:pt x="59" y="3"/>
                    <a:pt x="57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6" y="25"/>
                    <a:pt x="376" y="49"/>
                    <a:pt x="376" y="73"/>
                  </a:cubicBezTo>
                  <a:lnTo>
                    <a:pt x="376" y="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09" name="Freeform 411"/>
            <p:cNvSpPr>
              <a:spLocks noChangeArrowheads="1"/>
            </p:cNvSpPr>
            <p:nvPr/>
          </p:nvSpPr>
          <p:spPr bwMode="auto">
            <a:xfrm>
              <a:off x="20288635" y="5180002"/>
              <a:ext cx="495171" cy="148121"/>
            </a:xfrm>
            <a:custGeom>
              <a:avLst/>
              <a:gdLst>
                <a:gd name="T0" fmla="*/ 202 w 520"/>
                <a:gd name="T1" fmla="*/ 149 h 157"/>
                <a:gd name="T2" fmla="*/ 202 w 520"/>
                <a:gd name="T3" fmla="*/ 149 h 157"/>
                <a:gd name="T4" fmla="*/ 202 w 520"/>
                <a:gd name="T5" fmla="*/ 144 h 157"/>
                <a:gd name="T6" fmla="*/ 197 w 520"/>
                <a:gd name="T7" fmla="*/ 137 h 157"/>
                <a:gd name="T8" fmla="*/ 36 w 520"/>
                <a:gd name="T9" fmla="*/ 137 h 157"/>
                <a:gd name="T10" fmla="*/ 0 w 520"/>
                <a:gd name="T11" fmla="*/ 107 h 157"/>
                <a:gd name="T12" fmla="*/ 36 w 520"/>
                <a:gd name="T13" fmla="*/ 78 h 157"/>
                <a:gd name="T14" fmla="*/ 195 w 520"/>
                <a:gd name="T15" fmla="*/ 78 h 157"/>
                <a:gd name="T16" fmla="*/ 195 w 520"/>
                <a:gd name="T17" fmla="*/ 59 h 157"/>
                <a:gd name="T18" fmla="*/ 83 w 520"/>
                <a:gd name="T19" fmla="*/ 59 h 157"/>
                <a:gd name="T20" fmla="*/ 53 w 520"/>
                <a:gd name="T21" fmla="*/ 29 h 157"/>
                <a:gd name="T22" fmla="*/ 83 w 520"/>
                <a:gd name="T23" fmla="*/ 0 h 157"/>
                <a:gd name="T24" fmla="*/ 256 w 520"/>
                <a:gd name="T25" fmla="*/ 0 h 157"/>
                <a:gd name="T26" fmla="*/ 441 w 520"/>
                <a:gd name="T27" fmla="*/ 2 h 157"/>
                <a:gd name="T28" fmla="*/ 517 w 520"/>
                <a:gd name="T29" fmla="*/ 63 h 157"/>
                <a:gd name="T30" fmla="*/ 519 w 520"/>
                <a:gd name="T31" fmla="*/ 156 h 157"/>
                <a:gd name="T32" fmla="*/ 197 w 520"/>
                <a:gd name="T33" fmla="*/ 154 h 157"/>
                <a:gd name="T34" fmla="*/ 202 w 520"/>
                <a:gd name="T35" fmla="*/ 14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0" h="157">
                  <a:moveTo>
                    <a:pt x="202" y="149"/>
                  </a:moveTo>
                  <a:lnTo>
                    <a:pt x="202" y="149"/>
                  </a:lnTo>
                  <a:cubicBezTo>
                    <a:pt x="202" y="144"/>
                    <a:pt x="202" y="144"/>
                    <a:pt x="202" y="144"/>
                  </a:cubicBezTo>
                  <a:cubicBezTo>
                    <a:pt x="200" y="139"/>
                    <a:pt x="197" y="137"/>
                    <a:pt x="197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17" y="137"/>
                    <a:pt x="0" y="124"/>
                    <a:pt x="0" y="107"/>
                  </a:cubicBezTo>
                  <a:cubicBezTo>
                    <a:pt x="0" y="92"/>
                    <a:pt x="17" y="78"/>
                    <a:pt x="36" y="78"/>
                  </a:cubicBezTo>
                  <a:cubicBezTo>
                    <a:pt x="195" y="78"/>
                    <a:pt x="195" y="78"/>
                    <a:pt x="195" y="78"/>
                  </a:cubicBezTo>
                  <a:cubicBezTo>
                    <a:pt x="207" y="71"/>
                    <a:pt x="195" y="59"/>
                    <a:pt x="195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68" y="59"/>
                    <a:pt x="53" y="46"/>
                    <a:pt x="53" y="29"/>
                  </a:cubicBezTo>
                  <a:cubicBezTo>
                    <a:pt x="53" y="14"/>
                    <a:pt x="68" y="0"/>
                    <a:pt x="83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8" y="0"/>
                    <a:pt x="441" y="2"/>
                    <a:pt x="441" y="2"/>
                  </a:cubicBezTo>
                  <a:cubicBezTo>
                    <a:pt x="483" y="2"/>
                    <a:pt x="514" y="29"/>
                    <a:pt x="517" y="63"/>
                  </a:cubicBezTo>
                  <a:cubicBezTo>
                    <a:pt x="519" y="107"/>
                    <a:pt x="519" y="129"/>
                    <a:pt x="519" y="156"/>
                  </a:cubicBezTo>
                  <a:cubicBezTo>
                    <a:pt x="197" y="154"/>
                    <a:pt x="197" y="154"/>
                    <a:pt x="197" y="154"/>
                  </a:cubicBezTo>
                  <a:cubicBezTo>
                    <a:pt x="200" y="154"/>
                    <a:pt x="202" y="151"/>
                    <a:pt x="202" y="14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0" name="Freeform 412"/>
            <p:cNvSpPr>
              <a:spLocks noChangeArrowheads="1"/>
            </p:cNvSpPr>
            <p:nvPr/>
          </p:nvSpPr>
          <p:spPr bwMode="auto">
            <a:xfrm>
              <a:off x="20237848" y="5328123"/>
              <a:ext cx="545958" cy="211601"/>
            </a:xfrm>
            <a:custGeom>
              <a:avLst/>
              <a:gdLst>
                <a:gd name="T0" fmla="*/ 253 w 573"/>
                <a:gd name="T1" fmla="*/ 224 h 225"/>
                <a:gd name="T2" fmla="*/ 253 w 573"/>
                <a:gd name="T3" fmla="*/ 224 h 225"/>
                <a:gd name="T4" fmla="*/ 239 w 573"/>
                <a:gd name="T5" fmla="*/ 192 h 225"/>
                <a:gd name="T6" fmla="*/ 278 w 573"/>
                <a:gd name="T7" fmla="*/ 170 h 225"/>
                <a:gd name="T8" fmla="*/ 353 w 573"/>
                <a:gd name="T9" fmla="*/ 160 h 225"/>
                <a:gd name="T10" fmla="*/ 378 w 573"/>
                <a:gd name="T11" fmla="*/ 156 h 225"/>
                <a:gd name="T12" fmla="*/ 387 w 573"/>
                <a:gd name="T13" fmla="*/ 153 h 225"/>
                <a:gd name="T14" fmla="*/ 409 w 573"/>
                <a:gd name="T15" fmla="*/ 136 h 225"/>
                <a:gd name="T16" fmla="*/ 329 w 573"/>
                <a:gd name="T17" fmla="*/ 136 h 225"/>
                <a:gd name="T18" fmla="*/ 273 w 573"/>
                <a:gd name="T19" fmla="*/ 136 h 225"/>
                <a:gd name="T20" fmla="*/ 97 w 573"/>
                <a:gd name="T21" fmla="*/ 136 h 225"/>
                <a:gd name="T22" fmla="*/ 61 w 573"/>
                <a:gd name="T23" fmla="*/ 107 h 225"/>
                <a:gd name="T24" fmla="*/ 97 w 573"/>
                <a:gd name="T25" fmla="*/ 78 h 225"/>
                <a:gd name="T26" fmla="*/ 248 w 573"/>
                <a:gd name="T27" fmla="*/ 78 h 225"/>
                <a:gd name="T28" fmla="*/ 253 w 573"/>
                <a:gd name="T29" fmla="*/ 70 h 225"/>
                <a:gd name="T30" fmla="*/ 253 w 573"/>
                <a:gd name="T31" fmla="*/ 65 h 225"/>
                <a:gd name="T32" fmla="*/ 248 w 573"/>
                <a:gd name="T33" fmla="*/ 61 h 225"/>
                <a:gd name="T34" fmla="*/ 41 w 573"/>
                <a:gd name="T35" fmla="*/ 61 h 225"/>
                <a:gd name="T36" fmla="*/ 0 w 573"/>
                <a:gd name="T37" fmla="*/ 31 h 225"/>
                <a:gd name="T38" fmla="*/ 41 w 573"/>
                <a:gd name="T39" fmla="*/ 2 h 225"/>
                <a:gd name="T40" fmla="*/ 248 w 573"/>
                <a:gd name="T41" fmla="*/ 2 h 225"/>
                <a:gd name="T42" fmla="*/ 248 w 573"/>
                <a:gd name="T43" fmla="*/ 0 h 225"/>
                <a:gd name="T44" fmla="*/ 570 w 573"/>
                <a:gd name="T45" fmla="*/ 2 h 225"/>
                <a:gd name="T46" fmla="*/ 570 w 573"/>
                <a:gd name="T47" fmla="*/ 29 h 225"/>
                <a:gd name="T48" fmla="*/ 558 w 573"/>
                <a:gd name="T49" fmla="*/ 116 h 225"/>
                <a:gd name="T50" fmla="*/ 492 w 573"/>
                <a:gd name="T51" fmla="*/ 172 h 225"/>
                <a:gd name="T52" fmla="*/ 443 w 573"/>
                <a:gd name="T53" fmla="*/ 209 h 225"/>
                <a:gd name="T54" fmla="*/ 433 w 573"/>
                <a:gd name="T55" fmla="*/ 216 h 225"/>
                <a:gd name="T56" fmla="*/ 407 w 573"/>
                <a:gd name="T57" fmla="*/ 224 h 225"/>
                <a:gd name="T58" fmla="*/ 407 w 573"/>
                <a:gd name="T59" fmla="*/ 224 h 225"/>
                <a:gd name="T60" fmla="*/ 253 w 573"/>
                <a:gd name="T61" fmla="*/ 2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3" h="225">
                  <a:moveTo>
                    <a:pt x="253" y="224"/>
                  </a:moveTo>
                  <a:lnTo>
                    <a:pt x="253" y="224"/>
                  </a:lnTo>
                  <a:cubicBezTo>
                    <a:pt x="236" y="224"/>
                    <a:pt x="234" y="204"/>
                    <a:pt x="239" y="192"/>
                  </a:cubicBezTo>
                  <a:cubicBezTo>
                    <a:pt x="246" y="177"/>
                    <a:pt x="263" y="172"/>
                    <a:pt x="278" y="170"/>
                  </a:cubicBezTo>
                  <a:cubicBezTo>
                    <a:pt x="302" y="165"/>
                    <a:pt x="329" y="163"/>
                    <a:pt x="353" y="160"/>
                  </a:cubicBezTo>
                  <a:cubicBezTo>
                    <a:pt x="363" y="158"/>
                    <a:pt x="368" y="158"/>
                    <a:pt x="378" y="156"/>
                  </a:cubicBezTo>
                  <a:cubicBezTo>
                    <a:pt x="380" y="156"/>
                    <a:pt x="385" y="153"/>
                    <a:pt x="387" y="153"/>
                  </a:cubicBezTo>
                  <a:cubicBezTo>
                    <a:pt x="409" y="136"/>
                    <a:pt x="409" y="136"/>
                    <a:pt x="409" y="136"/>
                  </a:cubicBezTo>
                  <a:cubicBezTo>
                    <a:pt x="329" y="136"/>
                    <a:pt x="329" y="136"/>
                    <a:pt x="329" y="136"/>
                  </a:cubicBezTo>
                  <a:cubicBezTo>
                    <a:pt x="305" y="138"/>
                    <a:pt x="287" y="138"/>
                    <a:pt x="273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78" y="136"/>
                    <a:pt x="61" y="124"/>
                    <a:pt x="61" y="107"/>
                  </a:cubicBezTo>
                  <a:cubicBezTo>
                    <a:pt x="61" y="90"/>
                    <a:pt x="78" y="78"/>
                    <a:pt x="97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1" y="75"/>
                    <a:pt x="253" y="73"/>
                    <a:pt x="253" y="70"/>
                  </a:cubicBezTo>
                  <a:cubicBezTo>
                    <a:pt x="253" y="65"/>
                    <a:pt x="253" y="65"/>
                    <a:pt x="253" y="65"/>
                  </a:cubicBezTo>
                  <a:cubicBezTo>
                    <a:pt x="251" y="63"/>
                    <a:pt x="248" y="61"/>
                    <a:pt x="248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19" y="61"/>
                    <a:pt x="0" y="46"/>
                    <a:pt x="0" y="31"/>
                  </a:cubicBezTo>
                  <a:cubicBezTo>
                    <a:pt x="0" y="14"/>
                    <a:pt x="19" y="2"/>
                    <a:pt x="41" y="2"/>
                  </a:cubicBezTo>
                  <a:cubicBezTo>
                    <a:pt x="248" y="2"/>
                    <a:pt x="248" y="2"/>
                    <a:pt x="248" y="2"/>
                  </a:cubicBezTo>
                  <a:cubicBezTo>
                    <a:pt x="248" y="2"/>
                    <a:pt x="248" y="2"/>
                    <a:pt x="248" y="0"/>
                  </a:cubicBezTo>
                  <a:cubicBezTo>
                    <a:pt x="570" y="2"/>
                    <a:pt x="570" y="2"/>
                    <a:pt x="570" y="2"/>
                  </a:cubicBezTo>
                  <a:cubicBezTo>
                    <a:pt x="570" y="9"/>
                    <a:pt x="570" y="19"/>
                    <a:pt x="570" y="29"/>
                  </a:cubicBezTo>
                  <a:cubicBezTo>
                    <a:pt x="570" y="56"/>
                    <a:pt x="572" y="90"/>
                    <a:pt x="558" y="116"/>
                  </a:cubicBezTo>
                  <a:cubicBezTo>
                    <a:pt x="546" y="143"/>
                    <a:pt x="514" y="156"/>
                    <a:pt x="492" y="172"/>
                  </a:cubicBezTo>
                  <a:cubicBezTo>
                    <a:pt x="475" y="185"/>
                    <a:pt x="461" y="197"/>
                    <a:pt x="443" y="209"/>
                  </a:cubicBezTo>
                  <a:cubicBezTo>
                    <a:pt x="441" y="211"/>
                    <a:pt x="436" y="214"/>
                    <a:pt x="433" y="216"/>
                  </a:cubicBezTo>
                  <a:cubicBezTo>
                    <a:pt x="426" y="221"/>
                    <a:pt x="416" y="224"/>
                    <a:pt x="407" y="224"/>
                  </a:cubicBezTo>
                  <a:lnTo>
                    <a:pt x="407" y="224"/>
                  </a:lnTo>
                  <a:lnTo>
                    <a:pt x="253" y="224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1" name="Freeform 413"/>
            <p:cNvSpPr>
              <a:spLocks noChangeArrowheads="1"/>
            </p:cNvSpPr>
            <p:nvPr/>
          </p:nvSpPr>
          <p:spPr bwMode="auto">
            <a:xfrm>
              <a:off x="20851522" y="5180002"/>
              <a:ext cx="1185025" cy="135425"/>
            </a:xfrm>
            <a:custGeom>
              <a:avLst/>
              <a:gdLst>
                <a:gd name="T0" fmla="*/ 1233 w 1237"/>
                <a:gd name="T1" fmla="*/ 146 h 147"/>
                <a:gd name="T2" fmla="*/ 1233 w 1237"/>
                <a:gd name="T3" fmla="*/ 146 h 147"/>
                <a:gd name="T4" fmla="*/ 0 w 1237"/>
                <a:gd name="T5" fmla="*/ 144 h 147"/>
                <a:gd name="T6" fmla="*/ 0 w 1237"/>
                <a:gd name="T7" fmla="*/ 10 h 147"/>
                <a:gd name="T8" fmla="*/ 8 w 1237"/>
                <a:gd name="T9" fmla="*/ 0 h 147"/>
                <a:gd name="T10" fmla="*/ 1236 w 1237"/>
                <a:gd name="T11" fmla="*/ 2 h 147"/>
                <a:gd name="T12" fmla="*/ 1233 w 1237"/>
                <a:gd name="T13" fmla="*/ 1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7" h="147">
                  <a:moveTo>
                    <a:pt x="1233" y="146"/>
                  </a:moveTo>
                  <a:lnTo>
                    <a:pt x="1233" y="146"/>
                  </a:lnTo>
                  <a:cubicBezTo>
                    <a:pt x="0" y="144"/>
                    <a:pt x="0" y="144"/>
                    <a:pt x="0" y="1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0"/>
                    <a:pt x="8" y="0"/>
                  </a:cubicBezTo>
                  <a:cubicBezTo>
                    <a:pt x="1236" y="2"/>
                    <a:pt x="1236" y="2"/>
                    <a:pt x="1236" y="2"/>
                  </a:cubicBezTo>
                  <a:lnTo>
                    <a:pt x="1233" y="146"/>
                  </a:lnTo>
                </a:path>
              </a:pathLst>
            </a:custGeom>
            <a:solidFill>
              <a:srgbClr val="E963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2" name="Freeform 414"/>
            <p:cNvSpPr>
              <a:spLocks noChangeArrowheads="1"/>
            </p:cNvSpPr>
            <p:nvPr/>
          </p:nvSpPr>
          <p:spPr bwMode="auto">
            <a:xfrm>
              <a:off x="20851522" y="5319659"/>
              <a:ext cx="1180792" cy="135425"/>
            </a:xfrm>
            <a:custGeom>
              <a:avLst/>
              <a:gdLst>
                <a:gd name="T0" fmla="*/ 1233 w 1234"/>
                <a:gd name="T1" fmla="*/ 146 h 147"/>
                <a:gd name="T2" fmla="*/ 1233 w 1234"/>
                <a:gd name="T3" fmla="*/ 146 h 147"/>
                <a:gd name="T4" fmla="*/ 8 w 1234"/>
                <a:gd name="T5" fmla="*/ 144 h 147"/>
                <a:gd name="T6" fmla="*/ 0 w 1234"/>
                <a:gd name="T7" fmla="*/ 134 h 147"/>
                <a:gd name="T8" fmla="*/ 0 w 1234"/>
                <a:gd name="T9" fmla="*/ 0 h 147"/>
                <a:gd name="T10" fmla="*/ 1233 w 1234"/>
                <a:gd name="T11" fmla="*/ 2 h 147"/>
                <a:gd name="T12" fmla="*/ 1233 w 1234"/>
                <a:gd name="T13" fmla="*/ 1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4" h="147">
                  <a:moveTo>
                    <a:pt x="1233" y="146"/>
                  </a:moveTo>
                  <a:lnTo>
                    <a:pt x="1233" y="146"/>
                  </a:lnTo>
                  <a:cubicBezTo>
                    <a:pt x="8" y="144"/>
                    <a:pt x="8" y="144"/>
                    <a:pt x="8" y="144"/>
                  </a:cubicBezTo>
                  <a:cubicBezTo>
                    <a:pt x="3" y="144"/>
                    <a:pt x="0" y="139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33" y="2"/>
                    <a:pt x="1233" y="2"/>
                    <a:pt x="1233" y="2"/>
                  </a:cubicBezTo>
                  <a:lnTo>
                    <a:pt x="1233" y="146"/>
                  </a:lnTo>
                </a:path>
              </a:pathLst>
            </a:custGeom>
            <a:solidFill>
              <a:srgbClr val="D94A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3" name="Freeform 415"/>
            <p:cNvSpPr>
              <a:spLocks noChangeArrowheads="1"/>
            </p:cNvSpPr>
            <p:nvPr/>
          </p:nvSpPr>
          <p:spPr bwMode="auto">
            <a:xfrm>
              <a:off x="20986953" y="5768254"/>
              <a:ext cx="1045361" cy="135425"/>
            </a:xfrm>
            <a:custGeom>
              <a:avLst/>
              <a:gdLst>
                <a:gd name="T0" fmla="*/ 1091 w 1092"/>
                <a:gd name="T1" fmla="*/ 146 h 147"/>
                <a:gd name="T2" fmla="*/ 1091 w 1092"/>
                <a:gd name="T3" fmla="*/ 146 h 147"/>
                <a:gd name="T4" fmla="*/ 0 w 1092"/>
                <a:gd name="T5" fmla="*/ 143 h 147"/>
                <a:gd name="T6" fmla="*/ 0 w 1092"/>
                <a:gd name="T7" fmla="*/ 9 h 147"/>
                <a:gd name="T8" fmla="*/ 9 w 1092"/>
                <a:gd name="T9" fmla="*/ 0 h 147"/>
                <a:gd name="T10" fmla="*/ 1091 w 1092"/>
                <a:gd name="T11" fmla="*/ 2 h 147"/>
                <a:gd name="T12" fmla="*/ 1091 w 1092"/>
                <a:gd name="T13" fmla="*/ 1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2" h="147">
                  <a:moveTo>
                    <a:pt x="1091" y="146"/>
                  </a:moveTo>
                  <a:lnTo>
                    <a:pt x="1091" y="146"/>
                  </a:lnTo>
                  <a:cubicBezTo>
                    <a:pt x="0" y="143"/>
                    <a:pt x="0" y="143"/>
                    <a:pt x="0" y="14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5" y="0"/>
                    <a:pt x="9" y="0"/>
                  </a:cubicBezTo>
                  <a:cubicBezTo>
                    <a:pt x="1091" y="2"/>
                    <a:pt x="1091" y="2"/>
                    <a:pt x="1091" y="2"/>
                  </a:cubicBezTo>
                  <a:lnTo>
                    <a:pt x="1091" y="146"/>
                  </a:lnTo>
                </a:path>
              </a:pathLst>
            </a:custGeom>
            <a:solidFill>
              <a:srgbClr val="D94A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4" name="Freeform 416"/>
            <p:cNvSpPr>
              <a:spLocks noChangeArrowheads="1"/>
            </p:cNvSpPr>
            <p:nvPr/>
          </p:nvSpPr>
          <p:spPr bwMode="auto">
            <a:xfrm>
              <a:off x="20986953" y="5907911"/>
              <a:ext cx="1045361" cy="135425"/>
            </a:xfrm>
            <a:custGeom>
              <a:avLst/>
              <a:gdLst>
                <a:gd name="T0" fmla="*/ 1091 w 1092"/>
                <a:gd name="T1" fmla="*/ 146 h 147"/>
                <a:gd name="T2" fmla="*/ 1091 w 1092"/>
                <a:gd name="T3" fmla="*/ 146 h 147"/>
                <a:gd name="T4" fmla="*/ 9 w 1092"/>
                <a:gd name="T5" fmla="*/ 144 h 147"/>
                <a:gd name="T6" fmla="*/ 0 w 1092"/>
                <a:gd name="T7" fmla="*/ 134 h 147"/>
                <a:gd name="T8" fmla="*/ 0 w 1092"/>
                <a:gd name="T9" fmla="*/ 0 h 147"/>
                <a:gd name="T10" fmla="*/ 1091 w 1092"/>
                <a:gd name="T11" fmla="*/ 3 h 147"/>
                <a:gd name="T12" fmla="*/ 1091 w 1092"/>
                <a:gd name="T13" fmla="*/ 1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2" h="147">
                  <a:moveTo>
                    <a:pt x="1091" y="146"/>
                  </a:moveTo>
                  <a:lnTo>
                    <a:pt x="1091" y="146"/>
                  </a:lnTo>
                  <a:cubicBezTo>
                    <a:pt x="9" y="144"/>
                    <a:pt x="9" y="144"/>
                    <a:pt x="9" y="144"/>
                  </a:cubicBezTo>
                  <a:cubicBezTo>
                    <a:pt x="5" y="144"/>
                    <a:pt x="0" y="139"/>
                    <a:pt x="0" y="1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91" y="3"/>
                    <a:pt x="1091" y="3"/>
                    <a:pt x="1091" y="3"/>
                  </a:cubicBezTo>
                  <a:lnTo>
                    <a:pt x="1091" y="146"/>
                  </a:lnTo>
                </a:path>
              </a:pathLst>
            </a:custGeom>
            <a:solidFill>
              <a:srgbClr val="E963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5" name="Freeform 417"/>
            <p:cNvSpPr>
              <a:spLocks noChangeArrowheads="1"/>
            </p:cNvSpPr>
            <p:nvPr/>
          </p:nvSpPr>
          <p:spPr bwMode="auto">
            <a:xfrm>
              <a:off x="21537143" y="5387372"/>
              <a:ext cx="313185" cy="423203"/>
            </a:xfrm>
            <a:custGeom>
              <a:avLst/>
              <a:gdLst>
                <a:gd name="T0" fmla="*/ 117 w 330"/>
                <a:gd name="T1" fmla="*/ 38 h 444"/>
                <a:gd name="T2" fmla="*/ 117 w 330"/>
                <a:gd name="T3" fmla="*/ 38 h 444"/>
                <a:gd name="T4" fmla="*/ 97 w 330"/>
                <a:gd name="T5" fmla="*/ 443 h 444"/>
                <a:gd name="T6" fmla="*/ 329 w 330"/>
                <a:gd name="T7" fmla="*/ 411 h 444"/>
                <a:gd name="T8" fmla="*/ 326 w 330"/>
                <a:gd name="T9" fmla="*/ 0 h 444"/>
                <a:gd name="T10" fmla="*/ 117 w 330"/>
                <a:gd name="T11" fmla="*/ 38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0" h="444">
                  <a:moveTo>
                    <a:pt x="117" y="38"/>
                  </a:moveTo>
                  <a:lnTo>
                    <a:pt x="117" y="38"/>
                  </a:lnTo>
                  <a:cubicBezTo>
                    <a:pt x="117" y="38"/>
                    <a:pt x="0" y="148"/>
                    <a:pt x="97" y="443"/>
                  </a:cubicBezTo>
                  <a:cubicBezTo>
                    <a:pt x="329" y="411"/>
                    <a:pt x="329" y="411"/>
                    <a:pt x="329" y="411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17" y="38"/>
                  </a:lnTo>
                </a:path>
              </a:pathLst>
            </a:custGeom>
            <a:solidFill>
              <a:srgbClr val="DB42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6" name="Freeform 418"/>
            <p:cNvSpPr>
              <a:spLocks noChangeArrowheads="1"/>
            </p:cNvSpPr>
            <p:nvPr/>
          </p:nvSpPr>
          <p:spPr bwMode="auto">
            <a:xfrm>
              <a:off x="21427105" y="5306963"/>
              <a:ext cx="431688" cy="575556"/>
            </a:xfrm>
            <a:custGeom>
              <a:avLst/>
              <a:gdLst>
                <a:gd name="T0" fmla="*/ 406 w 452"/>
                <a:gd name="T1" fmla="*/ 604 h 605"/>
                <a:gd name="T2" fmla="*/ 406 w 452"/>
                <a:gd name="T3" fmla="*/ 604 h 605"/>
                <a:gd name="T4" fmla="*/ 451 w 452"/>
                <a:gd name="T5" fmla="*/ 0 h 605"/>
                <a:gd name="T6" fmla="*/ 406 w 452"/>
                <a:gd name="T7" fmla="*/ 604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2" h="605">
                  <a:moveTo>
                    <a:pt x="406" y="604"/>
                  </a:moveTo>
                  <a:lnTo>
                    <a:pt x="406" y="604"/>
                  </a:lnTo>
                  <a:cubicBezTo>
                    <a:pt x="406" y="604"/>
                    <a:pt x="0" y="341"/>
                    <a:pt x="451" y="0"/>
                  </a:cubicBezTo>
                  <a:lnTo>
                    <a:pt x="406" y="604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7" name="Freeform 419"/>
            <p:cNvSpPr>
              <a:spLocks noChangeArrowheads="1"/>
            </p:cNvSpPr>
            <p:nvPr/>
          </p:nvSpPr>
          <p:spPr bwMode="auto">
            <a:xfrm>
              <a:off x="21638717" y="5497404"/>
              <a:ext cx="42322" cy="101569"/>
            </a:xfrm>
            <a:custGeom>
              <a:avLst/>
              <a:gdLst>
                <a:gd name="T0" fmla="*/ 17 w 50"/>
                <a:gd name="T1" fmla="*/ 108 h 109"/>
                <a:gd name="T2" fmla="*/ 17 w 50"/>
                <a:gd name="T3" fmla="*/ 108 h 109"/>
                <a:gd name="T4" fmla="*/ 5 w 50"/>
                <a:gd name="T5" fmla="*/ 49 h 109"/>
                <a:gd name="T6" fmla="*/ 49 w 50"/>
                <a:gd name="T7" fmla="*/ 0 h 109"/>
                <a:gd name="T8" fmla="*/ 17 w 50"/>
                <a:gd name="T9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09">
                  <a:moveTo>
                    <a:pt x="17" y="108"/>
                  </a:moveTo>
                  <a:lnTo>
                    <a:pt x="17" y="108"/>
                  </a:lnTo>
                  <a:cubicBezTo>
                    <a:pt x="17" y="108"/>
                    <a:pt x="0" y="69"/>
                    <a:pt x="5" y="49"/>
                  </a:cubicBezTo>
                  <a:cubicBezTo>
                    <a:pt x="5" y="49"/>
                    <a:pt x="3" y="39"/>
                    <a:pt x="49" y="0"/>
                  </a:cubicBezTo>
                  <a:lnTo>
                    <a:pt x="17" y="108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8" name="Freeform 420"/>
            <p:cNvSpPr>
              <a:spLocks noChangeArrowheads="1"/>
            </p:cNvSpPr>
            <p:nvPr/>
          </p:nvSpPr>
          <p:spPr bwMode="auto">
            <a:xfrm>
              <a:off x="21642949" y="5188466"/>
              <a:ext cx="774498" cy="765997"/>
            </a:xfrm>
            <a:custGeom>
              <a:avLst/>
              <a:gdLst>
                <a:gd name="T0" fmla="*/ 9 w 812"/>
                <a:gd name="T1" fmla="*/ 556 h 803"/>
                <a:gd name="T2" fmla="*/ 9 w 812"/>
                <a:gd name="T3" fmla="*/ 556 h 803"/>
                <a:gd name="T4" fmla="*/ 49 w 812"/>
                <a:gd name="T5" fmla="*/ 505 h 803"/>
                <a:gd name="T6" fmla="*/ 56 w 812"/>
                <a:gd name="T7" fmla="*/ 507 h 803"/>
                <a:gd name="T8" fmla="*/ 182 w 812"/>
                <a:gd name="T9" fmla="*/ 729 h 803"/>
                <a:gd name="T10" fmla="*/ 529 w 812"/>
                <a:gd name="T11" fmla="*/ 743 h 803"/>
                <a:gd name="T12" fmla="*/ 729 w 812"/>
                <a:gd name="T13" fmla="*/ 575 h 803"/>
                <a:gd name="T14" fmla="*/ 687 w 812"/>
                <a:gd name="T15" fmla="*/ 605 h 803"/>
                <a:gd name="T16" fmla="*/ 719 w 812"/>
                <a:gd name="T17" fmla="*/ 553 h 803"/>
                <a:gd name="T18" fmla="*/ 811 w 812"/>
                <a:gd name="T19" fmla="*/ 432 h 803"/>
                <a:gd name="T20" fmla="*/ 760 w 812"/>
                <a:gd name="T21" fmla="*/ 358 h 803"/>
                <a:gd name="T22" fmla="*/ 736 w 812"/>
                <a:gd name="T23" fmla="*/ 241 h 803"/>
                <a:gd name="T24" fmla="*/ 736 w 812"/>
                <a:gd name="T25" fmla="*/ 241 h 803"/>
                <a:gd name="T26" fmla="*/ 631 w 812"/>
                <a:gd name="T27" fmla="*/ 107 h 803"/>
                <a:gd name="T28" fmla="*/ 139 w 812"/>
                <a:gd name="T29" fmla="*/ 210 h 803"/>
                <a:gd name="T30" fmla="*/ 9 w 812"/>
                <a:gd name="T31" fmla="*/ 556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2" h="803">
                  <a:moveTo>
                    <a:pt x="9" y="556"/>
                  </a:moveTo>
                  <a:lnTo>
                    <a:pt x="9" y="556"/>
                  </a:lnTo>
                  <a:cubicBezTo>
                    <a:pt x="49" y="505"/>
                    <a:pt x="49" y="505"/>
                    <a:pt x="49" y="505"/>
                  </a:cubicBezTo>
                  <a:cubicBezTo>
                    <a:pt x="56" y="507"/>
                    <a:pt x="56" y="507"/>
                    <a:pt x="56" y="507"/>
                  </a:cubicBezTo>
                  <a:cubicBezTo>
                    <a:pt x="66" y="595"/>
                    <a:pt x="109" y="675"/>
                    <a:pt x="182" y="729"/>
                  </a:cubicBezTo>
                  <a:cubicBezTo>
                    <a:pt x="283" y="800"/>
                    <a:pt x="416" y="802"/>
                    <a:pt x="529" y="743"/>
                  </a:cubicBezTo>
                  <a:cubicBezTo>
                    <a:pt x="687" y="705"/>
                    <a:pt x="729" y="575"/>
                    <a:pt x="729" y="575"/>
                  </a:cubicBezTo>
                  <a:cubicBezTo>
                    <a:pt x="721" y="585"/>
                    <a:pt x="704" y="597"/>
                    <a:pt x="687" y="605"/>
                  </a:cubicBezTo>
                  <a:cubicBezTo>
                    <a:pt x="699" y="587"/>
                    <a:pt x="709" y="570"/>
                    <a:pt x="719" y="553"/>
                  </a:cubicBezTo>
                  <a:cubicBezTo>
                    <a:pt x="790" y="553"/>
                    <a:pt x="811" y="432"/>
                    <a:pt x="811" y="432"/>
                  </a:cubicBezTo>
                  <a:cubicBezTo>
                    <a:pt x="792" y="446"/>
                    <a:pt x="772" y="405"/>
                    <a:pt x="760" y="358"/>
                  </a:cubicBezTo>
                  <a:cubicBezTo>
                    <a:pt x="758" y="319"/>
                    <a:pt x="750" y="278"/>
                    <a:pt x="736" y="241"/>
                  </a:cubicBezTo>
                  <a:lnTo>
                    <a:pt x="736" y="241"/>
                  </a:lnTo>
                  <a:cubicBezTo>
                    <a:pt x="714" y="188"/>
                    <a:pt x="680" y="142"/>
                    <a:pt x="631" y="107"/>
                  </a:cubicBezTo>
                  <a:cubicBezTo>
                    <a:pt x="482" y="0"/>
                    <a:pt x="265" y="47"/>
                    <a:pt x="139" y="210"/>
                  </a:cubicBezTo>
                  <a:cubicBezTo>
                    <a:pt x="0" y="356"/>
                    <a:pt x="9" y="556"/>
                    <a:pt x="9" y="556"/>
                  </a:cubicBezTo>
                </a:path>
              </a:pathLst>
            </a:custGeom>
            <a:solidFill>
              <a:srgbClr val="8B61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19" name="Freeform 421"/>
            <p:cNvSpPr>
              <a:spLocks noChangeArrowheads="1"/>
            </p:cNvSpPr>
            <p:nvPr/>
          </p:nvSpPr>
          <p:spPr bwMode="auto">
            <a:xfrm>
              <a:off x="20919237" y="5768254"/>
              <a:ext cx="67716" cy="139657"/>
            </a:xfrm>
            <a:custGeom>
              <a:avLst/>
              <a:gdLst>
                <a:gd name="T0" fmla="*/ 0 w 77"/>
                <a:gd name="T1" fmla="*/ 22 h 149"/>
                <a:gd name="T2" fmla="*/ 0 w 77"/>
                <a:gd name="T3" fmla="*/ 22 h 149"/>
                <a:gd name="T4" fmla="*/ 12 w 77"/>
                <a:gd name="T5" fmla="*/ 0 h 149"/>
                <a:gd name="T6" fmla="*/ 63 w 77"/>
                <a:gd name="T7" fmla="*/ 0 h 149"/>
                <a:gd name="T8" fmla="*/ 76 w 77"/>
                <a:gd name="T9" fmla="*/ 22 h 149"/>
                <a:gd name="T10" fmla="*/ 76 w 77"/>
                <a:gd name="T11" fmla="*/ 148 h 149"/>
                <a:gd name="T12" fmla="*/ 0 w 77"/>
                <a:gd name="T13" fmla="*/ 148 h 149"/>
                <a:gd name="T14" fmla="*/ 0 w 77"/>
                <a:gd name="T15" fmla="*/ 2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49">
                  <a:moveTo>
                    <a:pt x="0" y="22"/>
                  </a:moveTo>
                  <a:lnTo>
                    <a:pt x="0" y="22"/>
                  </a:lnTo>
                  <a:cubicBezTo>
                    <a:pt x="0" y="9"/>
                    <a:pt x="5" y="0"/>
                    <a:pt x="1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1" y="0"/>
                    <a:pt x="76" y="9"/>
                    <a:pt x="76" y="22"/>
                  </a:cubicBezTo>
                  <a:cubicBezTo>
                    <a:pt x="76" y="148"/>
                    <a:pt x="76" y="148"/>
                    <a:pt x="76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2"/>
                  </a:lnTo>
                </a:path>
              </a:pathLst>
            </a:custGeom>
            <a:solidFill>
              <a:srgbClr val="F5AE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0" name="Freeform 422"/>
            <p:cNvSpPr>
              <a:spLocks noChangeArrowheads="1"/>
            </p:cNvSpPr>
            <p:nvPr/>
          </p:nvSpPr>
          <p:spPr bwMode="auto">
            <a:xfrm>
              <a:off x="20919237" y="5912143"/>
              <a:ext cx="67716" cy="139657"/>
            </a:xfrm>
            <a:custGeom>
              <a:avLst/>
              <a:gdLst>
                <a:gd name="T0" fmla="*/ 0 w 77"/>
                <a:gd name="T1" fmla="*/ 127 h 152"/>
                <a:gd name="T2" fmla="*/ 0 w 77"/>
                <a:gd name="T3" fmla="*/ 127 h 152"/>
                <a:gd name="T4" fmla="*/ 0 w 77"/>
                <a:gd name="T5" fmla="*/ 0 h 152"/>
                <a:gd name="T6" fmla="*/ 76 w 77"/>
                <a:gd name="T7" fmla="*/ 0 h 152"/>
                <a:gd name="T8" fmla="*/ 76 w 77"/>
                <a:gd name="T9" fmla="*/ 127 h 152"/>
                <a:gd name="T10" fmla="*/ 63 w 77"/>
                <a:gd name="T11" fmla="*/ 151 h 152"/>
                <a:gd name="T12" fmla="*/ 12 w 77"/>
                <a:gd name="T13" fmla="*/ 151 h 152"/>
                <a:gd name="T14" fmla="*/ 0 w 77"/>
                <a:gd name="T15" fmla="*/ 12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152">
                  <a:moveTo>
                    <a:pt x="0" y="127"/>
                  </a:moveTo>
                  <a:lnTo>
                    <a:pt x="0" y="127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27"/>
                    <a:pt x="76" y="127"/>
                    <a:pt x="76" y="127"/>
                  </a:cubicBezTo>
                  <a:cubicBezTo>
                    <a:pt x="76" y="139"/>
                    <a:pt x="71" y="151"/>
                    <a:pt x="63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5" y="151"/>
                    <a:pt x="0" y="139"/>
                    <a:pt x="0" y="127"/>
                  </a:cubicBezTo>
                </a:path>
              </a:pathLst>
            </a:custGeom>
            <a:solidFill>
              <a:srgbClr val="FBC7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1" name="Freeform 423"/>
            <p:cNvSpPr>
              <a:spLocks noChangeArrowheads="1"/>
            </p:cNvSpPr>
            <p:nvPr/>
          </p:nvSpPr>
          <p:spPr bwMode="auto">
            <a:xfrm>
              <a:off x="20783806" y="5323891"/>
              <a:ext cx="67716" cy="139657"/>
            </a:xfrm>
            <a:custGeom>
              <a:avLst/>
              <a:gdLst>
                <a:gd name="T0" fmla="*/ 75 w 76"/>
                <a:gd name="T1" fmla="*/ 126 h 152"/>
                <a:gd name="T2" fmla="*/ 75 w 76"/>
                <a:gd name="T3" fmla="*/ 126 h 152"/>
                <a:gd name="T4" fmla="*/ 63 w 76"/>
                <a:gd name="T5" fmla="*/ 151 h 152"/>
                <a:gd name="T6" fmla="*/ 12 w 76"/>
                <a:gd name="T7" fmla="*/ 148 h 152"/>
                <a:gd name="T8" fmla="*/ 0 w 76"/>
                <a:gd name="T9" fmla="*/ 126 h 152"/>
                <a:gd name="T10" fmla="*/ 0 w 76"/>
                <a:gd name="T11" fmla="*/ 0 h 152"/>
                <a:gd name="T12" fmla="*/ 75 w 76"/>
                <a:gd name="T13" fmla="*/ 0 h 152"/>
                <a:gd name="T14" fmla="*/ 75 w 76"/>
                <a:gd name="T15" fmla="*/ 12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152">
                  <a:moveTo>
                    <a:pt x="75" y="126"/>
                  </a:moveTo>
                  <a:lnTo>
                    <a:pt x="75" y="126"/>
                  </a:lnTo>
                  <a:cubicBezTo>
                    <a:pt x="75" y="139"/>
                    <a:pt x="70" y="151"/>
                    <a:pt x="63" y="151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4" y="148"/>
                    <a:pt x="0" y="139"/>
                    <a:pt x="0" y="1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75" y="126"/>
                  </a:lnTo>
                </a:path>
              </a:pathLst>
            </a:custGeom>
            <a:solidFill>
              <a:srgbClr val="F5AE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2" name="Freeform 424"/>
            <p:cNvSpPr>
              <a:spLocks noChangeArrowheads="1"/>
            </p:cNvSpPr>
            <p:nvPr/>
          </p:nvSpPr>
          <p:spPr bwMode="auto">
            <a:xfrm>
              <a:off x="20783806" y="5180002"/>
              <a:ext cx="67716" cy="139657"/>
            </a:xfrm>
            <a:custGeom>
              <a:avLst/>
              <a:gdLst>
                <a:gd name="T0" fmla="*/ 12 w 76"/>
                <a:gd name="T1" fmla="*/ 0 h 152"/>
                <a:gd name="T2" fmla="*/ 12 w 76"/>
                <a:gd name="T3" fmla="*/ 0 h 152"/>
                <a:gd name="T4" fmla="*/ 63 w 76"/>
                <a:gd name="T5" fmla="*/ 0 h 152"/>
                <a:gd name="T6" fmla="*/ 75 w 76"/>
                <a:gd name="T7" fmla="*/ 24 h 152"/>
                <a:gd name="T8" fmla="*/ 75 w 76"/>
                <a:gd name="T9" fmla="*/ 151 h 152"/>
                <a:gd name="T10" fmla="*/ 0 w 76"/>
                <a:gd name="T11" fmla="*/ 151 h 152"/>
                <a:gd name="T12" fmla="*/ 0 w 76"/>
                <a:gd name="T13" fmla="*/ 24 h 152"/>
                <a:gd name="T14" fmla="*/ 12 w 76"/>
                <a:gd name="T1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152">
                  <a:moveTo>
                    <a:pt x="12" y="0"/>
                  </a:moveTo>
                  <a:lnTo>
                    <a:pt x="12" y="0"/>
                  </a:lnTo>
                  <a:cubicBezTo>
                    <a:pt x="63" y="0"/>
                    <a:pt x="63" y="0"/>
                    <a:pt x="63" y="0"/>
                  </a:cubicBezTo>
                  <a:cubicBezTo>
                    <a:pt x="70" y="0"/>
                    <a:pt x="75" y="12"/>
                    <a:pt x="75" y="24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4" y="0"/>
                    <a:pt x="12" y="0"/>
                  </a:cubicBezTo>
                </a:path>
              </a:pathLst>
            </a:custGeom>
            <a:solidFill>
              <a:srgbClr val="FBC7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3" name="Freeform 425"/>
            <p:cNvSpPr>
              <a:spLocks noChangeArrowheads="1"/>
            </p:cNvSpPr>
            <p:nvPr/>
          </p:nvSpPr>
          <p:spPr bwMode="auto">
            <a:xfrm>
              <a:off x="18337577" y="6301490"/>
              <a:ext cx="105806" cy="88873"/>
            </a:xfrm>
            <a:custGeom>
              <a:avLst/>
              <a:gdLst>
                <a:gd name="T0" fmla="*/ 114 w 115"/>
                <a:gd name="T1" fmla="*/ 46 h 96"/>
                <a:gd name="T2" fmla="*/ 114 w 115"/>
                <a:gd name="T3" fmla="*/ 46 h 96"/>
                <a:gd name="T4" fmla="*/ 71 w 115"/>
                <a:gd name="T5" fmla="*/ 95 h 96"/>
                <a:gd name="T6" fmla="*/ 44 w 115"/>
                <a:gd name="T7" fmla="*/ 95 h 96"/>
                <a:gd name="T8" fmla="*/ 3 w 115"/>
                <a:gd name="T9" fmla="*/ 48 h 96"/>
                <a:gd name="T10" fmla="*/ 44 w 115"/>
                <a:gd name="T11" fmla="*/ 0 h 96"/>
                <a:gd name="T12" fmla="*/ 71 w 115"/>
                <a:gd name="T13" fmla="*/ 0 h 96"/>
                <a:gd name="T14" fmla="*/ 114 w 115"/>
                <a:gd name="T15" fmla="*/ 4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96">
                  <a:moveTo>
                    <a:pt x="114" y="46"/>
                  </a:moveTo>
                  <a:lnTo>
                    <a:pt x="114" y="46"/>
                  </a:lnTo>
                  <a:cubicBezTo>
                    <a:pt x="114" y="73"/>
                    <a:pt x="95" y="95"/>
                    <a:pt x="71" y="95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22" y="95"/>
                    <a:pt x="3" y="73"/>
                    <a:pt x="3" y="48"/>
                  </a:cubicBezTo>
                  <a:cubicBezTo>
                    <a:pt x="0" y="22"/>
                    <a:pt x="20" y="0"/>
                    <a:pt x="4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114" y="22"/>
                    <a:pt x="114" y="46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4" name="Freeform 426"/>
            <p:cNvSpPr>
              <a:spLocks noChangeArrowheads="1"/>
            </p:cNvSpPr>
            <p:nvPr/>
          </p:nvSpPr>
          <p:spPr bwMode="auto">
            <a:xfrm>
              <a:off x="18206378" y="6360738"/>
              <a:ext cx="1286598" cy="973366"/>
            </a:xfrm>
            <a:custGeom>
              <a:avLst/>
              <a:gdLst>
                <a:gd name="T0" fmla="*/ 1340 w 1343"/>
                <a:gd name="T1" fmla="*/ 902 h 1020"/>
                <a:gd name="T2" fmla="*/ 1340 w 1343"/>
                <a:gd name="T3" fmla="*/ 902 h 1020"/>
                <a:gd name="T4" fmla="*/ 1252 w 1343"/>
                <a:gd name="T5" fmla="*/ 1004 h 1020"/>
                <a:gd name="T6" fmla="*/ 102 w 1343"/>
                <a:gd name="T7" fmla="*/ 1019 h 1020"/>
                <a:gd name="T8" fmla="*/ 12 w 1343"/>
                <a:gd name="T9" fmla="*/ 916 h 1020"/>
                <a:gd name="T10" fmla="*/ 2 w 1343"/>
                <a:gd name="T11" fmla="*/ 120 h 1020"/>
                <a:gd name="T12" fmla="*/ 90 w 1343"/>
                <a:gd name="T13" fmla="*/ 15 h 1020"/>
                <a:gd name="T14" fmla="*/ 1240 w 1343"/>
                <a:gd name="T15" fmla="*/ 0 h 1020"/>
                <a:gd name="T16" fmla="*/ 1330 w 1343"/>
                <a:gd name="T17" fmla="*/ 102 h 1020"/>
                <a:gd name="T18" fmla="*/ 1340 w 1343"/>
                <a:gd name="T19" fmla="*/ 902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3" h="1020">
                  <a:moveTo>
                    <a:pt x="1340" y="902"/>
                  </a:moveTo>
                  <a:lnTo>
                    <a:pt x="1340" y="902"/>
                  </a:lnTo>
                  <a:cubicBezTo>
                    <a:pt x="1342" y="958"/>
                    <a:pt x="1301" y="1004"/>
                    <a:pt x="1252" y="1004"/>
                  </a:cubicBezTo>
                  <a:cubicBezTo>
                    <a:pt x="102" y="1019"/>
                    <a:pt x="102" y="1019"/>
                    <a:pt x="102" y="1019"/>
                  </a:cubicBezTo>
                  <a:cubicBezTo>
                    <a:pt x="53" y="1019"/>
                    <a:pt x="12" y="975"/>
                    <a:pt x="12" y="916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0" y="61"/>
                    <a:pt x="41" y="15"/>
                    <a:pt x="90" y="15"/>
                  </a:cubicBezTo>
                  <a:cubicBezTo>
                    <a:pt x="1240" y="0"/>
                    <a:pt x="1240" y="0"/>
                    <a:pt x="1240" y="0"/>
                  </a:cubicBezTo>
                  <a:cubicBezTo>
                    <a:pt x="1289" y="0"/>
                    <a:pt x="1330" y="47"/>
                    <a:pt x="1330" y="102"/>
                  </a:cubicBezTo>
                  <a:lnTo>
                    <a:pt x="1340" y="902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5" name="Freeform 427"/>
            <p:cNvSpPr>
              <a:spLocks noChangeArrowheads="1"/>
            </p:cNvSpPr>
            <p:nvPr/>
          </p:nvSpPr>
          <p:spPr bwMode="auto">
            <a:xfrm>
              <a:off x="18295254" y="6436915"/>
              <a:ext cx="1125773" cy="567092"/>
            </a:xfrm>
            <a:custGeom>
              <a:avLst/>
              <a:gdLst>
                <a:gd name="T0" fmla="*/ 1175 w 1176"/>
                <a:gd name="T1" fmla="*/ 522 h 596"/>
                <a:gd name="T2" fmla="*/ 1175 w 1176"/>
                <a:gd name="T3" fmla="*/ 522 h 596"/>
                <a:gd name="T4" fmla="*/ 1097 w 1176"/>
                <a:gd name="T5" fmla="*/ 583 h 596"/>
                <a:gd name="T6" fmla="*/ 85 w 1176"/>
                <a:gd name="T7" fmla="*/ 595 h 596"/>
                <a:gd name="T8" fmla="*/ 7 w 1176"/>
                <a:gd name="T9" fmla="*/ 537 h 596"/>
                <a:gd name="T10" fmla="*/ 0 w 1176"/>
                <a:gd name="T11" fmla="*/ 74 h 596"/>
                <a:gd name="T12" fmla="*/ 78 w 1176"/>
                <a:gd name="T13" fmla="*/ 13 h 596"/>
                <a:gd name="T14" fmla="*/ 1092 w 1176"/>
                <a:gd name="T15" fmla="*/ 0 h 596"/>
                <a:gd name="T16" fmla="*/ 1170 w 1176"/>
                <a:gd name="T17" fmla="*/ 59 h 596"/>
                <a:gd name="T18" fmla="*/ 1175 w 1176"/>
                <a:gd name="T19" fmla="*/ 522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6" h="596">
                  <a:moveTo>
                    <a:pt x="1175" y="522"/>
                  </a:moveTo>
                  <a:lnTo>
                    <a:pt x="1175" y="522"/>
                  </a:lnTo>
                  <a:cubicBezTo>
                    <a:pt x="1175" y="554"/>
                    <a:pt x="1140" y="583"/>
                    <a:pt x="1097" y="583"/>
                  </a:cubicBezTo>
                  <a:cubicBezTo>
                    <a:pt x="85" y="595"/>
                    <a:pt x="85" y="595"/>
                    <a:pt x="85" y="595"/>
                  </a:cubicBezTo>
                  <a:cubicBezTo>
                    <a:pt x="42" y="595"/>
                    <a:pt x="7" y="568"/>
                    <a:pt x="7" y="53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0"/>
                    <a:pt x="34" y="13"/>
                    <a:pt x="78" y="13"/>
                  </a:cubicBezTo>
                  <a:cubicBezTo>
                    <a:pt x="1092" y="0"/>
                    <a:pt x="1092" y="0"/>
                    <a:pt x="1092" y="0"/>
                  </a:cubicBezTo>
                  <a:cubicBezTo>
                    <a:pt x="1133" y="0"/>
                    <a:pt x="1170" y="25"/>
                    <a:pt x="1170" y="59"/>
                  </a:cubicBezTo>
                  <a:lnTo>
                    <a:pt x="1175" y="522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6" name="Freeform 428"/>
            <p:cNvSpPr>
              <a:spLocks noChangeArrowheads="1"/>
            </p:cNvSpPr>
            <p:nvPr/>
          </p:nvSpPr>
          <p:spPr bwMode="auto">
            <a:xfrm>
              <a:off x="18710013" y="7042095"/>
              <a:ext cx="266631" cy="253922"/>
            </a:xfrm>
            <a:custGeom>
              <a:avLst/>
              <a:gdLst>
                <a:gd name="T0" fmla="*/ 283 w 284"/>
                <a:gd name="T1" fmla="*/ 237 h 269"/>
                <a:gd name="T2" fmla="*/ 283 w 284"/>
                <a:gd name="T3" fmla="*/ 237 h 269"/>
                <a:gd name="T4" fmla="*/ 264 w 284"/>
                <a:gd name="T5" fmla="*/ 263 h 269"/>
                <a:gd name="T6" fmla="*/ 22 w 284"/>
                <a:gd name="T7" fmla="*/ 268 h 269"/>
                <a:gd name="T8" fmla="*/ 3 w 284"/>
                <a:gd name="T9" fmla="*/ 242 h 269"/>
                <a:gd name="T10" fmla="*/ 0 w 284"/>
                <a:gd name="T11" fmla="*/ 32 h 269"/>
                <a:gd name="T12" fmla="*/ 18 w 284"/>
                <a:gd name="T13" fmla="*/ 5 h 269"/>
                <a:gd name="T14" fmla="*/ 261 w 284"/>
                <a:gd name="T15" fmla="*/ 0 h 269"/>
                <a:gd name="T16" fmla="*/ 278 w 284"/>
                <a:gd name="T17" fmla="*/ 27 h 269"/>
                <a:gd name="T18" fmla="*/ 283 w 284"/>
                <a:gd name="T19" fmla="*/ 237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269">
                  <a:moveTo>
                    <a:pt x="283" y="237"/>
                  </a:moveTo>
                  <a:lnTo>
                    <a:pt x="283" y="237"/>
                  </a:lnTo>
                  <a:cubicBezTo>
                    <a:pt x="283" y="251"/>
                    <a:pt x="273" y="263"/>
                    <a:pt x="264" y="263"/>
                  </a:cubicBezTo>
                  <a:cubicBezTo>
                    <a:pt x="22" y="268"/>
                    <a:pt x="22" y="268"/>
                    <a:pt x="22" y="268"/>
                  </a:cubicBezTo>
                  <a:cubicBezTo>
                    <a:pt x="10" y="268"/>
                    <a:pt x="3" y="256"/>
                    <a:pt x="3" y="24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7"/>
                    <a:pt x="8" y="5"/>
                    <a:pt x="18" y="5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71" y="0"/>
                    <a:pt x="278" y="12"/>
                    <a:pt x="278" y="27"/>
                  </a:cubicBezTo>
                  <a:lnTo>
                    <a:pt x="283" y="237"/>
                  </a:lnTo>
                </a:path>
              </a:pathLst>
            </a:custGeom>
            <a:solidFill>
              <a:srgbClr val="5E819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7" name="Freeform 429"/>
            <p:cNvSpPr>
              <a:spLocks noChangeArrowheads="1"/>
            </p:cNvSpPr>
            <p:nvPr/>
          </p:nvSpPr>
          <p:spPr bwMode="auto">
            <a:xfrm>
              <a:off x="19213648" y="6826261"/>
              <a:ext cx="131199" cy="135425"/>
            </a:xfrm>
            <a:custGeom>
              <a:avLst/>
              <a:gdLst>
                <a:gd name="T0" fmla="*/ 141 w 142"/>
                <a:gd name="T1" fmla="*/ 137 h 145"/>
                <a:gd name="T2" fmla="*/ 141 w 142"/>
                <a:gd name="T3" fmla="*/ 137 h 145"/>
                <a:gd name="T4" fmla="*/ 137 w 142"/>
                <a:gd name="T5" fmla="*/ 142 h 145"/>
                <a:gd name="T6" fmla="*/ 7 w 142"/>
                <a:gd name="T7" fmla="*/ 144 h 145"/>
                <a:gd name="T8" fmla="*/ 2 w 142"/>
                <a:gd name="T9" fmla="*/ 139 h 145"/>
                <a:gd name="T10" fmla="*/ 0 w 142"/>
                <a:gd name="T11" fmla="*/ 7 h 145"/>
                <a:gd name="T12" fmla="*/ 5 w 142"/>
                <a:gd name="T13" fmla="*/ 2 h 145"/>
                <a:gd name="T14" fmla="*/ 134 w 142"/>
                <a:gd name="T15" fmla="*/ 0 h 145"/>
                <a:gd name="T16" fmla="*/ 139 w 142"/>
                <a:gd name="T17" fmla="*/ 5 h 145"/>
                <a:gd name="T18" fmla="*/ 141 w 142"/>
                <a:gd name="T19" fmla="*/ 13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5">
                  <a:moveTo>
                    <a:pt x="141" y="137"/>
                  </a:moveTo>
                  <a:lnTo>
                    <a:pt x="141" y="137"/>
                  </a:lnTo>
                  <a:cubicBezTo>
                    <a:pt x="141" y="139"/>
                    <a:pt x="139" y="142"/>
                    <a:pt x="137" y="142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5" y="144"/>
                    <a:pt x="2" y="142"/>
                    <a:pt x="2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lnTo>
                    <a:pt x="141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8" name="Freeform 430"/>
            <p:cNvSpPr>
              <a:spLocks noChangeArrowheads="1"/>
            </p:cNvSpPr>
            <p:nvPr/>
          </p:nvSpPr>
          <p:spPr bwMode="auto">
            <a:xfrm>
              <a:off x="19040127" y="6826261"/>
              <a:ext cx="131199" cy="131193"/>
            </a:xfrm>
            <a:custGeom>
              <a:avLst/>
              <a:gdLst>
                <a:gd name="T0" fmla="*/ 139 w 140"/>
                <a:gd name="T1" fmla="*/ 137 h 143"/>
                <a:gd name="T2" fmla="*/ 139 w 140"/>
                <a:gd name="T3" fmla="*/ 137 h 143"/>
                <a:gd name="T4" fmla="*/ 134 w 140"/>
                <a:gd name="T5" fmla="*/ 142 h 143"/>
                <a:gd name="T6" fmla="*/ 5 w 140"/>
                <a:gd name="T7" fmla="*/ 142 h 143"/>
                <a:gd name="T8" fmla="*/ 3 w 140"/>
                <a:gd name="T9" fmla="*/ 140 h 143"/>
                <a:gd name="T10" fmla="*/ 0 w 140"/>
                <a:gd name="T11" fmla="*/ 8 h 143"/>
                <a:gd name="T12" fmla="*/ 5 w 140"/>
                <a:gd name="T13" fmla="*/ 3 h 143"/>
                <a:gd name="T14" fmla="*/ 134 w 140"/>
                <a:gd name="T15" fmla="*/ 0 h 143"/>
                <a:gd name="T16" fmla="*/ 139 w 140"/>
                <a:gd name="T17" fmla="*/ 5 h 143"/>
                <a:gd name="T18" fmla="*/ 139 w 140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7"/>
                  </a:moveTo>
                  <a:lnTo>
                    <a:pt x="139" y="137"/>
                  </a:lnTo>
                  <a:cubicBezTo>
                    <a:pt x="139" y="140"/>
                    <a:pt x="139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3" y="142"/>
                    <a:pt x="3" y="1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lnTo>
                    <a:pt x="139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29" name="Freeform 431"/>
            <p:cNvSpPr>
              <a:spLocks noChangeArrowheads="1"/>
            </p:cNvSpPr>
            <p:nvPr/>
          </p:nvSpPr>
          <p:spPr bwMode="auto">
            <a:xfrm>
              <a:off x="18870838" y="6830493"/>
              <a:ext cx="131199" cy="131193"/>
            </a:xfrm>
            <a:custGeom>
              <a:avLst/>
              <a:gdLst>
                <a:gd name="T0" fmla="*/ 141 w 142"/>
                <a:gd name="T1" fmla="*/ 137 h 142"/>
                <a:gd name="T2" fmla="*/ 141 w 142"/>
                <a:gd name="T3" fmla="*/ 137 h 142"/>
                <a:gd name="T4" fmla="*/ 136 w 142"/>
                <a:gd name="T5" fmla="*/ 141 h 142"/>
                <a:gd name="T6" fmla="*/ 7 w 142"/>
                <a:gd name="T7" fmla="*/ 141 h 142"/>
                <a:gd name="T8" fmla="*/ 2 w 142"/>
                <a:gd name="T9" fmla="*/ 137 h 142"/>
                <a:gd name="T10" fmla="*/ 0 w 142"/>
                <a:gd name="T11" fmla="*/ 5 h 142"/>
                <a:gd name="T12" fmla="*/ 5 w 142"/>
                <a:gd name="T13" fmla="*/ 2 h 142"/>
                <a:gd name="T14" fmla="*/ 134 w 142"/>
                <a:gd name="T15" fmla="*/ 0 h 142"/>
                <a:gd name="T16" fmla="*/ 138 w 142"/>
                <a:gd name="T17" fmla="*/ 5 h 142"/>
                <a:gd name="T18" fmla="*/ 141 w 142"/>
                <a:gd name="T19" fmla="*/ 1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2">
                  <a:moveTo>
                    <a:pt x="141" y="137"/>
                  </a:moveTo>
                  <a:lnTo>
                    <a:pt x="141" y="137"/>
                  </a:lnTo>
                  <a:cubicBezTo>
                    <a:pt x="141" y="139"/>
                    <a:pt x="138" y="141"/>
                    <a:pt x="136" y="141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5" y="141"/>
                    <a:pt x="2" y="141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8" y="2"/>
                    <a:pt x="138" y="5"/>
                  </a:cubicBezTo>
                  <a:lnTo>
                    <a:pt x="141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0" name="Freeform 432"/>
            <p:cNvSpPr>
              <a:spLocks noChangeArrowheads="1"/>
            </p:cNvSpPr>
            <p:nvPr/>
          </p:nvSpPr>
          <p:spPr bwMode="auto">
            <a:xfrm>
              <a:off x="18697316" y="6830493"/>
              <a:ext cx="131199" cy="131193"/>
            </a:xfrm>
            <a:custGeom>
              <a:avLst/>
              <a:gdLst>
                <a:gd name="T0" fmla="*/ 139 w 140"/>
                <a:gd name="T1" fmla="*/ 137 h 143"/>
                <a:gd name="T2" fmla="*/ 139 w 140"/>
                <a:gd name="T3" fmla="*/ 137 h 143"/>
                <a:gd name="T4" fmla="*/ 136 w 140"/>
                <a:gd name="T5" fmla="*/ 142 h 143"/>
                <a:gd name="T6" fmla="*/ 7 w 140"/>
                <a:gd name="T7" fmla="*/ 142 h 143"/>
                <a:gd name="T8" fmla="*/ 2 w 140"/>
                <a:gd name="T9" fmla="*/ 137 h 143"/>
                <a:gd name="T10" fmla="*/ 0 w 140"/>
                <a:gd name="T11" fmla="*/ 5 h 143"/>
                <a:gd name="T12" fmla="*/ 5 w 140"/>
                <a:gd name="T13" fmla="*/ 0 h 143"/>
                <a:gd name="T14" fmla="*/ 134 w 140"/>
                <a:gd name="T15" fmla="*/ 0 h 143"/>
                <a:gd name="T16" fmla="*/ 139 w 140"/>
                <a:gd name="T17" fmla="*/ 5 h 143"/>
                <a:gd name="T18" fmla="*/ 139 w 140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9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2"/>
                    <a:pt x="2" y="139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lnTo>
                    <a:pt x="139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1" name="Freeform 433"/>
            <p:cNvSpPr>
              <a:spLocks noChangeArrowheads="1"/>
            </p:cNvSpPr>
            <p:nvPr/>
          </p:nvSpPr>
          <p:spPr bwMode="auto">
            <a:xfrm>
              <a:off x="18523795" y="6834725"/>
              <a:ext cx="131199" cy="131193"/>
            </a:xfrm>
            <a:custGeom>
              <a:avLst/>
              <a:gdLst>
                <a:gd name="T0" fmla="*/ 142 w 143"/>
                <a:gd name="T1" fmla="*/ 136 h 142"/>
                <a:gd name="T2" fmla="*/ 142 w 143"/>
                <a:gd name="T3" fmla="*/ 136 h 142"/>
                <a:gd name="T4" fmla="*/ 137 w 143"/>
                <a:gd name="T5" fmla="*/ 141 h 142"/>
                <a:gd name="T6" fmla="*/ 8 w 143"/>
                <a:gd name="T7" fmla="*/ 141 h 142"/>
                <a:gd name="T8" fmla="*/ 3 w 143"/>
                <a:gd name="T9" fmla="*/ 136 h 142"/>
                <a:gd name="T10" fmla="*/ 3 w 143"/>
                <a:gd name="T11" fmla="*/ 4 h 142"/>
                <a:gd name="T12" fmla="*/ 5 w 143"/>
                <a:gd name="T13" fmla="*/ 0 h 142"/>
                <a:gd name="T14" fmla="*/ 135 w 143"/>
                <a:gd name="T15" fmla="*/ 0 h 142"/>
                <a:gd name="T16" fmla="*/ 139 w 143"/>
                <a:gd name="T17" fmla="*/ 4 h 142"/>
                <a:gd name="T18" fmla="*/ 142 w 143"/>
                <a:gd name="T1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2">
                  <a:moveTo>
                    <a:pt x="142" y="136"/>
                  </a:moveTo>
                  <a:lnTo>
                    <a:pt x="142" y="136"/>
                  </a:lnTo>
                  <a:cubicBezTo>
                    <a:pt x="142" y="139"/>
                    <a:pt x="139" y="141"/>
                    <a:pt x="137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5" y="141"/>
                    <a:pt x="3" y="139"/>
                    <a:pt x="3" y="13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2"/>
                    <a:pt x="139" y="4"/>
                  </a:cubicBezTo>
                  <a:lnTo>
                    <a:pt x="142" y="136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2" name="Freeform 434"/>
            <p:cNvSpPr>
              <a:spLocks noChangeArrowheads="1"/>
            </p:cNvSpPr>
            <p:nvPr/>
          </p:nvSpPr>
          <p:spPr bwMode="auto">
            <a:xfrm>
              <a:off x="18354506" y="6838957"/>
              <a:ext cx="131199" cy="131193"/>
            </a:xfrm>
            <a:custGeom>
              <a:avLst/>
              <a:gdLst>
                <a:gd name="T0" fmla="*/ 139 w 140"/>
                <a:gd name="T1" fmla="*/ 134 h 143"/>
                <a:gd name="T2" fmla="*/ 139 w 140"/>
                <a:gd name="T3" fmla="*/ 134 h 143"/>
                <a:gd name="T4" fmla="*/ 136 w 140"/>
                <a:gd name="T5" fmla="*/ 139 h 143"/>
                <a:gd name="T6" fmla="*/ 7 w 140"/>
                <a:gd name="T7" fmla="*/ 142 h 143"/>
                <a:gd name="T8" fmla="*/ 2 w 140"/>
                <a:gd name="T9" fmla="*/ 137 h 143"/>
                <a:gd name="T10" fmla="*/ 0 w 140"/>
                <a:gd name="T11" fmla="*/ 5 h 143"/>
                <a:gd name="T12" fmla="*/ 4 w 140"/>
                <a:gd name="T13" fmla="*/ 0 h 143"/>
                <a:gd name="T14" fmla="*/ 134 w 140"/>
                <a:gd name="T15" fmla="*/ 0 h 143"/>
                <a:gd name="T16" fmla="*/ 139 w 140"/>
                <a:gd name="T17" fmla="*/ 2 h 143"/>
                <a:gd name="T18" fmla="*/ 139 w 140"/>
                <a:gd name="T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4"/>
                  </a:moveTo>
                  <a:lnTo>
                    <a:pt x="139" y="134"/>
                  </a:lnTo>
                  <a:cubicBezTo>
                    <a:pt x="139" y="139"/>
                    <a:pt x="139" y="139"/>
                    <a:pt x="136" y="139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4" y="142"/>
                    <a:pt x="2" y="139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0"/>
                    <a:pt x="139" y="2"/>
                  </a:cubicBezTo>
                  <a:lnTo>
                    <a:pt x="139" y="13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3" name="Freeform 435"/>
            <p:cNvSpPr>
              <a:spLocks noChangeArrowheads="1"/>
            </p:cNvSpPr>
            <p:nvPr/>
          </p:nvSpPr>
          <p:spPr bwMode="auto">
            <a:xfrm>
              <a:off x="19213648" y="6661212"/>
              <a:ext cx="131199" cy="135425"/>
            </a:xfrm>
            <a:custGeom>
              <a:avLst/>
              <a:gdLst>
                <a:gd name="T0" fmla="*/ 139 w 140"/>
                <a:gd name="T1" fmla="*/ 137 h 145"/>
                <a:gd name="T2" fmla="*/ 139 w 140"/>
                <a:gd name="T3" fmla="*/ 137 h 145"/>
                <a:gd name="T4" fmla="*/ 134 w 140"/>
                <a:gd name="T5" fmla="*/ 142 h 145"/>
                <a:gd name="T6" fmla="*/ 5 w 140"/>
                <a:gd name="T7" fmla="*/ 144 h 145"/>
                <a:gd name="T8" fmla="*/ 0 w 140"/>
                <a:gd name="T9" fmla="*/ 139 h 145"/>
                <a:gd name="T10" fmla="*/ 0 w 140"/>
                <a:gd name="T11" fmla="*/ 7 h 145"/>
                <a:gd name="T12" fmla="*/ 2 w 140"/>
                <a:gd name="T13" fmla="*/ 2 h 145"/>
                <a:gd name="T14" fmla="*/ 132 w 140"/>
                <a:gd name="T15" fmla="*/ 0 h 145"/>
                <a:gd name="T16" fmla="*/ 137 w 140"/>
                <a:gd name="T17" fmla="*/ 5 h 145"/>
                <a:gd name="T18" fmla="*/ 139 w 140"/>
                <a:gd name="T19" fmla="*/ 13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5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7" y="142"/>
                    <a:pt x="134" y="142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2" y="144"/>
                    <a:pt x="0" y="142"/>
                    <a:pt x="0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2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7" y="2"/>
                    <a:pt x="137" y="5"/>
                  </a:cubicBezTo>
                  <a:lnTo>
                    <a:pt x="139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4" name="Freeform 436"/>
            <p:cNvSpPr>
              <a:spLocks noChangeArrowheads="1"/>
            </p:cNvSpPr>
            <p:nvPr/>
          </p:nvSpPr>
          <p:spPr bwMode="auto">
            <a:xfrm>
              <a:off x="19040127" y="6661212"/>
              <a:ext cx="131199" cy="131193"/>
            </a:xfrm>
            <a:custGeom>
              <a:avLst/>
              <a:gdLst>
                <a:gd name="T0" fmla="*/ 138 w 142"/>
                <a:gd name="T1" fmla="*/ 137 h 143"/>
                <a:gd name="T2" fmla="*/ 138 w 142"/>
                <a:gd name="T3" fmla="*/ 137 h 143"/>
                <a:gd name="T4" fmla="*/ 136 w 142"/>
                <a:gd name="T5" fmla="*/ 142 h 143"/>
                <a:gd name="T6" fmla="*/ 7 w 142"/>
                <a:gd name="T7" fmla="*/ 142 h 143"/>
                <a:gd name="T8" fmla="*/ 2 w 142"/>
                <a:gd name="T9" fmla="*/ 140 h 143"/>
                <a:gd name="T10" fmla="*/ 0 w 142"/>
                <a:gd name="T11" fmla="*/ 8 h 143"/>
                <a:gd name="T12" fmla="*/ 5 w 142"/>
                <a:gd name="T13" fmla="*/ 3 h 143"/>
                <a:gd name="T14" fmla="*/ 134 w 142"/>
                <a:gd name="T15" fmla="*/ 0 h 143"/>
                <a:gd name="T16" fmla="*/ 138 w 142"/>
                <a:gd name="T17" fmla="*/ 5 h 143"/>
                <a:gd name="T18" fmla="*/ 138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38" y="137"/>
                  </a:moveTo>
                  <a:lnTo>
                    <a:pt x="138" y="137"/>
                  </a:lnTo>
                  <a:cubicBezTo>
                    <a:pt x="141" y="140"/>
                    <a:pt x="138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2" y="142"/>
                    <a:pt x="2" y="1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8" y="3"/>
                    <a:pt x="138" y="5"/>
                  </a:cubicBezTo>
                  <a:lnTo>
                    <a:pt x="138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5" name="Freeform 437"/>
            <p:cNvSpPr>
              <a:spLocks noChangeArrowheads="1"/>
            </p:cNvSpPr>
            <p:nvPr/>
          </p:nvSpPr>
          <p:spPr bwMode="auto">
            <a:xfrm>
              <a:off x="18870838" y="6665444"/>
              <a:ext cx="131199" cy="131193"/>
            </a:xfrm>
            <a:custGeom>
              <a:avLst/>
              <a:gdLst>
                <a:gd name="T0" fmla="*/ 138 w 139"/>
                <a:gd name="T1" fmla="*/ 137 h 142"/>
                <a:gd name="T2" fmla="*/ 138 w 139"/>
                <a:gd name="T3" fmla="*/ 137 h 142"/>
                <a:gd name="T4" fmla="*/ 134 w 139"/>
                <a:gd name="T5" fmla="*/ 141 h 142"/>
                <a:gd name="T6" fmla="*/ 5 w 139"/>
                <a:gd name="T7" fmla="*/ 141 h 142"/>
                <a:gd name="T8" fmla="*/ 0 w 139"/>
                <a:gd name="T9" fmla="*/ 137 h 142"/>
                <a:gd name="T10" fmla="*/ 0 w 139"/>
                <a:gd name="T11" fmla="*/ 5 h 142"/>
                <a:gd name="T12" fmla="*/ 2 w 139"/>
                <a:gd name="T13" fmla="*/ 2 h 142"/>
                <a:gd name="T14" fmla="*/ 131 w 139"/>
                <a:gd name="T15" fmla="*/ 0 h 142"/>
                <a:gd name="T16" fmla="*/ 136 w 139"/>
                <a:gd name="T17" fmla="*/ 5 h 142"/>
                <a:gd name="T18" fmla="*/ 138 w 139"/>
                <a:gd name="T19" fmla="*/ 1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2">
                  <a:moveTo>
                    <a:pt x="138" y="137"/>
                  </a:moveTo>
                  <a:lnTo>
                    <a:pt x="138" y="137"/>
                  </a:lnTo>
                  <a:cubicBezTo>
                    <a:pt x="138" y="139"/>
                    <a:pt x="136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2"/>
                    <a:pt x="2" y="2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4" y="0"/>
                    <a:pt x="136" y="2"/>
                    <a:pt x="136" y="5"/>
                  </a:cubicBezTo>
                  <a:lnTo>
                    <a:pt x="138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6" name="Freeform 438"/>
            <p:cNvSpPr>
              <a:spLocks noChangeArrowheads="1"/>
            </p:cNvSpPr>
            <p:nvPr/>
          </p:nvSpPr>
          <p:spPr bwMode="auto">
            <a:xfrm>
              <a:off x="18697316" y="6665444"/>
              <a:ext cx="131199" cy="131193"/>
            </a:xfrm>
            <a:custGeom>
              <a:avLst/>
              <a:gdLst>
                <a:gd name="T0" fmla="*/ 142 w 143"/>
                <a:gd name="T1" fmla="*/ 137 h 143"/>
                <a:gd name="T2" fmla="*/ 142 w 143"/>
                <a:gd name="T3" fmla="*/ 137 h 143"/>
                <a:gd name="T4" fmla="*/ 137 w 143"/>
                <a:gd name="T5" fmla="*/ 142 h 143"/>
                <a:gd name="T6" fmla="*/ 8 w 143"/>
                <a:gd name="T7" fmla="*/ 142 h 143"/>
                <a:gd name="T8" fmla="*/ 3 w 143"/>
                <a:gd name="T9" fmla="*/ 137 h 143"/>
                <a:gd name="T10" fmla="*/ 0 w 143"/>
                <a:gd name="T11" fmla="*/ 5 h 143"/>
                <a:gd name="T12" fmla="*/ 5 w 143"/>
                <a:gd name="T13" fmla="*/ 0 h 143"/>
                <a:gd name="T14" fmla="*/ 134 w 143"/>
                <a:gd name="T15" fmla="*/ 0 h 143"/>
                <a:gd name="T16" fmla="*/ 139 w 143"/>
                <a:gd name="T17" fmla="*/ 5 h 143"/>
                <a:gd name="T18" fmla="*/ 142 w 143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142" y="137"/>
                  </a:moveTo>
                  <a:lnTo>
                    <a:pt x="142" y="137"/>
                  </a:lnTo>
                  <a:cubicBezTo>
                    <a:pt x="142" y="139"/>
                    <a:pt x="139" y="142"/>
                    <a:pt x="137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2"/>
                    <a:pt x="3" y="139"/>
                    <a:pt x="3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lnTo>
                    <a:pt x="142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7" name="Freeform 439"/>
            <p:cNvSpPr>
              <a:spLocks noChangeArrowheads="1"/>
            </p:cNvSpPr>
            <p:nvPr/>
          </p:nvSpPr>
          <p:spPr bwMode="auto">
            <a:xfrm>
              <a:off x="18523795" y="6669676"/>
              <a:ext cx="131199" cy="131193"/>
            </a:xfrm>
            <a:custGeom>
              <a:avLst/>
              <a:gdLst>
                <a:gd name="T0" fmla="*/ 139 w 140"/>
                <a:gd name="T1" fmla="*/ 136 h 142"/>
                <a:gd name="T2" fmla="*/ 139 w 140"/>
                <a:gd name="T3" fmla="*/ 136 h 142"/>
                <a:gd name="T4" fmla="*/ 135 w 140"/>
                <a:gd name="T5" fmla="*/ 139 h 142"/>
                <a:gd name="T6" fmla="*/ 5 w 140"/>
                <a:gd name="T7" fmla="*/ 141 h 142"/>
                <a:gd name="T8" fmla="*/ 0 w 140"/>
                <a:gd name="T9" fmla="*/ 136 h 142"/>
                <a:gd name="T10" fmla="*/ 0 w 140"/>
                <a:gd name="T11" fmla="*/ 4 h 142"/>
                <a:gd name="T12" fmla="*/ 3 w 140"/>
                <a:gd name="T13" fmla="*/ 0 h 142"/>
                <a:gd name="T14" fmla="*/ 132 w 140"/>
                <a:gd name="T15" fmla="*/ 0 h 142"/>
                <a:gd name="T16" fmla="*/ 137 w 140"/>
                <a:gd name="T17" fmla="*/ 4 h 142"/>
                <a:gd name="T18" fmla="*/ 139 w 140"/>
                <a:gd name="T1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6"/>
                  </a:moveTo>
                  <a:lnTo>
                    <a:pt x="139" y="136"/>
                  </a:lnTo>
                  <a:cubicBezTo>
                    <a:pt x="139" y="139"/>
                    <a:pt x="137" y="139"/>
                    <a:pt x="135" y="139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3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5" y="0"/>
                    <a:pt x="137" y="0"/>
                    <a:pt x="137" y="4"/>
                  </a:cubicBezTo>
                  <a:lnTo>
                    <a:pt x="139" y="136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8" name="Freeform 440"/>
            <p:cNvSpPr>
              <a:spLocks noChangeArrowheads="1"/>
            </p:cNvSpPr>
            <p:nvPr/>
          </p:nvSpPr>
          <p:spPr bwMode="auto">
            <a:xfrm>
              <a:off x="18350273" y="6669676"/>
              <a:ext cx="131199" cy="135425"/>
            </a:xfrm>
            <a:custGeom>
              <a:avLst/>
              <a:gdLst>
                <a:gd name="T0" fmla="*/ 142 w 143"/>
                <a:gd name="T1" fmla="*/ 136 h 145"/>
                <a:gd name="T2" fmla="*/ 142 w 143"/>
                <a:gd name="T3" fmla="*/ 136 h 145"/>
                <a:gd name="T4" fmla="*/ 137 w 143"/>
                <a:gd name="T5" fmla="*/ 141 h 145"/>
                <a:gd name="T6" fmla="*/ 7 w 143"/>
                <a:gd name="T7" fmla="*/ 144 h 145"/>
                <a:gd name="T8" fmla="*/ 3 w 143"/>
                <a:gd name="T9" fmla="*/ 139 h 145"/>
                <a:gd name="T10" fmla="*/ 0 w 143"/>
                <a:gd name="T11" fmla="*/ 7 h 145"/>
                <a:gd name="T12" fmla="*/ 5 w 143"/>
                <a:gd name="T13" fmla="*/ 2 h 145"/>
                <a:gd name="T14" fmla="*/ 134 w 143"/>
                <a:gd name="T15" fmla="*/ 2 h 145"/>
                <a:gd name="T16" fmla="*/ 139 w 143"/>
                <a:gd name="T17" fmla="*/ 4 h 145"/>
                <a:gd name="T18" fmla="*/ 142 w 143"/>
                <a:gd name="T19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5">
                  <a:moveTo>
                    <a:pt x="142" y="136"/>
                  </a:moveTo>
                  <a:lnTo>
                    <a:pt x="142" y="136"/>
                  </a:lnTo>
                  <a:cubicBezTo>
                    <a:pt x="142" y="139"/>
                    <a:pt x="139" y="141"/>
                    <a:pt x="137" y="141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5" y="144"/>
                    <a:pt x="3" y="141"/>
                    <a:pt x="3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2"/>
                    <a:pt x="5" y="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39" y="2"/>
                    <a:pt x="139" y="4"/>
                  </a:cubicBezTo>
                  <a:lnTo>
                    <a:pt x="142" y="136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39" name="Freeform 441"/>
            <p:cNvSpPr>
              <a:spLocks noChangeArrowheads="1"/>
            </p:cNvSpPr>
            <p:nvPr/>
          </p:nvSpPr>
          <p:spPr bwMode="auto">
            <a:xfrm>
              <a:off x="19209416" y="6491931"/>
              <a:ext cx="131199" cy="131193"/>
            </a:xfrm>
            <a:custGeom>
              <a:avLst/>
              <a:gdLst>
                <a:gd name="T0" fmla="*/ 140 w 141"/>
                <a:gd name="T1" fmla="*/ 137 h 142"/>
                <a:gd name="T2" fmla="*/ 140 w 141"/>
                <a:gd name="T3" fmla="*/ 137 h 142"/>
                <a:gd name="T4" fmla="*/ 135 w 141"/>
                <a:gd name="T5" fmla="*/ 141 h 142"/>
                <a:gd name="T6" fmla="*/ 5 w 141"/>
                <a:gd name="T7" fmla="*/ 141 h 142"/>
                <a:gd name="T8" fmla="*/ 0 w 141"/>
                <a:gd name="T9" fmla="*/ 139 h 142"/>
                <a:gd name="T10" fmla="*/ 0 w 141"/>
                <a:gd name="T11" fmla="*/ 7 h 142"/>
                <a:gd name="T12" fmla="*/ 5 w 141"/>
                <a:gd name="T13" fmla="*/ 3 h 142"/>
                <a:gd name="T14" fmla="*/ 135 w 141"/>
                <a:gd name="T15" fmla="*/ 0 h 142"/>
                <a:gd name="T16" fmla="*/ 137 w 141"/>
                <a:gd name="T17" fmla="*/ 5 h 142"/>
                <a:gd name="T18" fmla="*/ 140 w 141"/>
                <a:gd name="T19" fmla="*/ 1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2">
                  <a:moveTo>
                    <a:pt x="140" y="137"/>
                  </a:moveTo>
                  <a:lnTo>
                    <a:pt x="140" y="137"/>
                  </a:lnTo>
                  <a:cubicBezTo>
                    <a:pt x="140" y="139"/>
                    <a:pt x="137" y="141"/>
                    <a:pt x="135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41"/>
                    <a:pt x="0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7" y="3"/>
                    <a:pt x="137" y="5"/>
                  </a:cubicBezTo>
                  <a:lnTo>
                    <a:pt x="140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0" name="Freeform 442"/>
            <p:cNvSpPr>
              <a:spLocks noChangeArrowheads="1"/>
            </p:cNvSpPr>
            <p:nvPr/>
          </p:nvSpPr>
          <p:spPr bwMode="auto">
            <a:xfrm>
              <a:off x="19035895" y="6496163"/>
              <a:ext cx="131199" cy="131193"/>
            </a:xfrm>
            <a:custGeom>
              <a:avLst/>
              <a:gdLst>
                <a:gd name="T0" fmla="*/ 141 w 142"/>
                <a:gd name="T1" fmla="*/ 136 h 142"/>
                <a:gd name="T2" fmla="*/ 141 w 142"/>
                <a:gd name="T3" fmla="*/ 136 h 142"/>
                <a:gd name="T4" fmla="*/ 137 w 142"/>
                <a:gd name="T5" fmla="*/ 141 h 142"/>
                <a:gd name="T6" fmla="*/ 8 w 142"/>
                <a:gd name="T7" fmla="*/ 141 h 142"/>
                <a:gd name="T8" fmla="*/ 3 w 142"/>
                <a:gd name="T9" fmla="*/ 136 h 142"/>
                <a:gd name="T10" fmla="*/ 0 w 142"/>
                <a:gd name="T11" fmla="*/ 4 h 142"/>
                <a:gd name="T12" fmla="*/ 5 w 142"/>
                <a:gd name="T13" fmla="*/ 2 h 142"/>
                <a:gd name="T14" fmla="*/ 134 w 142"/>
                <a:gd name="T15" fmla="*/ 0 h 142"/>
                <a:gd name="T16" fmla="*/ 139 w 142"/>
                <a:gd name="T17" fmla="*/ 4 h 142"/>
                <a:gd name="T18" fmla="*/ 141 w 142"/>
                <a:gd name="T1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2">
                  <a:moveTo>
                    <a:pt x="141" y="136"/>
                  </a:moveTo>
                  <a:lnTo>
                    <a:pt x="141" y="136"/>
                  </a:lnTo>
                  <a:cubicBezTo>
                    <a:pt x="141" y="138"/>
                    <a:pt x="139" y="141"/>
                    <a:pt x="137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5" y="141"/>
                    <a:pt x="3" y="141"/>
                    <a:pt x="3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4"/>
                  </a:cubicBezTo>
                  <a:lnTo>
                    <a:pt x="141" y="136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1" name="Freeform 443"/>
            <p:cNvSpPr>
              <a:spLocks noChangeArrowheads="1"/>
            </p:cNvSpPr>
            <p:nvPr/>
          </p:nvSpPr>
          <p:spPr bwMode="auto">
            <a:xfrm>
              <a:off x="18866605" y="6500395"/>
              <a:ext cx="131199" cy="131193"/>
            </a:xfrm>
            <a:custGeom>
              <a:avLst/>
              <a:gdLst>
                <a:gd name="T0" fmla="*/ 139 w 140"/>
                <a:gd name="T1" fmla="*/ 136 h 142"/>
                <a:gd name="T2" fmla="*/ 139 w 140"/>
                <a:gd name="T3" fmla="*/ 136 h 142"/>
                <a:gd name="T4" fmla="*/ 134 w 140"/>
                <a:gd name="T5" fmla="*/ 141 h 142"/>
                <a:gd name="T6" fmla="*/ 5 w 140"/>
                <a:gd name="T7" fmla="*/ 141 h 142"/>
                <a:gd name="T8" fmla="*/ 0 w 140"/>
                <a:gd name="T9" fmla="*/ 136 h 142"/>
                <a:gd name="T10" fmla="*/ 0 w 140"/>
                <a:gd name="T11" fmla="*/ 5 h 142"/>
                <a:gd name="T12" fmla="*/ 5 w 140"/>
                <a:gd name="T13" fmla="*/ 0 h 142"/>
                <a:gd name="T14" fmla="*/ 134 w 140"/>
                <a:gd name="T15" fmla="*/ 0 h 142"/>
                <a:gd name="T16" fmla="*/ 139 w 140"/>
                <a:gd name="T17" fmla="*/ 5 h 142"/>
                <a:gd name="T18" fmla="*/ 139 w 140"/>
                <a:gd name="T1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6"/>
                  </a:moveTo>
                  <a:lnTo>
                    <a:pt x="139" y="136"/>
                  </a:lnTo>
                  <a:cubicBezTo>
                    <a:pt x="139" y="139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7" y="2"/>
                    <a:pt x="139" y="5"/>
                  </a:cubicBezTo>
                  <a:lnTo>
                    <a:pt x="139" y="136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2" name="Freeform 444"/>
            <p:cNvSpPr>
              <a:spLocks noChangeArrowheads="1"/>
            </p:cNvSpPr>
            <p:nvPr/>
          </p:nvSpPr>
          <p:spPr bwMode="auto">
            <a:xfrm>
              <a:off x="18693084" y="6500395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42 h 143"/>
                <a:gd name="T6" fmla="*/ 7 w 142"/>
                <a:gd name="T7" fmla="*/ 142 h 143"/>
                <a:gd name="T8" fmla="*/ 2 w 142"/>
                <a:gd name="T9" fmla="*/ 137 h 143"/>
                <a:gd name="T10" fmla="*/ 0 w 142"/>
                <a:gd name="T11" fmla="*/ 5 h 143"/>
                <a:gd name="T12" fmla="*/ 5 w 142"/>
                <a:gd name="T13" fmla="*/ 0 h 143"/>
                <a:gd name="T14" fmla="*/ 134 w 142"/>
                <a:gd name="T15" fmla="*/ 0 h 143"/>
                <a:gd name="T16" fmla="*/ 139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39"/>
                    <a:pt x="139" y="139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2" y="139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lnTo>
                    <a:pt x="141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3" name="Freeform 445"/>
            <p:cNvSpPr>
              <a:spLocks noChangeArrowheads="1"/>
            </p:cNvSpPr>
            <p:nvPr/>
          </p:nvSpPr>
          <p:spPr bwMode="auto">
            <a:xfrm>
              <a:off x="18523795" y="6504627"/>
              <a:ext cx="131199" cy="131193"/>
            </a:xfrm>
            <a:custGeom>
              <a:avLst/>
              <a:gdLst>
                <a:gd name="T0" fmla="*/ 139 w 140"/>
                <a:gd name="T1" fmla="*/ 134 h 142"/>
                <a:gd name="T2" fmla="*/ 139 w 140"/>
                <a:gd name="T3" fmla="*/ 134 h 142"/>
                <a:gd name="T4" fmla="*/ 134 w 140"/>
                <a:gd name="T5" fmla="*/ 139 h 142"/>
                <a:gd name="T6" fmla="*/ 5 w 140"/>
                <a:gd name="T7" fmla="*/ 141 h 142"/>
                <a:gd name="T8" fmla="*/ 0 w 140"/>
                <a:gd name="T9" fmla="*/ 136 h 142"/>
                <a:gd name="T10" fmla="*/ 0 w 140"/>
                <a:gd name="T11" fmla="*/ 5 h 142"/>
                <a:gd name="T12" fmla="*/ 5 w 140"/>
                <a:gd name="T13" fmla="*/ 0 h 142"/>
                <a:gd name="T14" fmla="*/ 134 w 140"/>
                <a:gd name="T15" fmla="*/ 0 h 142"/>
                <a:gd name="T16" fmla="*/ 139 w 140"/>
                <a:gd name="T17" fmla="*/ 2 h 142"/>
                <a:gd name="T18" fmla="*/ 139 w 140"/>
                <a:gd name="T19" fmla="*/ 13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4"/>
                  </a:moveTo>
                  <a:lnTo>
                    <a:pt x="139" y="134"/>
                  </a:lnTo>
                  <a:cubicBezTo>
                    <a:pt x="139" y="139"/>
                    <a:pt x="137" y="139"/>
                    <a:pt x="134" y="139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39"/>
                    <a:pt x="0" y="13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7" y="0"/>
                    <a:pt x="139" y="2"/>
                  </a:cubicBezTo>
                  <a:lnTo>
                    <a:pt x="139" y="13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4" name="Freeform 446"/>
            <p:cNvSpPr>
              <a:spLocks noChangeArrowheads="1"/>
            </p:cNvSpPr>
            <p:nvPr/>
          </p:nvSpPr>
          <p:spPr bwMode="auto">
            <a:xfrm>
              <a:off x="18350273" y="6504627"/>
              <a:ext cx="131199" cy="135425"/>
            </a:xfrm>
            <a:custGeom>
              <a:avLst/>
              <a:gdLst>
                <a:gd name="T0" fmla="*/ 141 w 142"/>
                <a:gd name="T1" fmla="*/ 136 h 145"/>
                <a:gd name="T2" fmla="*/ 141 w 142"/>
                <a:gd name="T3" fmla="*/ 136 h 145"/>
                <a:gd name="T4" fmla="*/ 136 w 142"/>
                <a:gd name="T5" fmla="*/ 141 h 145"/>
                <a:gd name="T6" fmla="*/ 7 w 142"/>
                <a:gd name="T7" fmla="*/ 144 h 145"/>
                <a:gd name="T8" fmla="*/ 2 w 142"/>
                <a:gd name="T9" fmla="*/ 139 h 145"/>
                <a:gd name="T10" fmla="*/ 0 w 142"/>
                <a:gd name="T11" fmla="*/ 7 h 145"/>
                <a:gd name="T12" fmla="*/ 5 w 142"/>
                <a:gd name="T13" fmla="*/ 2 h 145"/>
                <a:gd name="T14" fmla="*/ 134 w 142"/>
                <a:gd name="T15" fmla="*/ 0 h 145"/>
                <a:gd name="T16" fmla="*/ 139 w 142"/>
                <a:gd name="T17" fmla="*/ 5 h 145"/>
                <a:gd name="T18" fmla="*/ 141 w 142"/>
                <a:gd name="T19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5">
                  <a:moveTo>
                    <a:pt x="141" y="136"/>
                  </a:moveTo>
                  <a:lnTo>
                    <a:pt x="141" y="136"/>
                  </a:lnTo>
                  <a:cubicBezTo>
                    <a:pt x="141" y="139"/>
                    <a:pt x="139" y="141"/>
                    <a:pt x="136" y="141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5" y="144"/>
                    <a:pt x="2" y="141"/>
                    <a:pt x="2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lnTo>
                    <a:pt x="141" y="136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5" name="Freeform 447"/>
            <p:cNvSpPr>
              <a:spLocks noChangeArrowheads="1"/>
            </p:cNvSpPr>
            <p:nvPr/>
          </p:nvSpPr>
          <p:spPr bwMode="auto">
            <a:xfrm>
              <a:off x="18341809" y="6309954"/>
              <a:ext cx="105806" cy="88873"/>
            </a:xfrm>
            <a:custGeom>
              <a:avLst/>
              <a:gdLst>
                <a:gd name="T0" fmla="*/ 112 w 113"/>
                <a:gd name="T1" fmla="*/ 47 h 97"/>
                <a:gd name="T2" fmla="*/ 112 w 113"/>
                <a:gd name="T3" fmla="*/ 47 h 97"/>
                <a:gd name="T4" fmla="*/ 71 w 113"/>
                <a:gd name="T5" fmla="*/ 96 h 97"/>
                <a:gd name="T6" fmla="*/ 44 w 113"/>
                <a:gd name="T7" fmla="*/ 96 h 97"/>
                <a:gd name="T8" fmla="*/ 0 w 113"/>
                <a:gd name="T9" fmla="*/ 49 h 97"/>
                <a:gd name="T10" fmla="*/ 41 w 113"/>
                <a:gd name="T11" fmla="*/ 0 h 97"/>
                <a:gd name="T12" fmla="*/ 68 w 113"/>
                <a:gd name="T13" fmla="*/ 0 h 97"/>
                <a:gd name="T14" fmla="*/ 112 w 113"/>
                <a:gd name="T1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97">
                  <a:moveTo>
                    <a:pt x="112" y="47"/>
                  </a:moveTo>
                  <a:lnTo>
                    <a:pt x="112" y="47"/>
                  </a:lnTo>
                  <a:cubicBezTo>
                    <a:pt x="112" y="74"/>
                    <a:pt x="93" y="93"/>
                    <a:pt x="71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19" y="96"/>
                    <a:pt x="0" y="74"/>
                    <a:pt x="0" y="49"/>
                  </a:cubicBezTo>
                  <a:cubicBezTo>
                    <a:pt x="0" y="23"/>
                    <a:pt x="17" y="0"/>
                    <a:pt x="4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93" y="0"/>
                    <a:pt x="112" y="20"/>
                    <a:pt x="112" y="47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6" name="Freeform 448"/>
            <p:cNvSpPr>
              <a:spLocks noChangeArrowheads="1"/>
            </p:cNvSpPr>
            <p:nvPr/>
          </p:nvSpPr>
          <p:spPr bwMode="auto">
            <a:xfrm>
              <a:off x="19222113" y="6301490"/>
              <a:ext cx="105806" cy="88873"/>
            </a:xfrm>
            <a:custGeom>
              <a:avLst/>
              <a:gdLst>
                <a:gd name="T0" fmla="*/ 114 w 115"/>
                <a:gd name="T1" fmla="*/ 46 h 96"/>
                <a:gd name="T2" fmla="*/ 114 w 115"/>
                <a:gd name="T3" fmla="*/ 46 h 96"/>
                <a:gd name="T4" fmla="*/ 70 w 115"/>
                <a:gd name="T5" fmla="*/ 95 h 96"/>
                <a:gd name="T6" fmla="*/ 44 w 115"/>
                <a:gd name="T7" fmla="*/ 95 h 96"/>
                <a:gd name="T8" fmla="*/ 0 w 115"/>
                <a:gd name="T9" fmla="*/ 49 h 96"/>
                <a:gd name="T10" fmla="*/ 44 w 115"/>
                <a:gd name="T11" fmla="*/ 0 h 96"/>
                <a:gd name="T12" fmla="*/ 70 w 115"/>
                <a:gd name="T13" fmla="*/ 0 h 96"/>
                <a:gd name="T14" fmla="*/ 114 w 115"/>
                <a:gd name="T15" fmla="*/ 4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96">
                  <a:moveTo>
                    <a:pt x="114" y="46"/>
                  </a:moveTo>
                  <a:lnTo>
                    <a:pt x="114" y="46"/>
                  </a:lnTo>
                  <a:cubicBezTo>
                    <a:pt x="114" y="73"/>
                    <a:pt x="95" y="93"/>
                    <a:pt x="70" y="95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21" y="95"/>
                    <a:pt x="2" y="73"/>
                    <a:pt x="0" y="49"/>
                  </a:cubicBezTo>
                  <a:cubicBezTo>
                    <a:pt x="0" y="22"/>
                    <a:pt x="19" y="0"/>
                    <a:pt x="44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5" y="0"/>
                    <a:pt x="112" y="20"/>
                    <a:pt x="114" y="46"/>
                  </a:cubicBez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7" name="Freeform 449"/>
            <p:cNvSpPr>
              <a:spLocks noChangeArrowheads="1"/>
            </p:cNvSpPr>
            <p:nvPr/>
          </p:nvSpPr>
          <p:spPr bwMode="auto">
            <a:xfrm>
              <a:off x="18172520" y="6064496"/>
              <a:ext cx="1328920" cy="275082"/>
            </a:xfrm>
            <a:custGeom>
              <a:avLst/>
              <a:gdLst>
                <a:gd name="T0" fmla="*/ 1349 w 1390"/>
                <a:gd name="T1" fmla="*/ 246 h 291"/>
                <a:gd name="T2" fmla="*/ 1349 w 1390"/>
                <a:gd name="T3" fmla="*/ 246 h 291"/>
                <a:gd name="T4" fmla="*/ 1271 w 1390"/>
                <a:gd name="T5" fmla="*/ 276 h 291"/>
                <a:gd name="T6" fmla="*/ 119 w 1390"/>
                <a:gd name="T7" fmla="*/ 290 h 291"/>
                <a:gd name="T8" fmla="*/ 38 w 1390"/>
                <a:gd name="T9" fmla="*/ 263 h 291"/>
                <a:gd name="T10" fmla="*/ 22 w 1390"/>
                <a:gd name="T11" fmla="*/ 166 h 291"/>
                <a:gd name="T12" fmla="*/ 2 w 1390"/>
                <a:gd name="T13" fmla="*/ 73 h 291"/>
                <a:gd name="T14" fmla="*/ 87 w 1390"/>
                <a:gd name="T15" fmla="*/ 15 h 291"/>
                <a:gd name="T16" fmla="*/ 1296 w 1390"/>
                <a:gd name="T17" fmla="*/ 0 h 291"/>
                <a:gd name="T18" fmla="*/ 1354 w 1390"/>
                <a:gd name="T19" fmla="*/ 12 h 291"/>
                <a:gd name="T20" fmla="*/ 1376 w 1390"/>
                <a:gd name="T21" fmla="*/ 98 h 291"/>
                <a:gd name="T22" fmla="*/ 1354 w 1390"/>
                <a:gd name="T23" fmla="*/ 231 h 291"/>
                <a:gd name="T24" fmla="*/ 1349 w 1390"/>
                <a:gd name="T25" fmla="*/ 24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0" h="291">
                  <a:moveTo>
                    <a:pt x="1349" y="246"/>
                  </a:moveTo>
                  <a:lnTo>
                    <a:pt x="1349" y="246"/>
                  </a:lnTo>
                  <a:cubicBezTo>
                    <a:pt x="1349" y="263"/>
                    <a:pt x="1320" y="276"/>
                    <a:pt x="1271" y="276"/>
                  </a:cubicBezTo>
                  <a:cubicBezTo>
                    <a:pt x="119" y="290"/>
                    <a:pt x="119" y="290"/>
                    <a:pt x="119" y="290"/>
                  </a:cubicBezTo>
                  <a:cubicBezTo>
                    <a:pt x="70" y="290"/>
                    <a:pt x="41" y="278"/>
                    <a:pt x="38" y="263"/>
                  </a:cubicBezTo>
                  <a:cubicBezTo>
                    <a:pt x="34" y="231"/>
                    <a:pt x="26" y="198"/>
                    <a:pt x="22" y="166"/>
                  </a:cubicBezTo>
                  <a:cubicBezTo>
                    <a:pt x="14" y="136"/>
                    <a:pt x="5" y="105"/>
                    <a:pt x="2" y="73"/>
                  </a:cubicBezTo>
                  <a:cubicBezTo>
                    <a:pt x="0" y="29"/>
                    <a:pt x="55" y="15"/>
                    <a:pt x="87" y="15"/>
                  </a:cubicBezTo>
                  <a:cubicBezTo>
                    <a:pt x="90" y="15"/>
                    <a:pt x="1296" y="0"/>
                    <a:pt x="1296" y="0"/>
                  </a:cubicBezTo>
                  <a:cubicBezTo>
                    <a:pt x="1313" y="0"/>
                    <a:pt x="1337" y="5"/>
                    <a:pt x="1354" y="12"/>
                  </a:cubicBezTo>
                  <a:cubicBezTo>
                    <a:pt x="1389" y="32"/>
                    <a:pt x="1384" y="66"/>
                    <a:pt x="1376" y="98"/>
                  </a:cubicBezTo>
                  <a:cubicBezTo>
                    <a:pt x="1367" y="141"/>
                    <a:pt x="1362" y="185"/>
                    <a:pt x="1354" y="231"/>
                  </a:cubicBezTo>
                  <a:cubicBezTo>
                    <a:pt x="1352" y="236"/>
                    <a:pt x="1352" y="241"/>
                    <a:pt x="1349" y="246"/>
                  </a:cubicBez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8" name="Freeform 450"/>
            <p:cNvSpPr>
              <a:spLocks noChangeArrowheads="1"/>
            </p:cNvSpPr>
            <p:nvPr/>
          </p:nvSpPr>
          <p:spPr bwMode="auto">
            <a:xfrm>
              <a:off x="18244468" y="6111048"/>
              <a:ext cx="1185025" cy="207369"/>
            </a:xfrm>
            <a:custGeom>
              <a:avLst/>
              <a:gdLst>
                <a:gd name="T0" fmla="*/ 1206 w 1241"/>
                <a:gd name="T1" fmla="*/ 185 h 220"/>
                <a:gd name="T2" fmla="*/ 1206 w 1241"/>
                <a:gd name="T3" fmla="*/ 185 h 220"/>
                <a:gd name="T4" fmla="*/ 1128 w 1241"/>
                <a:gd name="T5" fmla="*/ 207 h 220"/>
                <a:gd name="T6" fmla="*/ 107 w 1241"/>
                <a:gd name="T7" fmla="*/ 219 h 220"/>
                <a:gd name="T8" fmla="*/ 29 w 1241"/>
                <a:gd name="T9" fmla="*/ 200 h 220"/>
                <a:gd name="T10" fmla="*/ 17 w 1241"/>
                <a:gd name="T11" fmla="*/ 131 h 220"/>
                <a:gd name="T12" fmla="*/ 5 w 1241"/>
                <a:gd name="T13" fmla="*/ 68 h 220"/>
                <a:gd name="T14" fmla="*/ 0 w 1241"/>
                <a:gd name="T15" fmla="*/ 44 h 220"/>
                <a:gd name="T16" fmla="*/ 80 w 1241"/>
                <a:gd name="T17" fmla="*/ 19 h 220"/>
                <a:gd name="T18" fmla="*/ 1150 w 1241"/>
                <a:gd name="T19" fmla="*/ 7 h 220"/>
                <a:gd name="T20" fmla="*/ 1223 w 1241"/>
                <a:gd name="T21" fmla="*/ 19 h 220"/>
                <a:gd name="T22" fmla="*/ 1228 w 1241"/>
                <a:gd name="T23" fmla="*/ 87 h 220"/>
                <a:gd name="T24" fmla="*/ 1206 w 1241"/>
                <a:gd name="T25" fmla="*/ 18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220">
                  <a:moveTo>
                    <a:pt x="1206" y="185"/>
                  </a:moveTo>
                  <a:lnTo>
                    <a:pt x="1206" y="185"/>
                  </a:lnTo>
                  <a:cubicBezTo>
                    <a:pt x="1206" y="195"/>
                    <a:pt x="1172" y="204"/>
                    <a:pt x="1128" y="207"/>
                  </a:cubicBezTo>
                  <a:cubicBezTo>
                    <a:pt x="107" y="219"/>
                    <a:pt x="107" y="219"/>
                    <a:pt x="107" y="219"/>
                  </a:cubicBezTo>
                  <a:cubicBezTo>
                    <a:pt x="63" y="219"/>
                    <a:pt x="29" y="209"/>
                    <a:pt x="29" y="200"/>
                  </a:cubicBezTo>
                  <a:cubicBezTo>
                    <a:pt x="29" y="178"/>
                    <a:pt x="19" y="153"/>
                    <a:pt x="17" y="131"/>
                  </a:cubicBezTo>
                  <a:cubicBezTo>
                    <a:pt x="12" y="109"/>
                    <a:pt x="10" y="87"/>
                    <a:pt x="5" y="68"/>
                  </a:cubicBezTo>
                  <a:cubicBezTo>
                    <a:pt x="2" y="61"/>
                    <a:pt x="0" y="51"/>
                    <a:pt x="0" y="44"/>
                  </a:cubicBezTo>
                  <a:cubicBezTo>
                    <a:pt x="5" y="19"/>
                    <a:pt x="63" y="19"/>
                    <a:pt x="80" y="19"/>
                  </a:cubicBezTo>
                  <a:lnTo>
                    <a:pt x="1150" y="7"/>
                  </a:lnTo>
                  <a:cubicBezTo>
                    <a:pt x="1172" y="7"/>
                    <a:pt x="1208" y="0"/>
                    <a:pt x="1223" y="19"/>
                  </a:cubicBezTo>
                  <a:cubicBezTo>
                    <a:pt x="1240" y="36"/>
                    <a:pt x="1233" y="66"/>
                    <a:pt x="1228" y="87"/>
                  </a:cubicBezTo>
                  <a:cubicBezTo>
                    <a:pt x="1221" y="117"/>
                    <a:pt x="1216" y="127"/>
                    <a:pt x="1206" y="185"/>
                  </a:cubicBez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49" name="Freeform 451"/>
            <p:cNvSpPr>
              <a:spLocks noChangeArrowheads="1"/>
            </p:cNvSpPr>
            <p:nvPr/>
          </p:nvSpPr>
          <p:spPr bwMode="auto">
            <a:xfrm>
              <a:off x="18210610" y="6390362"/>
              <a:ext cx="1282366" cy="973366"/>
            </a:xfrm>
            <a:custGeom>
              <a:avLst/>
              <a:gdLst>
                <a:gd name="T0" fmla="*/ 1341 w 1342"/>
                <a:gd name="T1" fmla="*/ 899 h 1019"/>
                <a:gd name="T2" fmla="*/ 1341 w 1342"/>
                <a:gd name="T3" fmla="*/ 899 h 1019"/>
                <a:gd name="T4" fmla="*/ 1253 w 1342"/>
                <a:gd name="T5" fmla="*/ 1004 h 1019"/>
                <a:gd name="T6" fmla="*/ 100 w 1342"/>
                <a:gd name="T7" fmla="*/ 1016 h 1019"/>
                <a:gd name="T8" fmla="*/ 10 w 1342"/>
                <a:gd name="T9" fmla="*/ 916 h 1019"/>
                <a:gd name="T10" fmla="*/ 0 w 1342"/>
                <a:gd name="T11" fmla="*/ 117 h 1019"/>
                <a:gd name="T12" fmla="*/ 88 w 1342"/>
                <a:gd name="T13" fmla="*/ 15 h 1019"/>
                <a:gd name="T14" fmla="*/ 1241 w 1342"/>
                <a:gd name="T15" fmla="*/ 0 h 1019"/>
                <a:gd name="T16" fmla="*/ 1331 w 1342"/>
                <a:gd name="T17" fmla="*/ 100 h 1019"/>
                <a:gd name="T18" fmla="*/ 1341 w 1342"/>
                <a:gd name="T19" fmla="*/ 89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2" h="1019">
                  <a:moveTo>
                    <a:pt x="1341" y="899"/>
                  </a:moveTo>
                  <a:lnTo>
                    <a:pt x="1341" y="899"/>
                  </a:lnTo>
                  <a:cubicBezTo>
                    <a:pt x="1341" y="955"/>
                    <a:pt x="1302" y="1004"/>
                    <a:pt x="1253" y="1004"/>
                  </a:cubicBezTo>
                  <a:cubicBezTo>
                    <a:pt x="100" y="1016"/>
                    <a:pt x="100" y="1016"/>
                    <a:pt x="100" y="1016"/>
                  </a:cubicBezTo>
                  <a:cubicBezTo>
                    <a:pt x="52" y="1018"/>
                    <a:pt x="10" y="972"/>
                    <a:pt x="10" y="916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61"/>
                    <a:pt x="40" y="15"/>
                    <a:pt x="88" y="15"/>
                  </a:cubicBezTo>
                  <a:cubicBezTo>
                    <a:pt x="1241" y="0"/>
                    <a:pt x="1241" y="0"/>
                    <a:pt x="1241" y="0"/>
                  </a:cubicBezTo>
                  <a:cubicBezTo>
                    <a:pt x="1290" y="0"/>
                    <a:pt x="1329" y="44"/>
                    <a:pt x="1331" y="100"/>
                  </a:cubicBezTo>
                  <a:lnTo>
                    <a:pt x="1341" y="899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0" name="Freeform 452"/>
            <p:cNvSpPr>
              <a:spLocks noChangeArrowheads="1"/>
            </p:cNvSpPr>
            <p:nvPr/>
          </p:nvSpPr>
          <p:spPr bwMode="auto">
            <a:xfrm>
              <a:off x="18210610" y="6360738"/>
              <a:ext cx="1282366" cy="973366"/>
            </a:xfrm>
            <a:custGeom>
              <a:avLst/>
              <a:gdLst>
                <a:gd name="T0" fmla="*/ 1341 w 1342"/>
                <a:gd name="T1" fmla="*/ 902 h 1020"/>
                <a:gd name="T2" fmla="*/ 1341 w 1342"/>
                <a:gd name="T3" fmla="*/ 902 h 1020"/>
                <a:gd name="T4" fmla="*/ 1253 w 1342"/>
                <a:gd name="T5" fmla="*/ 1004 h 1020"/>
                <a:gd name="T6" fmla="*/ 100 w 1342"/>
                <a:gd name="T7" fmla="*/ 1019 h 1020"/>
                <a:gd name="T8" fmla="*/ 10 w 1342"/>
                <a:gd name="T9" fmla="*/ 916 h 1020"/>
                <a:gd name="T10" fmla="*/ 0 w 1342"/>
                <a:gd name="T11" fmla="*/ 120 h 1020"/>
                <a:gd name="T12" fmla="*/ 88 w 1342"/>
                <a:gd name="T13" fmla="*/ 15 h 1020"/>
                <a:gd name="T14" fmla="*/ 1241 w 1342"/>
                <a:gd name="T15" fmla="*/ 0 h 1020"/>
                <a:gd name="T16" fmla="*/ 1331 w 1342"/>
                <a:gd name="T17" fmla="*/ 102 h 1020"/>
                <a:gd name="T18" fmla="*/ 1341 w 1342"/>
                <a:gd name="T19" fmla="*/ 902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2" h="1020">
                  <a:moveTo>
                    <a:pt x="1341" y="902"/>
                  </a:moveTo>
                  <a:lnTo>
                    <a:pt x="1341" y="902"/>
                  </a:lnTo>
                  <a:cubicBezTo>
                    <a:pt x="1341" y="958"/>
                    <a:pt x="1302" y="1004"/>
                    <a:pt x="1253" y="1004"/>
                  </a:cubicBezTo>
                  <a:cubicBezTo>
                    <a:pt x="100" y="1019"/>
                    <a:pt x="100" y="1019"/>
                    <a:pt x="100" y="1019"/>
                  </a:cubicBezTo>
                  <a:cubicBezTo>
                    <a:pt x="52" y="1019"/>
                    <a:pt x="10" y="975"/>
                    <a:pt x="10" y="91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61"/>
                    <a:pt x="40" y="15"/>
                    <a:pt x="88" y="15"/>
                  </a:cubicBezTo>
                  <a:cubicBezTo>
                    <a:pt x="1241" y="0"/>
                    <a:pt x="1241" y="0"/>
                    <a:pt x="1241" y="0"/>
                  </a:cubicBezTo>
                  <a:cubicBezTo>
                    <a:pt x="1290" y="0"/>
                    <a:pt x="1329" y="47"/>
                    <a:pt x="1331" y="102"/>
                  </a:cubicBezTo>
                  <a:lnTo>
                    <a:pt x="1341" y="902"/>
                  </a:lnTo>
                </a:path>
              </a:pathLst>
            </a:custGeom>
            <a:solidFill>
              <a:srgbClr val="15507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1" name="Freeform 453"/>
            <p:cNvSpPr>
              <a:spLocks noChangeArrowheads="1"/>
            </p:cNvSpPr>
            <p:nvPr/>
          </p:nvSpPr>
          <p:spPr bwMode="auto">
            <a:xfrm>
              <a:off x="18299487" y="6436915"/>
              <a:ext cx="1125773" cy="567092"/>
            </a:xfrm>
            <a:custGeom>
              <a:avLst/>
              <a:gdLst>
                <a:gd name="T0" fmla="*/ 1172 w 1176"/>
                <a:gd name="T1" fmla="*/ 522 h 596"/>
                <a:gd name="T2" fmla="*/ 1172 w 1176"/>
                <a:gd name="T3" fmla="*/ 522 h 596"/>
                <a:gd name="T4" fmla="*/ 1097 w 1176"/>
                <a:gd name="T5" fmla="*/ 583 h 596"/>
                <a:gd name="T6" fmla="*/ 83 w 1176"/>
                <a:gd name="T7" fmla="*/ 595 h 596"/>
                <a:gd name="T8" fmla="*/ 5 w 1176"/>
                <a:gd name="T9" fmla="*/ 537 h 596"/>
                <a:gd name="T10" fmla="*/ 0 w 1176"/>
                <a:gd name="T11" fmla="*/ 74 h 596"/>
                <a:gd name="T12" fmla="*/ 75 w 1176"/>
                <a:gd name="T13" fmla="*/ 13 h 596"/>
                <a:gd name="T14" fmla="*/ 1090 w 1176"/>
                <a:gd name="T15" fmla="*/ 0 h 596"/>
                <a:gd name="T16" fmla="*/ 1167 w 1176"/>
                <a:gd name="T17" fmla="*/ 59 h 596"/>
                <a:gd name="T18" fmla="*/ 1172 w 1176"/>
                <a:gd name="T19" fmla="*/ 522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6" h="596">
                  <a:moveTo>
                    <a:pt x="1172" y="522"/>
                  </a:moveTo>
                  <a:lnTo>
                    <a:pt x="1172" y="522"/>
                  </a:lnTo>
                  <a:cubicBezTo>
                    <a:pt x="1175" y="554"/>
                    <a:pt x="1138" y="583"/>
                    <a:pt x="1097" y="583"/>
                  </a:cubicBezTo>
                  <a:cubicBezTo>
                    <a:pt x="83" y="595"/>
                    <a:pt x="83" y="595"/>
                    <a:pt x="83" y="595"/>
                  </a:cubicBezTo>
                  <a:cubicBezTo>
                    <a:pt x="42" y="595"/>
                    <a:pt x="5" y="568"/>
                    <a:pt x="5" y="53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0"/>
                    <a:pt x="34" y="13"/>
                    <a:pt x="75" y="13"/>
                  </a:cubicBezTo>
                  <a:cubicBezTo>
                    <a:pt x="1090" y="0"/>
                    <a:pt x="1090" y="0"/>
                    <a:pt x="1090" y="0"/>
                  </a:cubicBezTo>
                  <a:cubicBezTo>
                    <a:pt x="1131" y="0"/>
                    <a:pt x="1167" y="25"/>
                    <a:pt x="1167" y="59"/>
                  </a:cubicBezTo>
                  <a:lnTo>
                    <a:pt x="1172" y="522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2" name="Freeform 454"/>
            <p:cNvSpPr>
              <a:spLocks noChangeArrowheads="1"/>
            </p:cNvSpPr>
            <p:nvPr/>
          </p:nvSpPr>
          <p:spPr bwMode="auto">
            <a:xfrm>
              <a:off x="18735406" y="7046327"/>
              <a:ext cx="241237" cy="224297"/>
            </a:xfrm>
            <a:custGeom>
              <a:avLst/>
              <a:gdLst>
                <a:gd name="T0" fmla="*/ 253 w 254"/>
                <a:gd name="T1" fmla="*/ 212 h 240"/>
                <a:gd name="T2" fmla="*/ 253 w 254"/>
                <a:gd name="T3" fmla="*/ 212 h 240"/>
                <a:gd name="T4" fmla="*/ 236 w 254"/>
                <a:gd name="T5" fmla="*/ 236 h 240"/>
                <a:gd name="T6" fmla="*/ 19 w 254"/>
                <a:gd name="T7" fmla="*/ 239 h 240"/>
                <a:gd name="T8" fmla="*/ 2 w 254"/>
                <a:gd name="T9" fmla="*/ 214 h 240"/>
                <a:gd name="T10" fmla="*/ 0 w 254"/>
                <a:gd name="T11" fmla="*/ 26 h 240"/>
                <a:gd name="T12" fmla="*/ 17 w 254"/>
                <a:gd name="T13" fmla="*/ 4 h 240"/>
                <a:gd name="T14" fmla="*/ 234 w 254"/>
                <a:gd name="T15" fmla="*/ 0 h 240"/>
                <a:gd name="T16" fmla="*/ 251 w 254"/>
                <a:gd name="T17" fmla="*/ 24 h 240"/>
                <a:gd name="T18" fmla="*/ 253 w 254"/>
                <a:gd name="T19" fmla="*/ 2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40">
                  <a:moveTo>
                    <a:pt x="253" y="212"/>
                  </a:moveTo>
                  <a:lnTo>
                    <a:pt x="253" y="212"/>
                  </a:lnTo>
                  <a:cubicBezTo>
                    <a:pt x="253" y="224"/>
                    <a:pt x="246" y="236"/>
                    <a:pt x="236" y="236"/>
                  </a:cubicBezTo>
                  <a:cubicBezTo>
                    <a:pt x="19" y="239"/>
                    <a:pt x="19" y="239"/>
                    <a:pt x="19" y="239"/>
                  </a:cubicBezTo>
                  <a:cubicBezTo>
                    <a:pt x="10" y="239"/>
                    <a:pt x="2" y="229"/>
                    <a:pt x="2" y="21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4"/>
                    <a:pt x="7" y="4"/>
                    <a:pt x="17" y="4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41" y="0"/>
                    <a:pt x="251" y="12"/>
                    <a:pt x="251" y="24"/>
                  </a:cubicBezTo>
                  <a:lnTo>
                    <a:pt x="253" y="212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3" name="Freeform 455"/>
            <p:cNvSpPr>
              <a:spLocks noChangeArrowheads="1"/>
            </p:cNvSpPr>
            <p:nvPr/>
          </p:nvSpPr>
          <p:spPr bwMode="auto">
            <a:xfrm>
              <a:off x="18735406" y="7046327"/>
              <a:ext cx="241237" cy="224297"/>
            </a:xfrm>
            <a:custGeom>
              <a:avLst/>
              <a:gdLst>
                <a:gd name="T0" fmla="*/ 253 w 254"/>
                <a:gd name="T1" fmla="*/ 212 h 240"/>
                <a:gd name="T2" fmla="*/ 253 w 254"/>
                <a:gd name="T3" fmla="*/ 212 h 240"/>
                <a:gd name="T4" fmla="*/ 236 w 254"/>
                <a:gd name="T5" fmla="*/ 236 h 240"/>
                <a:gd name="T6" fmla="*/ 19 w 254"/>
                <a:gd name="T7" fmla="*/ 239 h 240"/>
                <a:gd name="T8" fmla="*/ 2 w 254"/>
                <a:gd name="T9" fmla="*/ 214 h 240"/>
                <a:gd name="T10" fmla="*/ 0 w 254"/>
                <a:gd name="T11" fmla="*/ 26 h 240"/>
                <a:gd name="T12" fmla="*/ 17 w 254"/>
                <a:gd name="T13" fmla="*/ 4 h 240"/>
                <a:gd name="T14" fmla="*/ 234 w 254"/>
                <a:gd name="T15" fmla="*/ 0 h 240"/>
                <a:gd name="T16" fmla="*/ 251 w 254"/>
                <a:gd name="T17" fmla="*/ 24 h 240"/>
                <a:gd name="T18" fmla="*/ 253 w 254"/>
                <a:gd name="T19" fmla="*/ 2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40">
                  <a:moveTo>
                    <a:pt x="253" y="212"/>
                  </a:moveTo>
                  <a:lnTo>
                    <a:pt x="253" y="212"/>
                  </a:lnTo>
                  <a:cubicBezTo>
                    <a:pt x="253" y="224"/>
                    <a:pt x="246" y="236"/>
                    <a:pt x="236" y="236"/>
                  </a:cubicBezTo>
                  <a:cubicBezTo>
                    <a:pt x="19" y="239"/>
                    <a:pt x="19" y="239"/>
                    <a:pt x="19" y="239"/>
                  </a:cubicBezTo>
                  <a:cubicBezTo>
                    <a:pt x="10" y="239"/>
                    <a:pt x="2" y="229"/>
                    <a:pt x="2" y="21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4"/>
                    <a:pt x="7" y="4"/>
                    <a:pt x="17" y="4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41" y="0"/>
                    <a:pt x="251" y="12"/>
                    <a:pt x="251" y="24"/>
                  </a:cubicBezTo>
                  <a:lnTo>
                    <a:pt x="253" y="212"/>
                  </a:lnTo>
                </a:path>
              </a:pathLst>
            </a:custGeom>
            <a:noFill/>
            <a:ln w="5760" cap="flat">
              <a:solidFill>
                <a:srgbClr val="32679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4" name="Freeform 456"/>
            <p:cNvSpPr>
              <a:spLocks noChangeArrowheads="1"/>
            </p:cNvSpPr>
            <p:nvPr/>
          </p:nvSpPr>
          <p:spPr bwMode="auto">
            <a:xfrm>
              <a:off x="18726942" y="7042095"/>
              <a:ext cx="241237" cy="224297"/>
            </a:xfrm>
            <a:custGeom>
              <a:avLst/>
              <a:gdLst>
                <a:gd name="T0" fmla="*/ 251 w 254"/>
                <a:gd name="T1" fmla="*/ 212 h 240"/>
                <a:gd name="T2" fmla="*/ 251 w 254"/>
                <a:gd name="T3" fmla="*/ 212 h 240"/>
                <a:gd name="T4" fmla="*/ 236 w 254"/>
                <a:gd name="T5" fmla="*/ 237 h 240"/>
                <a:gd name="T6" fmla="*/ 19 w 254"/>
                <a:gd name="T7" fmla="*/ 239 h 240"/>
                <a:gd name="T8" fmla="*/ 2 w 254"/>
                <a:gd name="T9" fmla="*/ 215 h 240"/>
                <a:gd name="T10" fmla="*/ 0 w 254"/>
                <a:gd name="T11" fmla="*/ 27 h 240"/>
                <a:gd name="T12" fmla="*/ 17 w 254"/>
                <a:gd name="T13" fmla="*/ 3 h 240"/>
                <a:gd name="T14" fmla="*/ 234 w 254"/>
                <a:gd name="T15" fmla="*/ 0 h 240"/>
                <a:gd name="T16" fmla="*/ 248 w 254"/>
                <a:gd name="T17" fmla="*/ 24 h 240"/>
                <a:gd name="T18" fmla="*/ 251 w 254"/>
                <a:gd name="T19" fmla="*/ 2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40">
                  <a:moveTo>
                    <a:pt x="251" y="212"/>
                  </a:moveTo>
                  <a:lnTo>
                    <a:pt x="251" y="212"/>
                  </a:lnTo>
                  <a:cubicBezTo>
                    <a:pt x="253" y="225"/>
                    <a:pt x="246" y="237"/>
                    <a:pt x="236" y="237"/>
                  </a:cubicBezTo>
                  <a:cubicBezTo>
                    <a:pt x="19" y="239"/>
                    <a:pt x="19" y="239"/>
                    <a:pt x="19" y="239"/>
                  </a:cubicBezTo>
                  <a:cubicBezTo>
                    <a:pt x="9" y="239"/>
                    <a:pt x="2" y="227"/>
                    <a:pt x="2" y="2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5"/>
                    <a:pt x="7" y="3"/>
                    <a:pt x="17" y="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41" y="0"/>
                    <a:pt x="248" y="12"/>
                    <a:pt x="248" y="24"/>
                  </a:cubicBezTo>
                  <a:lnTo>
                    <a:pt x="251" y="212"/>
                  </a:lnTo>
                </a:path>
              </a:pathLst>
            </a:custGeom>
            <a:solidFill>
              <a:srgbClr val="01334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2679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5" name="Freeform 457"/>
            <p:cNvSpPr>
              <a:spLocks noChangeArrowheads="1"/>
            </p:cNvSpPr>
            <p:nvPr/>
          </p:nvSpPr>
          <p:spPr bwMode="auto">
            <a:xfrm>
              <a:off x="19226345" y="6830493"/>
              <a:ext cx="131199" cy="135425"/>
            </a:xfrm>
            <a:custGeom>
              <a:avLst/>
              <a:gdLst>
                <a:gd name="T0" fmla="*/ 139 w 140"/>
                <a:gd name="T1" fmla="*/ 137 h 145"/>
                <a:gd name="T2" fmla="*/ 139 w 140"/>
                <a:gd name="T3" fmla="*/ 137 h 145"/>
                <a:gd name="T4" fmla="*/ 134 w 140"/>
                <a:gd name="T5" fmla="*/ 142 h 145"/>
                <a:gd name="T6" fmla="*/ 5 w 140"/>
                <a:gd name="T7" fmla="*/ 144 h 145"/>
                <a:gd name="T8" fmla="*/ 0 w 140"/>
                <a:gd name="T9" fmla="*/ 139 h 145"/>
                <a:gd name="T10" fmla="*/ 0 w 140"/>
                <a:gd name="T11" fmla="*/ 7 h 145"/>
                <a:gd name="T12" fmla="*/ 5 w 140"/>
                <a:gd name="T13" fmla="*/ 3 h 145"/>
                <a:gd name="T14" fmla="*/ 134 w 140"/>
                <a:gd name="T15" fmla="*/ 0 h 145"/>
                <a:gd name="T16" fmla="*/ 139 w 140"/>
                <a:gd name="T17" fmla="*/ 5 h 145"/>
                <a:gd name="T18" fmla="*/ 139 w 140"/>
                <a:gd name="T19" fmla="*/ 13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5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7" y="142"/>
                    <a:pt x="134" y="142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2" y="144"/>
                    <a:pt x="0" y="142"/>
                    <a:pt x="0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lnTo>
                    <a:pt x="139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32679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6" name="Freeform 458"/>
            <p:cNvSpPr>
              <a:spLocks noChangeArrowheads="1"/>
            </p:cNvSpPr>
            <p:nvPr/>
          </p:nvSpPr>
          <p:spPr bwMode="auto">
            <a:xfrm>
              <a:off x="19226345" y="6830493"/>
              <a:ext cx="131199" cy="135425"/>
            </a:xfrm>
            <a:custGeom>
              <a:avLst/>
              <a:gdLst>
                <a:gd name="T0" fmla="*/ 139 w 140"/>
                <a:gd name="T1" fmla="*/ 137 h 145"/>
                <a:gd name="T2" fmla="*/ 139 w 140"/>
                <a:gd name="T3" fmla="*/ 137 h 145"/>
                <a:gd name="T4" fmla="*/ 134 w 140"/>
                <a:gd name="T5" fmla="*/ 142 h 145"/>
                <a:gd name="T6" fmla="*/ 5 w 140"/>
                <a:gd name="T7" fmla="*/ 144 h 145"/>
                <a:gd name="T8" fmla="*/ 0 w 140"/>
                <a:gd name="T9" fmla="*/ 139 h 145"/>
                <a:gd name="T10" fmla="*/ 0 w 140"/>
                <a:gd name="T11" fmla="*/ 7 h 145"/>
                <a:gd name="T12" fmla="*/ 5 w 140"/>
                <a:gd name="T13" fmla="*/ 3 h 145"/>
                <a:gd name="T14" fmla="*/ 134 w 140"/>
                <a:gd name="T15" fmla="*/ 0 h 145"/>
                <a:gd name="T16" fmla="*/ 139 w 140"/>
                <a:gd name="T17" fmla="*/ 5 h 145"/>
                <a:gd name="T18" fmla="*/ 139 w 140"/>
                <a:gd name="T19" fmla="*/ 13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5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7" y="142"/>
                    <a:pt x="134" y="142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2" y="144"/>
                    <a:pt x="0" y="142"/>
                    <a:pt x="0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lnTo>
                    <a:pt x="139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7" name="Freeform 459"/>
            <p:cNvSpPr>
              <a:spLocks noChangeArrowheads="1"/>
            </p:cNvSpPr>
            <p:nvPr/>
          </p:nvSpPr>
          <p:spPr bwMode="auto">
            <a:xfrm>
              <a:off x="19052824" y="6834725"/>
              <a:ext cx="131199" cy="135425"/>
            </a:xfrm>
            <a:custGeom>
              <a:avLst/>
              <a:gdLst>
                <a:gd name="T0" fmla="*/ 141 w 142"/>
                <a:gd name="T1" fmla="*/ 136 h 145"/>
                <a:gd name="T2" fmla="*/ 141 w 142"/>
                <a:gd name="T3" fmla="*/ 136 h 145"/>
                <a:gd name="T4" fmla="*/ 136 w 142"/>
                <a:gd name="T5" fmla="*/ 141 h 145"/>
                <a:gd name="T6" fmla="*/ 7 w 142"/>
                <a:gd name="T7" fmla="*/ 144 h 145"/>
                <a:gd name="T8" fmla="*/ 2 w 142"/>
                <a:gd name="T9" fmla="*/ 139 h 145"/>
                <a:gd name="T10" fmla="*/ 0 w 142"/>
                <a:gd name="T11" fmla="*/ 7 h 145"/>
                <a:gd name="T12" fmla="*/ 5 w 142"/>
                <a:gd name="T13" fmla="*/ 2 h 145"/>
                <a:gd name="T14" fmla="*/ 134 w 142"/>
                <a:gd name="T15" fmla="*/ 0 h 145"/>
                <a:gd name="T16" fmla="*/ 139 w 142"/>
                <a:gd name="T17" fmla="*/ 4 h 145"/>
                <a:gd name="T18" fmla="*/ 141 w 142"/>
                <a:gd name="T19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5">
                  <a:moveTo>
                    <a:pt x="141" y="136"/>
                  </a:moveTo>
                  <a:lnTo>
                    <a:pt x="141" y="136"/>
                  </a:lnTo>
                  <a:cubicBezTo>
                    <a:pt x="141" y="139"/>
                    <a:pt x="139" y="141"/>
                    <a:pt x="136" y="141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5" y="144"/>
                    <a:pt x="2" y="141"/>
                    <a:pt x="2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4"/>
                  </a:cubicBezTo>
                  <a:lnTo>
                    <a:pt x="141" y="136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8" name="Freeform 460"/>
            <p:cNvSpPr>
              <a:spLocks noChangeArrowheads="1"/>
            </p:cNvSpPr>
            <p:nvPr/>
          </p:nvSpPr>
          <p:spPr bwMode="auto">
            <a:xfrm>
              <a:off x="19052824" y="6834725"/>
              <a:ext cx="131199" cy="135425"/>
            </a:xfrm>
            <a:custGeom>
              <a:avLst/>
              <a:gdLst>
                <a:gd name="T0" fmla="*/ 141 w 142"/>
                <a:gd name="T1" fmla="*/ 136 h 145"/>
                <a:gd name="T2" fmla="*/ 141 w 142"/>
                <a:gd name="T3" fmla="*/ 136 h 145"/>
                <a:gd name="T4" fmla="*/ 136 w 142"/>
                <a:gd name="T5" fmla="*/ 141 h 145"/>
                <a:gd name="T6" fmla="*/ 7 w 142"/>
                <a:gd name="T7" fmla="*/ 144 h 145"/>
                <a:gd name="T8" fmla="*/ 2 w 142"/>
                <a:gd name="T9" fmla="*/ 139 h 145"/>
                <a:gd name="T10" fmla="*/ 0 w 142"/>
                <a:gd name="T11" fmla="*/ 7 h 145"/>
                <a:gd name="T12" fmla="*/ 5 w 142"/>
                <a:gd name="T13" fmla="*/ 2 h 145"/>
                <a:gd name="T14" fmla="*/ 134 w 142"/>
                <a:gd name="T15" fmla="*/ 0 h 145"/>
                <a:gd name="T16" fmla="*/ 139 w 142"/>
                <a:gd name="T17" fmla="*/ 4 h 145"/>
                <a:gd name="T18" fmla="*/ 141 w 142"/>
                <a:gd name="T19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5">
                  <a:moveTo>
                    <a:pt x="141" y="136"/>
                  </a:moveTo>
                  <a:lnTo>
                    <a:pt x="141" y="136"/>
                  </a:lnTo>
                  <a:cubicBezTo>
                    <a:pt x="141" y="139"/>
                    <a:pt x="139" y="141"/>
                    <a:pt x="136" y="141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5" y="144"/>
                    <a:pt x="2" y="141"/>
                    <a:pt x="2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4"/>
                  </a:cubicBezTo>
                  <a:lnTo>
                    <a:pt x="141" y="136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59" name="Freeform 461"/>
            <p:cNvSpPr>
              <a:spLocks noChangeArrowheads="1"/>
            </p:cNvSpPr>
            <p:nvPr/>
          </p:nvSpPr>
          <p:spPr bwMode="auto">
            <a:xfrm>
              <a:off x="18879302" y="6838957"/>
              <a:ext cx="131199" cy="131193"/>
            </a:xfrm>
            <a:custGeom>
              <a:avLst/>
              <a:gdLst>
                <a:gd name="T0" fmla="*/ 139 w 140"/>
                <a:gd name="T1" fmla="*/ 137 h 143"/>
                <a:gd name="T2" fmla="*/ 139 w 140"/>
                <a:gd name="T3" fmla="*/ 137 h 143"/>
                <a:gd name="T4" fmla="*/ 134 w 140"/>
                <a:gd name="T5" fmla="*/ 142 h 143"/>
                <a:gd name="T6" fmla="*/ 5 w 140"/>
                <a:gd name="T7" fmla="*/ 142 h 143"/>
                <a:gd name="T8" fmla="*/ 0 w 140"/>
                <a:gd name="T9" fmla="*/ 139 h 143"/>
                <a:gd name="T10" fmla="*/ 0 w 140"/>
                <a:gd name="T11" fmla="*/ 7 h 143"/>
                <a:gd name="T12" fmla="*/ 5 w 140"/>
                <a:gd name="T13" fmla="*/ 2 h 143"/>
                <a:gd name="T14" fmla="*/ 134 w 140"/>
                <a:gd name="T15" fmla="*/ 0 h 143"/>
                <a:gd name="T16" fmla="*/ 139 w 140"/>
                <a:gd name="T17" fmla="*/ 5 h 143"/>
                <a:gd name="T18" fmla="*/ 139 w 140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6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2" y="142"/>
                    <a:pt x="0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lnTo>
                    <a:pt x="139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0" name="Freeform 462"/>
            <p:cNvSpPr>
              <a:spLocks noChangeArrowheads="1"/>
            </p:cNvSpPr>
            <p:nvPr/>
          </p:nvSpPr>
          <p:spPr bwMode="auto">
            <a:xfrm>
              <a:off x="18879302" y="6838957"/>
              <a:ext cx="131199" cy="131193"/>
            </a:xfrm>
            <a:custGeom>
              <a:avLst/>
              <a:gdLst>
                <a:gd name="T0" fmla="*/ 139 w 140"/>
                <a:gd name="T1" fmla="*/ 137 h 143"/>
                <a:gd name="T2" fmla="*/ 139 w 140"/>
                <a:gd name="T3" fmla="*/ 137 h 143"/>
                <a:gd name="T4" fmla="*/ 134 w 140"/>
                <a:gd name="T5" fmla="*/ 142 h 143"/>
                <a:gd name="T6" fmla="*/ 5 w 140"/>
                <a:gd name="T7" fmla="*/ 142 h 143"/>
                <a:gd name="T8" fmla="*/ 0 w 140"/>
                <a:gd name="T9" fmla="*/ 139 h 143"/>
                <a:gd name="T10" fmla="*/ 0 w 140"/>
                <a:gd name="T11" fmla="*/ 7 h 143"/>
                <a:gd name="T12" fmla="*/ 5 w 140"/>
                <a:gd name="T13" fmla="*/ 2 h 143"/>
                <a:gd name="T14" fmla="*/ 134 w 140"/>
                <a:gd name="T15" fmla="*/ 0 h 143"/>
                <a:gd name="T16" fmla="*/ 139 w 140"/>
                <a:gd name="T17" fmla="*/ 5 h 143"/>
                <a:gd name="T18" fmla="*/ 139 w 140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6" y="142"/>
                    <a:pt x="134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2" y="142"/>
                    <a:pt x="0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lnTo>
                    <a:pt x="139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1" name="Freeform 463"/>
            <p:cNvSpPr>
              <a:spLocks noChangeArrowheads="1"/>
            </p:cNvSpPr>
            <p:nvPr/>
          </p:nvSpPr>
          <p:spPr bwMode="auto">
            <a:xfrm>
              <a:off x="18710013" y="6838957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42 h 143"/>
                <a:gd name="T6" fmla="*/ 7 w 142"/>
                <a:gd name="T7" fmla="*/ 142 h 143"/>
                <a:gd name="T8" fmla="*/ 2 w 142"/>
                <a:gd name="T9" fmla="*/ 137 h 143"/>
                <a:gd name="T10" fmla="*/ 0 w 142"/>
                <a:gd name="T11" fmla="*/ 5 h 143"/>
                <a:gd name="T12" fmla="*/ 4 w 142"/>
                <a:gd name="T13" fmla="*/ 3 h 143"/>
                <a:gd name="T14" fmla="*/ 133 w 142"/>
                <a:gd name="T15" fmla="*/ 0 h 143"/>
                <a:gd name="T16" fmla="*/ 138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40"/>
                    <a:pt x="138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4" y="142"/>
                    <a:pt x="2" y="142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3"/>
                    <a:pt x="4" y="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6" y="0"/>
                    <a:pt x="138" y="3"/>
                    <a:pt x="138" y="5"/>
                  </a:cubicBezTo>
                  <a:lnTo>
                    <a:pt x="141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2" name="Freeform 464"/>
            <p:cNvSpPr>
              <a:spLocks noChangeArrowheads="1"/>
            </p:cNvSpPr>
            <p:nvPr/>
          </p:nvSpPr>
          <p:spPr bwMode="auto">
            <a:xfrm>
              <a:off x="18710013" y="6838957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42 h 143"/>
                <a:gd name="T6" fmla="*/ 7 w 142"/>
                <a:gd name="T7" fmla="*/ 142 h 143"/>
                <a:gd name="T8" fmla="*/ 2 w 142"/>
                <a:gd name="T9" fmla="*/ 137 h 143"/>
                <a:gd name="T10" fmla="*/ 0 w 142"/>
                <a:gd name="T11" fmla="*/ 5 h 143"/>
                <a:gd name="T12" fmla="*/ 4 w 142"/>
                <a:gd name="T13" fmla="*/ 3 h 143"/>
                <a:gd name="T14" fmla="*/ 133 w 142"/>
                <a:gd name="T15" fmla="*/ 0 h 143"/>
                <a:gd name="T16" fmla="*/ 138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40"/>
                    <a:pt x="138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4" y="142"/>
                    <a:pt x="2" y="142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3"/>
                    <a:pt x="4" y="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6" y="0"/>
                    <a:pt x="138" y="3"/>
                    <a:pt x="138" y="5"/>
                  </a:cubicBezTo>
                  <a:lnTo>
                    <a:pt x="141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3" name="Freeform 465"/>
            <p:cNvSpPr>
              <a:spLocks noChangeArrowheads="1"/>
            </p:cNvSpPr>
            <p:nvPr/>
          </p:nvSpPr>
          <p:spPr bwMode="auto">
            <a:xfrm>
              <a:off x="18536492" y="6843189"/>
              <a:ext cx="131199" cy="131193"/>
            </a:xfrm>
            <a:custGeom>
              <a:avLst/>
              <a:gdLst>
                <a:gd name="T0" fmla="*/ 138 w 139"/>
                <a:gd name="T1" fmla="*/ 137 h 142"/>
                <a:gd name="T2" fmla="*/ 138 w 139"/>
                <a:gd name="T3" fmla="*/ 137 h 142"/>
                <a:gd name="T4" fmla="*/ 134 w 139"/>
                <a:gd name="T5" fmla="*/ 141 h 142"/>
                <a:gd name="T6" fmla="*/ 4 w 139"/>
                <a:gd name="T7" fmla="*/ 141 h 142"/>
                <a:gd name="T8" fmla="*/ 2 w 139"/>
                <a:gd name="T9" fmla="*/ 137 h 142"/>
                <a:gd name="T10" fmla="*/ 0 w 139"/>
                <a:gd name="T11" fmla="*/ 5 h 142"/>
                <a:gd name="T12" fmla="*/ 4 w 139"/>
                <a:gd name="T13" fmla="*/ 0 h 142"/>
                <a:gd name="T14" fmla="*/ 134 w 139"/>
                <a:gd name="T15" fmla="*/ 0 h 142"/>
                <a:gd name="T16" fmla="*/ 138 w 139"/>
                <a:gd name="T17" fmla="*/ 5 h 142"/>
                <a:gd name="T18" fmla="*/ 138 w 139"/>
                <a:gd name="T19" fmla="*/ 1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2">
                  <a:moveTo>
                    <a:pt x="138" y="137"/>
                  </a:moveTo>
                  <a:lnTo>
                    <a:pt x="138" y="137"/>
                  </a:lnTo>
                  <a:cubicBezTo>
                    <a:pt x="138" y="139"/>
                    <a:pt x="136" y="141"/>
                    <a:pt x="134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2" y="141"/>
                    <a:pt x="2" y="139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8" y="2"/>
                    <a:pt x="138" y="5"/>
                  </a:cubicBezTo>
                  <a:lnTo>
                    <a:pt x="138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4" name="Freeform 466"/>
            <p:cNvSpPr>
              <a:spLocks noChangeArrowheads="1"/>
            </p:cNvSpPr>
            <p:nvPr/>
          </p:nvSpPr>
          <p:spPr bwMode="auto">
            <a:xfrm>
              <a:off x="18536492" y="6843189"/>
              <a:ext cx="131199" cy="131193"/>
            </a:xfrm>
            <a:custGeom>
              <a:avLst/>
              <a:gdLst>
                <a:gd name="T0" fmla="*/ 138 w 139"/>
                <a:gd name="T1" fmla="*/ 137 h 142"/>
                <a:gd name="T2" fmla="*/ 138 w 139"/>
                <a:gd name="T3" fmla="*/ 137 h 142"/>
                <a:gd name="T4" fmla="*/ 134 w 139"/>
                <a:gd name="T5" fmla="*/ 141 h 142"/>
                <a:gd name="T6" fmla="*/ 4 w 139"/>
                <a:gd name="T7" fmla="*/ 141 h 142"/>
                <a:gd name="T8" fmla="*/ 2 w 139"/>
                <a:gd name="T9" fmla="*/ 137 h 142"/>
                <a:gd name="T10" fmla="*/ 0 w 139"/>
                <a:gd name="T11" fmla="*/ 5 h 142"/>
                <a:gd name="T12" fmla="*/ 4 w 139"/>
                <a:gd name="T13" fmla="*/ 0 h 142"/>
                <a:gd name="T14" fmla="*/ 134 w 139"/>
                <a:gd name="T15" fmla="*/ 0 h 142"/>
                <a:gd name="T16" fmla="*/ 138 w 139"/>
                <a:gd name="T17" fmla="*/ 5 h 142"/>
                <a:gd name="T18" fmla="*/ 138 w 139"/>
                <a:gd name="T19" fmla="*/ 1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2">
                  <a:moveTo>
                    <a:pt x="138" y="137"/>
                  </a:moveTo>
                  <a:lnTo>
                    <a:pt x="138" y="137"/>
                  </a:lnTo>
                  <a:cubicBezTo>
                    <a:pt x="138" y="139"/>
                    <a:pt x="136" y="141"/>
                    <a:pt x="134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2" y="141"/>
                    <a:pt x="2" y="139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8" y="2"/>
                    <a:pt x="138" y="5"/>
                  </a:cubicBezTo>
                  <a:lnTo>
                    <a:pt x="138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5" name="Freeform 467"/>
            <p:cNvSpPr>
              <a:spLocks noChangeArrowheads="1"/>
            </p:cNvSpPr>
            <p:nvPr/>
          </p:nvSpPr>
          <p:spPr bwMode="auto">
            <a:xfrm>
              <a:off x="18362970" y="6843189"/>
              <a:ext cx="131199" cy="131193"/>
            </a:xfrm>
            <a:custGeom>
              <a:avLst/>
              <a:gdLst>
                <a:gd name="T0" fmla="*/ 142 w 143"/>
                <a:gd name="T1" fmla="*/ 137 h 143"/>
                <a:gd name="T2" fmla="*/ 142 w 143"/>
                <a:gd name="T3" fmla="*/ 137 h 143"/>
                <a:gd name="T4" fmla="*/ 137 w 143"/>
                <a:gd name="T5" fmla="*/ 139 h 143"/>
                <a:gd name="T6" fmla="*/ 7 w 143"/>
                <a:gd name="T7" fmla="*/ 142 h 143"/>
                <a:gd name="T8" fmla="*/ 3 w 143"/>
                <a:gd name="T9" fmla="*/ 137 h 143"/>
                <a:gd name="T10" fmla="*/ 0 w 143"/>
                <a:gd name="T11" fmla="*/ 5 h 143"/>
                <a:gd name="T12" fmla="*/ 5 w 143"/>
                <a:gd name="T13" fmla="*/ 0 h 143"/>
                <a:gd name="T14" fmla="*/ 135 w 143"/>
                <a:gd name="T15" fmla="*/ 0 h 143"/>
                <a:gd name="T16" fmla="*/ 139 w 143"/>
                <a:gd name="T17" fmla="*/ 5 h 143"/>
                <a:gd name="T18" fmla="*/ 142 w 143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142" y="137"/>
                  </a:moveTo>
                  <a:lnTo>
                    <a:pt x="142" y="137"/>
                  </a:lnTo>
                  <a:cubicBezTo>
                    <a:pt x="142" y="139"/>
                    <a:pt x="139" y="139"/>
                    <a:pt x="137" y="139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3" y="139"/>
                    <a:pt x="3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3"/>
                    <a:pt x="139" y="5"/>
                  </a:cubicBezTo>
                  <a:lnTo>
                    <a:pt x="142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6" name="Freeform 468"/>
            <p:cNvSpPr>
              <a:spLocks noChangeArrowheads="1"/>
            </p:cNvSpPr>
            <p:nvPr/>
          </p:nvSpPr>
          <p:spPr bwMode="auto">
            <a:xfrm>
              <a:off x="18362970" y="6843189"/>
              <a:ext cx="131199" cy="131193"/>
            </a:xfrm>
            <a:custGeom>
              <a:avLst/>
              <a:gdLst>
                <a:gd name="T0" fmla="*/ 142 w 143"/>
                <a:gd name="T1" fmla="*/ 137 h 143"/>
                <a:gd name="T2" fmla="*/ 142 w 143"/>
                <a:gd name="T3" fmla="*/ 137 h 143"/>
                <a:gd name="T4" fmla="*/ 137 w 143"/>
                <a:gd name="T5" fmla="*/ 139 h 143"/>
                <a:gd name="T6" fmla="*/ 7 w 143"/>
                <a:gd name="T7" fmla="*/ 142 h 143"/>
                <a:gd name="T8" fmla="*/ 3 w 143"/>
                <a:gd name="T9" fmla="*/ 137 h 143"/>
                <a:gd name="T10" fmla="*/ 0 w 143"/>
                <a:gd name="T11" fmla="*/ 5 h 143"/>
                <a:gd name="T12" fmla="*/ 5 w 143"/>
                <a:gd name="T13" fmla="*/ 0 h 143"/>
                <a:gd name="T14" fmla="*/ 135 w 143"/>
                <a:gd name="T15" fmla="*/ 0 h 143"/>
                <a:gd name="T16" fmla="*/ 139 w 143"/>
                <a:gd name="T17" fmla="*/ 5 h 143"/>
                <a:gd name="T18" fmla="*/ 142 w 143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142" y="137"/>
                  </a:moveTo>
                  <a:lnTo>
                    <a:pt x="142" y="137"/>
                  </a:lnTo>
                  <a:cubicBezTo>
                    <a:pt x="142" y="139"/>
                    <a:pt x="139" y="139"/>
                    <a:pt x="137" y="139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3" y="139"/>
                    <a:pt x="3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3"/>
                    <a:pt x="139" y="5"/>
                  </a:cubicBezTo>
                  <a:lnTo>
                    <a:pt x="142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7" name="Freeform 469"/>
            <p:cNvSpPr>
              <a:spLocks noChangeArrowheads="1"/>
            </p:cNvSpPr>
            <p:nvPr/>
          </p:nvSpPr>
          <p:spPr bwMode="auto">
            <a:xfrm>
              <a:off x="19222113" y="6665444"/>
              <a:ext cx="131199" cy="135425"/>
            </a:xfrm>
            <a:custGeom>
              <a:avLst/>
              <a:gdLst>
                <a:gd name="T0" fmla="*/ 139 w 140"/>
                <a:gd name="T1" fmla="*/ 137 h 145"/>
                <a:gd name="T2" fmla="*/ 139 w 140"/>
                <a:gd name="T3" fmla="*/ 137 h 145"/>
                <a:gd name="T4" fmla="*/ 136 w 140"/>
                <a:gd name="T5" fmla="*/ 142 h 145"/>
                <a:gd name="T6" fmla="*/ 7 w 140"/>
                <a:gd name="T7" fmla="*/ 144 h 145"/>
                <a:gd name="T8" fmla="*/ 2 w 140"/>
                <a:gd name="T9" fmla="*/ 139 h 145"/>
                <a:gd name="T10" fmla="*/ 0 w 140"/>
                <a:gd name="T11" fmla="*/ 7 h 145"/>
                <a:gd name="T12" fmla="*/ 4 w 140"/>
                <a:gd name="T13" fmla="*/ 3 h 145"/>
                <a:gd name="T14" fmla="*/ 134 w 140"/>
                <a:gd name="T15" fmla="*/ 0 h 145"/>
                <a:gd name="T16" fmla="*/ 139 w 140"/>
                <a:gd name="T17" fmla="*/ 5 h 145"/>
                <a:gd name="T18" fmla="*/ 139 w 140"/>
                <a:gd name="T19" fmla="*/ 13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5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9" y="142"/>
                    <a:pt x="136" y="142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2" y="144"/>
                    <a:pt x="2" y="142"/>
                    <a:pt x="2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lnTo>
                    <a:pt x="139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8" name="Freeform 470"/>
            <p:cNvSpPr>
              <a:spLocks noChangeArrowheads="1"/>
            </p:cNvSpPr>
            <p:nvPr/>
          </p:nvSpPr>
          <p:spPr bwMode="auto">
            <a:xfrm>
              <a:off x="19222113" y="6665444"/>
              <a:ext cx="131199" cy="135425"/>
            </a:xfrm>
            <a:custGeom>
              <a:avLst/>
              <a:gdLst>
                <a:gd name="T0" fmla="*/ 139 w 140"/>
                <a:gd name="T1" fmla="*/ 137 h 145"/>
                <a:gd name="T2" fmla="*/ 139 w 140"/>
                <a:gd name="T3" fmla="*/ 137 h 145"/>
                <a:gd name="T4" fmla="*/ 136 w 140"/>
                <a:gd name="T5" fmla="*/ 142 h 145"/>
                <a:gd name="T6" fmla="*/ 7 w 140"/>
                <a:gd name="T7" fmla="*/ 144 h 145"/>
                <a:gd name="T8" fmla="*/ 2 w 140"/>
                <a:gd name="T9" fmla="*/ 139 h 145"/>
                <a:gd name="T10" fmla="*/ 0 w 140"/>
                <a:gd name="T11" fmla="*/ 7 h 145"/>
                <a:gd name="T12" fmla="*/ 4 w 140"/>
                <a:gd name="T13" fmla="*/ 3 h 145"/>
                <a:gd name="T14" fmla="*/ 134 w 140"/>
                <a:gd name="T15" fmla="*/ 0 h 145"/>
                <a:gd name="T16" fmla="*/ 139 w 140"/>
                <a:gd name="T17" fmla="*/ 5 h 145"/>
                <a:gd name="T18" fmla="*/ 139 w 140"/>
                <a:gd name="T19" fmla="*/ 13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5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9" y="142"/>
                    <a:pt x="136" y="142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2" y="144"/>
                    <a:pt x="2" y="142"/>
                    <a:pt x="2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lnTo>
                    <a:pt x="139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69" name="Freeform 471"/>
            <p:cNvSpPr>
              <a:spLocks noChangeArrowheads="1"/>
            </p:cNvSpPr>
            <p:nvPr/>
          </p:nvSpPr>
          <p:spPr bwMode="auto">
            <a:xfrm>
              <a:off x="19048591" y="6669676"/>
              <a:ext cx="131199" cy="135425"/>
            </a:xfrm>
            <a:custGeom>
              <a:avLst/>
              <a:gdLst>
                <a:gd name="T0" fmla="*/ 142 w 143"/>
                <a:gd name="T1" fmla="*/ 136 h 145"/>
                <a:gd name="T2" fmla="*/ 142 w 143"/>
                <a:gd name="T3" fmla="*/ 136 h 145"/>
                <a:gd name="T4" fmla="*/ 137 w 143"/>
                <a:gd name="T5" fmla="*/ 141 h 145"/>
                <a:gd name="T6" fmla="*/ 8 w 143"/>
                <a:gd name="T7" fmla="*/ 144 h 145"/>
                <a:gd name="T8" fmla="*/ 3 w 143"/>
                <a:gd name="T9" fmla="*/ 139 h 145"/>
                <a:gd name="T10" fmla="*/ 0 w 143"/>
                <a:gd name="T11" fmla="*/ 7 h 145"/>
                <a:gd name="T12" fmla="*/ 5 w 143"/>
                <a:gd name="T13" fmla="*/ 2 h 145"/>
                <a:gd name="T14" fmla="*/ 134 w 143"/>
                <a:gd name="T15" fmla="*/ 0 h 145"/>
                <a:gd name="T16" fmla="*/ 139 w 143"/>
                <a:gd name="T17" fmla="*/ 4 h 145"/>
                <a:gd name="T18" fmla="*/ 142 w 143"/>
                <a:gd name="T19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5">
                  <a:moveTo>
                    <a:pt x="142" y="136"/>
                  </a:moveTo>
                  <a:lnTo>
                    <a:pt x="142" y="136"/>
                  </a:lnTo>
                  <a:cubicBezTo>
                    <a:pt x="142" y="139"/>
                    <a:pt x="139" y="141"/>
                    <a:pt x="137" y="141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5" y="144"/>
                    <a:pt x="3" y="141"/>
                    <a:pt x="3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4"/>
                  </a:cubicBezTo>
                  <a:lnTo>
                    <a:pt x="142" y="136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0" name="Freeform 472"/>
            <p:cNvSpPr>
              <a:spLocks noChangeArrowheads="1"/>
            </p:cNvSpPr>
            <p:nvPr/>
          </p:nvSpPr>
          <p:spPr bwMode="auto">
            <a:xfrm>
              <a:off x="19048591" y="6669676"/>
              <a:ext cx="131199" cy="135425"/>
            </a:xfrm>
            <a:custGeom>
              <a:avLst/>
              <a:gdLst>
                <a:gd name="T0" fmla="*/ 142 w 143"/>
                <a:gd name="T1" fmla="*/ 136 h 145"/>
                <a:gd name="T2" fmla="*/ 142 w 143"/>
                <a:gd name="T3" fmla="*/ 136 h 145"/>
                <a:gd name="T4" fmla="*/ 137 w 143"/>
                <a:gd name="T5" fmla="*/ 141 h 145"/>
                <a:gd name="T6" fmla="*/ 8 w 143"/>
                <a:gd name="T7" fmla="*/ 144 h 145"/>
                <a:gd name="T8" fmla="*/ 3 w 143"/>
                <a:gd name="T9" fmla="*/ 139 h 145"/>
                <a:gd name="T10" fmla="*/ 0 w 143"/>
                <a:gd name="T11" fmla="*/ 7 h 145"/>
                <a:gd name="T12" fmla="*/ 5 w 143"/>
                <a:gd name="T13" fmla="*/ 2 h 145"/>
                <a:gd name="T14" fmla="*/ 134 w 143"/>
                <a:gd name="T15" fmla="*/ 0 h 145"/>
                <a:gd name="T16" fmla="*/ 139 w 143"/>
                <a:gd name="T17" fmla="*/ 4 h 145"/>
                <a:gd name="T18" fmla="*/ 142 w 143"/>
                <a:gd name="T19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5">
                  <a:moveTo>
                    <a:pt x="142" y="136"/>
                  </a:moveTo>
                  <a:lnTo>
                    <a:pt x="142" y="136"/>
                  </a:lnTo>
                  <a:cubicBezTo>
                    <a:pt x="142" y="139"/>
                    <a:pt x="139" y="141"/>
                    <a:pt x="137" y="141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5" y="144"/>
                    <a:pt x="3" y="141"/>
                    <a:pt x="3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4"/>
                  </a:cubicBezTo>
                  <a:lnTo>
                    <a:pt x="142" y="136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1" name="Freeform 473"/>
            <p:cNvSpPr>
              <a:spLocks noChangeArrowheads="1"/>
            </p:cNvSpPr>
            <p:nvPr/>
          </p:nvSpPr>
          <p:spPr bwMode="auto">
            <a:xfrm>
              <a:off x="18879302" y="6669676"/>
              <a:ext cx="131199" cy="131193"/>
            </a:xfrm>
            <a:custGeom>
              <a:avLst/>
              <a:gdLst>
                <a:gd name="T0" fmla="*/ 138 w 139"/>
                <a:gd name="T1" fmla="*/ 137 h 143"/>
                <a:gd name="T2" fmla="*/ 138 w 139"/>
                <a:gd name="T3" fmla="*/ 137 h 143"/>
                <a:gd name="T4" fmla="*/ 136 w 139"/>
                <a:gd name="T5" fmla="*/ 142 h 143"/>
                <a:gd name="T6" fmla="*/ 7 w 139"/>
                <a:gd name="T7" fmla="*/ 142 h 143"/>
                <a:gd name="T8" fmla="*/ 2 w 139"/>
                <a:gd name="T9" fmla="*/ 139 h 143"/>
                <a:gd name="T10" fmla="*/ 0 w 139"/>
                <a:gd name="T11" fmla="*/ 7 h 143"/>
                <a:gd name="T12" fmla="*/ 4 w 139"/>
                <a:gd name="T13" fmla="*/ 2 h 143"/>
                <a:gd name="T14" fmla="*/ 133 w 139"/>
                <a:gd name="T15" fmla="*/ 0 h 143"/>
                <a:gd name="T16" fmla="*/ 138 w 139"/>
                <a:gd name="T17" fmla="*/ 5 h 143"/>
                <a:gd name="T18" fmla="*/ 138 w 139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3">
                  <a:moveTo>
                    <a:pt x="138" y="137"/>
                  </a:moveTo>
                  <a:lnTo>
                    <a:pt x="138" y="137"/>
                  </a:lnTo>
                  <a:cubicBezTo>
                    <a:pt x="138" y="139"/>
                    <a:pt x="138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2"/>
                    <a:pt x="2" y="142"/>
                    <a:pt x="2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2" y="2"/>
                    <a:pt x="4" y="2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6" y="0"/>
                    <a:pt x="138" y="2"/>
                    <a:pt x="138" y="5"/>
                  </a:cubicBezTo>
                  <a:lnTo>
                    <a:pt x="138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2" name="Freeform 474"/>
            <p:cNvSpPr>
              <a:spLocks noChangeArrowheads="1"/>
            </p:cNvSpPr>
            <p:nvPr/>
          </p:nvSpPr>
          <p:spPr bwMode="auto">
            <a:xfrm>
              <a:off x="18879302" y="6669676"/>
              <a:ext cx="131199" cy="131193"/>
            </a:xfrm>
            <a:custGeom>
              <a:avLst/>
              <a:gdLst>
                <a:gd name="T0" fmla="*/ 138 w 139"/>
                <a:gd name="T1" fmla="*/ 137 h 143"/>
                <a:gd name="T2" fmla="*/ 138 w 139"/>
                <a:gd name="T3" fmla="*/ 137 h 143"/>
                <a:gd name="T4" fmla="*/ 136 w 139"/>
                <a:gd name="T5" fmla="*/ 142 h 143"/>
                <a:gd name="T6" fmla="*/ 7 w 139"/>
                <a:gd name="T7" fmla="*/ 142 h 143"/>
                <a:gd name="T8" fmla="*/ 2 w 139"/>
                <a:gd name="T9" fmla="*/ 139 h 143"/>
                <a:gd name="T10" fmla="*/ 0 w 139"/>
                <a:gd name="T11" fmla="*/ 7 h 143"/>
                <a:gd name="T12" fmla="*/ 4 w 139"/>
                <a:gd name="T13" fmla="*/ 2 h 143"/>
                <a:gd name="T14" fmla="*/ 133 w 139"/>
                <a:gd name="T15" fmla="*/ 0 h 143"/>
                <a:gd name="T16" fmla="*/ 138 w 139"/>
                <a:gd name="T17" fmla="*/ 5 h 143"/>
                <a:gd name="T18" fmla="*/ 138 w 139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3">
                  <a:moveTo>
                    <a:pt x="138" y="137"/>
                  </a:moveTo>
                  <a:lnTo>
                    <a:pt x="138" y="137"/>
                  </a:lnTo>
                  <a:cubicBezTo>
                    <a:pt x="138" y="139"/>
                    <a:pt x="138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2" y="142"/>
                    <a:pt x="2" y="142"/>
                    <a:pt x="2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2" y="2"/>
                    <a:pt x="4" y="2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6" y="0"/>
                    <a:pt x="138" y="2"/>
                    <a:pt x="138" y="5"/>
                  </a:cubicBezTo>
                  <a:lnTo>
                    <a:pt x="138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3" name="Freeform 475"/>
            <p:cNvSpPr>
              <a:spLocks noChangeArrowheads="1"/>
            </p:cNvSpPr>
            <p:nvPr/>
          </p:nvSpPr>
          <p:spPr bwMode="auto">
            <a:xfrm>
              <a:off x="18705781" y="6673908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42 h 143"/>
                <a:gd name="T6" fmla="*/ 7 w 142"/>
                <a:gd name="T7" fmla="*/ 142 h 143"/>
                <a:gd name="T8" fmla="*/ 3 w 142"/>
                <a:gd name="T9" fmla="*/ 137 h 143"/>
                <a:gd name="T10" fmla="*/ 0 w 142"/>
                <a:gd name="T11" fmla="*/ 5 h 143"/>
                <a:gd name="T12" fmla="*/ 5 w 142"/>
                <a:gd name="T13" fmla="*/ 0 h 143"/>
                <a:gd name="T14" fmla="*/ 134 w 142"/>
                <a:gd name="T15" fmla="*/ 0 h 143"/>
                <a:gd name="T16" fmla="*/ 139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40"/>
                    <a:pt x="139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3" y="140"/>
                    <a:pt x="3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lnTo>
                    <a:pt x="141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4" name="Freeform 476"/>
            <p:cNvSpPr>
              <a:spLocks noChangeArrowheads="1"/>
            </p:cNvSpPr>
            <p:nvPr/>
          </p:nvSpPr>
          <p:spPr bwMode="auto">
            <a:xfrm>
              <a:off x="18705781" y="6673908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42 h 143"/>
                <a:gd name="T6" fmla="*/ 7 w 142"/>
                <a:gd name="T7" fmla="*/ 142 h 143"/>
                <a:gd name="T8" fmla="*/ 3 w 142"/>
                <a:gd name="T9" fmla="*/ 137 h 143"/>
                <a:gd name="T10" fmla="*/ 0 w 142"/>
                <a:gd name="T11" fmla="*/ 5 h 143"/>
                <a:gd name="T12" fmla="*/ 5 w 142"/>
                <a:gd name="T13" fmla="*/ 0 h 143"/>
                <a:gd name="T14" fmla="*/ 134 w 142"/>
                <a:gd name="T15" fmla="*/ 0 h 143"/>
                <a:gd name="T16" fmla="*/ 139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40"/>
                    <a:pt x="139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3" y="140"/>
                    <a:pt x="3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lnTo>
                    <a:pt x="141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5" name="Freeform 477"/>
            <p:cNvSpPr>
              <a:spLocks noChangeArrowheads="1"/>
            </p:cNvSpPr>
            <p:nvPr/>
          </p:nvSpPr>
          <p:spPr bwMode="auto">
            <a:xfrm>
              <a:off x="18532259" y="6673908"/>
              <a:ext cx="131199" cy="131193"/>
            </a:xfrm>
            <a:custGeom>
              <a:avLst/>
              <a:gdLst>
                <a:gd name="T0" fmla="*/ 139 w 140"/>
                <a:gd name="T1" fmla="*/ 137 h 143"/>
                <a:gd name="T2" fmla="*/ 139 w 140"/>
                <a:gd name="T3" fmla="*/ 137 h 143"/>
                <a:gd name="T4" fmla="*/ 137 w 140"/>
                <a:gd name="T5" fmla="*/ 142 h 143"/>
                <a:gd name="T6" fmla="*/ 7 w 140"/>
                <a:gd name="T7" fmla="*/ 142 h 143"/>
                <a:gd name="T8" fmla="*/ 3 w 140"/>
                <a:gd name="T9" fmla="*/ 137 h 143"/>
                <a:gd name="T10" fmla="*/ 0 w 140"/>
                <a:gd name="T11" fmla="*/ 5 h 143"/>
                <a:gd name="T12" fmla="*/ 5 w 140"/>
                <a:gd name="T13" fmla="*/ 0 h 143"/>
                <a:gd name="T14" fmla="*/ 134 w 140"/>
                <a:gd name="T15" fmla="*/ 0 h 143"/>
                <a:gd name="T16" fmla="*/ 139 w 140"/>
                <a:gd name="T17" fmla="*/ 5 h 143"/>
                <a:gd name="T18" fmla="*/ 139 w 140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9" y="142"/>
                    <a:pt x="137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3" y="139"/>
                    <a:pt x="3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lnTo>
                    <a:pt x="139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6" name="Freeform 478"/>
            <p:cNvSpPr>
              <a:spLocks noChangeArrowheads="1"/>
            </p:cNvSpPr>
            <p:nvPr/>
          </p:nvSpPr>
          <p:spPr bwMode="auto">
            <a:xfrm>
              <a:off x="18532259" y="6673908"/>
              <a:ext cx="131199" cy="131193"/>
            </a:xfrm>
            <a:custGeom>
              <a:avLst/>
              <a:gdLst>
                <a:gd name="T0" fmla="*/ 139 w 140"/>
                <a:gd name="T1" fmla="*/ 137 h 143"/>
                <a:gd name="T2" fmla="*/ 139 w 140"/>
                <a:gd name="T3" fmla="*/ 137 h 143"/>
                <a:gd name="T4" fmla="*/ 137 w 140"/>
                <a:gd name="T5" fmla="*/ 142 h 143"/>
                <a:gd name="T6" fmla="*/ 7 w 140"/>
                <a:gd name="T7" fmla="*/ 142 h 143"/>
                <a:gd name="T8" fmla="*/ 3 w 140"/>
                <a:gd name="T9" fmla="*/ 137 h 143"/>
                <a:gd name="T10" fmla="*/ 0 w 140"/>
                <a:gd name="T11" fmla="*/ 5 h 143"/>
                <a:gd name="T12" fmla="*/ 5 w 140"/>
                <a:gd name="T13" fmla="*/ 0 h 143"/>
                <a:gd name="T14" fmla="*/ 134 w 140"/>
                <a:gd name="T15" fmla="*/ 0 h 143"/>
                <a:gd name="T16" fmla="*/ 139 w 140"/>
                <a:gd name="T17" fmla="*/ 5 h 143"/>
                <a:gd name="T18" fmla="*/ 139 w 140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9" y="142"/>
                    <a:pt x="137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3" y="139"/>
                    <a:pt x="3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2"/>
                    <a:pt x="139" y="5"/>
                  </a:cubicBezTo>
                  <a:lnTo>
                    <a:pt x="139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7" name="Freeform 479"/>
            <p:cNvSpPr>
              <a:spLocks noChangeArrowheads="1"/>
            </p:cNvSpPr>
            <p:nvPr/>
          </p:nvSpPr>
          <p:spPr bwMode="auto">
            <a:xfrm>
              <a:off x="18362970" y="6678140"/>
              <a:ext cx="131199" cy="131193"/>
            </a:xfrm>
            <a:custGeom>
              <a:avLst/>
              <a:gdLst>
                <a:gd name="T0" fmla="*/ 139 w 140"/>
                <a:gd name="T1" fmla="*/ 137 h 143"/>
                <a:gd name="T2" fmla="*/ 139 w 140"/>
                <a:gd name="T3" fmla="*/ 137 h 143"/>
                <a:gd name="T4" fmla="*/ 135 w 140"/>
                <a:gd name="T5" fmla="*/ 140 h 143"/>
                <a:gd name="T6" fmla="*/ 5 w 140"/>
                <a:gd name="T7" fmla="*/ 142 h 143"/>
                <a:gd name="T8" fmla="*/ 0 w 140"/>
                <a:gd name="T9" fmla="*/ 137 h 143"/>
                <a:gd name="T10" fmla="*/ 0 w 140"/>
                <a:gd name="T11" fmla="*/ 5 h 143"/>
                <a:gd name="T12" fmla="*/ 3 w 140"/>
                <a:gd name="T13" fmla="*/ 0 h 143"/>
                <a:gd name="T14" fmla="*/ 132 w 140"/>
                <a:gd name="T15" fmla="*/ 0 h 143"/>
                <a:gd name="T16" fmla="*/ 137 w 140"/>
                <a:gd name="T17" fmla="*/ 3 h 143"/>
                <a:gd name="T18" fmla="*/ 139 w 140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7"/>
                  </a:moveTo>
                  <a:lnTo>
                    <a:pt x="139" y="137"/>
                  </a:lnTo>
                  <a:cubicBezTo>
                    <a:pt x="139" y="140"/>
                    <a:pt x="137" y="140"/>
                    <a:pt x="135" y="140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40"/>
                    <a:pt x="0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0"/>
                    <a:pt x="3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5" y="0"/>
                    <a:pt x="137" y="0"/>
                    <a:pt x="137" y="3"/>
                  </a:cubicBezTo>
                  <a:lnTo>
                    <a:pt x="139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8" name="Freeform 480"/>
            <p:cNvSpPr>
              <a:spLocks noChangeArrowheads="1"/>
            </p:cNvSpPr>
            <p:nvPr/>
          </p:nvSpPr>
          <p:spPr bwMode="auto">
            <a:xfrm>
              <a:off x="18362970" y="6678140"/>
              <a:ext cx="131199" cy="131193"/>
            </a:xfrm>
            <a:custGeom>
              <a:avLst/>
              <a:gdLst>
                <a:gd name="T0" fmla="*/ 139 w 140"/>
                <a:gd name="T1" fmla="*/ 137 h 143"/>
                <a:gd name="T2" fmla="*/ 139 w 140"/>
                <a:gd name="T3" fmla="*/ 137 h 143"/>
                <a:gd name="T4" fmla="*/ 135 w 140"/>
                <a:gd name="T5" fmla="*/ 140 h 143"/>
                <a:gd name="T6" fmla="*/ 5 w 140"/>
                <a:gd name="T7" fmla="*/ 142 h 143"/>
                <a:gd name="T8" fmla="*/ 0 w 140"/>
                <a:gd name="T9" fmla="*/ 137 h 143"/>
                <a:gd name="T10" fmla="*/ 0 w 140"/>
                <a:gd name="T11" fmla="*/ 5 h 143"/>
                <a:gd name="T12" fmla="*/ 3 w 140"/>
                <a:gd name="T13" fmla="*/ 0 h 143"/>
                <a:gd name="T14" fmla="*/ 132 w 140"/>
                <a:gd name="T15" fmla="*/ 0 h 143"/>
                <a:gd name="T16" fmla="*/ 137 w 140"/>
                <a:gd name="T17" fmla="*/ 3 h 143"/>
                <a:gd name="T18" fmla="*/ 139 w 140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7"/>
                  </a:moveTo>
                  <a:lnTo>
                    <a:pt x="139" y="137"/>
                  </a:lnTo>
                  <a:cubicBezTo>
                    <a:pt x="139" y="140"/>
                    <a:pt x="137" y="140"/>
                    <a:pt x="135" y="140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2"/>
                    <a:pt x="0" y="140"/>
                    <a:pt x="0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0"/>
                    <a:pt x="3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5" y="0"/>
                    <a:pt x="137" y="0"/>
                    <a:pt x="137" y="3"/>
                  </a:cubicBezTo>
                  <a:lnTo>
                    <a:pt x="139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79" name="Freeform 481"/>
            <p:cNvSpPr>
              <a:spLocks noChangeArrowheads="1"/>
            </p:cNvSpPr>
            <p:nvPr/>
          </p:nvSpPr>
          <p:spPr bwMode="auto">
            <a:xfrm>
              <a:off x="19217881" y="6500395"/>
              <a:ext cx="131199" cy="135425"/>
            </a:xfrm>
            <a:custGeom>
              <a:avLst/>
              <a:gdLst>
                <a:gd name="T0" fmla="*/ 142 w 143"/>
                <a:gd name="T1" fmla="*/ 137 h 145"/>
                <a:gd name="T2" fmla="*/ 142 w 143"/>
                <a:gd name="T3" fmla="*/ 137 h 145"/>
                <a:gd name="T4" fmla="*/ 137 w 143"/>
                <a:gd name="T5" fmla="*/ 142 h 145"/>
                <a:gd name="T6" fmla="*/ 7 w 143"/>
                <a:gd name="T7" fmla="*/ 144 h 145"/>
                <a:gd name="T8" fmla="*/ 3 w 143"/>
                <a:gd name="T9" fmla="*/ 139 h 145"/>
                <a:gd name="T10" fmla="*/ 0 w 143"/>
                <a:gd name="T11" fmla="*/ 8 h 145"/>
                <a:gd name="T12" fmla="*/ 5 w 143"/>
                <a:gd name="T13" fmla="*/ 3 h 145"/>
                <a:gd name="T14" fmla="*/ 134 w 143"/>
                <a:gd name="T15" fmla="*/ 0 h 145"/>
                <a:gd name="T16" fmla="*/ 139 w 143"/>
                <a:gd name="T17" fmla="*/ 5 h 145"/>
                <a:gd name="T18" fmla="*/ 142 w 143"/>
                <a:gd name="T19" fmla="*/ 13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5">
                  <a:moveTo>
                    <a:pt x="142" y="137"/>
                  </a:moveTo>
                  <a:lnTo>
                    <a:pt x="142" y="137"/>
                  </a:lnTo>
                  <a:cubicBezTo>
                    <a:pt x="142" y="139"/>
                    <a:pt x="139" y="142"/>
                    <a:pt x="137" y="142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5" y="144"/>
                    <a:pt x="3" y="142"/>
                    <a:pt x="3" y="1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lnTo>
                    <a:pt x="142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0" name="Freeform 482"/>
            <p:cNvSpPr>
              <a:spLocks noChangeArrowheads="1"/>
            </p:cNvSpPr>
            <p:nvPr/>
          </p:nvSpPr>
          <p:spPr bwMode="auto">
            <a:xfrm>
              <a:off x="19217881" y="6500395"/>
              <a:ext cx="131199" cy="135425"/>
            </a:xfrm>
            <a:custGeom>
              <a:avLst/>
              <a:gdLst>
                <a:gd name="T0" fmla="*/ 142 w 143"/>
                <a:gd name="T1" fmla="*/ 137 h 145"/>
                <a:gd name="T2" fmla="*/ 142 w 143"/>
                <a:gd name="T3" fmla="*/ 137 h 145"/>
                <a:gd name="T4" fmla="*/ 137 w 143"/>
                <a:gd name="T5" fmla="*/ 142 h 145"/>
                <a:gd name="T6" fmla="*/ 7 w 143"/>
                <a:gd name="T7" fmla="*/ 144 h 145"/>
                <a:gd name="T8" fmla="*/ 3 w 143"/>
                <a:gd name="T9" fmla="*/ 139 h 145"/>
                <a:gd name="T10" fmla="*/ 0 w 143"/>
                <a:gd name="T11" fmla="*/ 8 h 145"/>
                <a:gd name="T12" fmla="*/ 5 w 143"/>
                <a:gd name="T13" fmla="*/ 3 h 145"/>
                <a:gd name="T14" fmla="*/ 134 w 143"/>
                <a:gd name="T15" fmla="*/ 0 h 145"/>
                <a:gd name="T16" fmla="*/ 139 w 143"/>
                <a:gd name="T17" fmla="*/ 5 h 145"/>
                <a:gd name="T18" fmla="*/ 142 w 143"/>
                <a:gd name="T19" fmla="*/ 13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5">
                  <a:moveTo>
                    <a:pt x="142" y="137"/>
                  </a:moveTo>
                  <a:lnTo>
                    <a:pt x="142" y="137"/>
                  </a:lnTo>
                  <a:cubicBezTo>
                    <a:pt x="142" y="139"/>
                    <a:pt x="139" y="142"/>
                    <a:pt x="137" y="142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5" y="144"/>
                    <a:pt x="3" y="142"/>
                    <a:pt x="3" y="1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3"/>
                    <a:pt x="5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lnTo>
                    <a:pt x="142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1" name="Freeform 483"/>
            <p:cNvSpPr>
              <a:spLocks noChangeArrowheads="1"/>
            </p:cNvSpPr>
            <p:nvPr/>
          </p:nvSpPr>
          <p:spPr bwMode="auto">
            <a:xfrm>
              <a:off x="19048591" y="6504627"/>
              <a:ext cx="131199" cy="131193"/>
            </a:xfrm>
            <a:custGeom>
              <a:avLst/>
              <a:gdLst>
                <a:gd name="T0" fmla="*/ 139 w 140"/>
                <a:gd name="T1" fmla="*/ 136 h 142"/>
                <a:gd name="T2" fmla="*/ 139 w 140"/>
                <a:gd name="T3" fmla="*/ 136 h 142"/>
                <a:gd name="T4" fmla="*/ 134 w 140"/>
                <a:gd name="T5" fmla="*/ 141 h 142"/>
                <a:gd name="T6" fmla="*/ 5 w 140"/>
                <a:gd name="T7" fmla="*/ 141 h 142"/>
                <a:gd name="T8" fmla="*/ 0 w 140"/>
                <a:gd name="T9" fmla="*/ 139 h 142"/>
                <a:gd name="T10" fmla="*/ 0 w 140"/>
                <a:gd name="T11" fmla="*/ 7 h 142"/>
                <a:gd name="T12" fmla="*/ 3 w 140"/>
                <a:gd name="T13" fmla="*/ 2 h 142"/>
                <a:gd name="T14" fmla="*/ 132 w 140"/>
                <a:gd name="T15" fmla="*/ 0 h 142"/>
                <a:gd name="T16" fmla="*/ 137 w 140"/>
                <a:gd name="T17" fmla="*/ 5 h 142"/>
                <a:gd name="T18" fmla="*/ 139 w 140"/>
                <a:gd name="T1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6"/>
                  </a:moveTo>
                  <a:lnTo>
                    <a:pt x="139" y="136"/>
                  </a:lnTo>
                  <a:cubicBezTo>
                    <a:pt x="139" y="139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41"/>
                    <a:pt x="0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3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7" y="0"/>
                    <a:pt x="137" y="2"/>
                    <a:pt x="137" y="5"/>
                  </a:cubicBezTo>
                  <a:lnTo>
                    <a:pt x="139" y="136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2" name="Freeform 484"/>
            <p:cNvSpPr>
              <a:spLocks noChangeArrowheads="1"/>
            </p:cNvSpPr>
            <p:nvPr/>
          </p:nvSpPr>
          <p:spPr bwMode="auto">
            <a:xfrm>
              <a:off x="19048591" y="6504627"/>
              <a:ext cx="131199" cy="131193"/>
            </a:xfrm>
            <a:custGeom>
              <a:avLst/>
              <a:gdLst>
                <a:gd name="T0" fmla="*/ 139 w 140"/>
                <a:gd name="T1" fmla="*/ 136 h 142"/>
                <a:gd name="T2" fmla="*/ 139 w 140"/>
                <a:gd name="T3" fmla="*/ 136 h 142"/>
                <a:gd name="T4" fmla="*/ 134 w 140"/>
                <a:gd name="T5" fmla="*/ 141 h 142"/>
                <a:gd name="T6" fmla="*/ 5 w 140"/>
                <a:gd name="T7" fmla="*/ 141 h 142"/>
                <a:gd name="T8" fmla="*/ 0 w 140"/>
                <a:gd name="T9" fmla="*/ 139 h 142"/>
                <a:gd name="T10" fmla="*/ 0 w 140"/>
                <a:gd name="T11" fmla="*/ 7 h 142"/>
                <a:gd name="T12" fmla="*/ 3 w 140"/>
                <a:gd name="T13" fmla="*/ 2 h 142"/>
                <a:gd name="T14" fmla="*/ 132 w 140"/>
                <a:gd name="T15" fmla="*/ 0 h 142"/>
                <a:gd name="T16" fmla="*/ 137 w 140"/>
                <a:gd name="T17" fmla="*/ 5 h 142"/>
                <a:gd name="T18" fmla="*/ 139 w 140"/>
                <a:gd name="T1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6"/>
                  </a:moveTo>
                  <a:lnTo>
                    <a:pt x="139" y="136"/>
                  </a:lnTo>
                  <a:cubicBezTo>
                    <a:pt x="139" y="139"/>
                    <a:pt x="137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41"/>
                    <a:pt x="0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3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7" y="0"/>
                    <a:pt x="137" y="2"/>
                    <a:pt x="137" y="5"/>
                  </a:cubicBezTo>
                  <a:lnTo>
                    <a:pt x="139" y="136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3" name="Freeform 485"/>
            <p:cNvSpPr>
              <a:spLocks noChangeArrowheads="1"/>
            </p:cNvSpPr>
            <p:nvPr/>
          </p:nvSpPr>
          <p:spPr bwMode="auto">
            <a:xfrm>
              <a:off x="18875070" y="6504627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42 h 143"/>
                <a:gd name="T6" fmla="*/ 7 w 142"/>
                <a:gd name="T7" fmla="*/ 142 h 143"/>
                <a:gd name="T8" fmla="*/ 3 w 142"/>
                <a:gd name="T9" fmla="*/ 137 h 143"/>
                <a:gd name="T10" fmla="*/ 0 w 142"/>
                <a:gd name="T11" fmla="*/ 5 h 143"/>
                <a:gd name="T12" fmla="*/ 5 w 142"/>
                <a:gd name="T13" fmla="*/ 3 h 143"/>
                <a:gd name="T14" fmla="*/ 134 w 142"/>
                <a:gd name="T15" fmla="*/ 0 h 143"/>
                <a:gd name="T16" fmla="*/ 139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39"/>
                    <a:pt x="139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3" y="142"/>
                    <a:pt x="3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3"/>
                    <a:pt x="5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lnTo>
                    <a:pt x="141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4" name="Freeform 486"/>
            <p:cNvSpPr>
              <a:spLocks noChangeArrowheads="1"/>
            </p:cNvSpPr>
            <p:nvPr/>
          </p:nvSpPr>
          <p:spPr bwMode="auto">
            <a:xfrm>
              <a:off x="18875070" y="6504627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42 h 143"/>
                <a:gd name="T6" fmla="*/ 7 w 142"/>
                <a:gd name="T7" fmla="*/ 142 h 143"/>
                <a:gd name="T8" fmla="*/ 3 w 142"/>
                <a:gd name="T9" fmla="*/ 137 h 143"/>
                <a:gd name="T10" fmla="*/ 0 w 142"/>
                <a:gd name="T11" fmla="*/ 5 h 143"/>
                <a:gd name="T12" fmla="*/ 5 w 142"/>
                <a:gd name="T13" fmla="*/ 3 h 143"/>
                <a:gd name="T14" fmla="*/ 134 w 142"/>
                <a:gd name="T15" fmla="*/ 0 h 143"/>
                <a:gd name="T16" fmla="*/ 139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39"/>
                    <a:pt x="139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3" y="142"/>
                    <a:pt x="3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3"/>
                    <a:pt x="5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lnTo>
                    <a:pt x="141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5" name="Freeform 487"/>
            <p:cNvSpPr>
              <a:spLocks noChangeArrowheads="1"/>
            </p:cNvSpPr>
            <p:nvPr/>
          </p:nvSpPr>
          <p:spPr bwMode="auto">
            <a:xfrm>
              <a:off x="18705781" y="6508859"/>
              <a:ext cx="131199" cy="131193"/>
            </a:xfrm>
            <a:custGeom>
              <a:avLst/>
              <a:gdLst>
                <a:gd name="T0" fmla="*/ 139 w 140"/>
                <a:gd name="T1" fmla="*/ 136 h 142"/>
                <a:gd name="T2" fmla="*/ 139 w 140"/>
                <a:gd name="T3" fmla="*/ 136 h 142"/>
                <a:gd name="T4" fmla="*/ 134 w 140"/>
                <a:gd name="T5" fmla="*/ 141 h 142"/>
                <a:gd name="T6" fmla="*/ 5 w 140"/>
                <a:gd name="T7" fmla="*/ 141 h 142"/>
                <a:gd name="T8" fmla="*/ 0 w 140"/>
                <a:gd name="T9" fmla="*/ 136 h 142"/>
                <a:gd name="T10" fmla="*/ 0 w 140"/>
                <a:gd name="T11" fmla="*/ 4 h 142"/>
                <a:gd name="T12" fmla="*/ 3 w 140"/>
                <a:gd name="T13" fmla="*/ 0 h 142"/>
                <a:gd name="T14" fmla="*/ 132 w 140"/>
                <a:gd name="T15" fmla="*/ 0 h 142"/>
                <a:gd name="T16" fmla="*/ 136 w 140"/>
                <a:gd name="T17" fmla="*/ 4 h 142"/>
                <a:gd name="T18" fmla="*/ 139 w 140"/>
                <a:gd name="T1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6"/>
                  </a:moveTo>
                  <a:lnTo>
                    <a:pt x="139" y="136"/>
                  </a:lnTo>
                  <a:cubicBezTo>
                    <a:pt x="139" y="139"/>
                    <a:pt x="136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3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36" y="2"/>
                    <a:pt x="136" y="4"/>
                  </a:cubicBezTo>
                  <a:lnTo>
                    <a:pt x="139" y="136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6" name="Freeform 488"/>
            <p:cNvSpPr>
              <a:spLocks noChangeArrowheads="1"/>
            </p:cNvSpPr>
            <p:nvPr/>
          </p:nvSpPr>
          <p:spPr bwMode="auto">
            <a:xfrm>
              <a:off x="18705781" y="6508859"/>
              <a:ext cx="131199" cy="131193"/>
            </a:xfrm>
            <a:custGeom>
              <a:avLst/>
              <a:gdLst>
                <a:gd name="T0" fmla="*/ 139 w 140"/>
                <a:gd name="T1" fmla="*/ 136 h 142"/>
                <a:gd name="T2" fmla="*/ 139 w 140"/>
                <a:gd name="T3" fmla="*/ 136 h 142"/>
                <a:gd name="T4" fmla="*/ 134 w 140"/>
                <a:gd name="T5" fmla="*/ 141 h 142"/>
                <a:gd name="T6" fmla="*/ 5 w 140"/>
                <a:gd name="T7" fmla="*/ 141 h 142"/>
                <a:gd name="T8" fmla="*/ 0 w 140"/>
                <a:gd name="T9" fmla="*/ 136 h 142"/>
                <a:gd name="T10" fmla="*/ 0 w 140"/>
                <a:gd name="T11" fmla="*/ 4 h 142"/>
                <a:gd name="T12" fmla="*/ 3 w 140"/>
                <a:gd name="T13" fmla="*/ 0 h 142"/>
                <a:gd name="T14" fmla="*/ 132 w 140"/>
                <a:gd name="T15" fmla="*/ 0 h 142"/>
                <a:gd name="T16" fmla="*/ 136 w 140"/>
                <a:gd name="T17" fmla="*/ 4 h 142"/>
                <a:gd name="T18" fmla="*/ 139 w 140"/>
                <a:gd name="T1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6"/>
                  </a:moveTo>
                  <a:lnTo>
                    <a:pt x="139" y="136"/>
                  </a:lnTo>
                  <a:cubicBezTo>
                    <a:pt x="139" y="139"/>
                    <a:pt x="136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0"/>
                    <a:pt x="3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6" y="0"/>
                    <a:pt x="136" y="2"/>
                    <a:pt x="136" y="4"/>
                  </a:cubicBezTo>
                  <a:lnTo>
                    <a:pt x="139" y="136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7" name="Freeform 489"/>
            <p:cNvSpPr>
              <a:spLocks noChangeArrowheads="1"/>
            </p:cNvSpPr>
            <p:nvPr/>
          </p:nvSpPr>
          <p:spPr bwMode="auto">
            <a:xfrm>
              <a:off x="18532259" y="6508859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39 h 143"/>
                <a:gd name="T6" fmla="*/ 7 w 142"/>
                <a:gd name="T7" fmla="*/ 142 h 143"/>
                <a:gd name="T8" fmla="*/ 2 w 142"/>
                <a:gd name="T9" fmla="*/ 137 h 143"/>
                <a:gd name="T10" fmla="*/ 0 w 142"/>
                <a:gd name="T11" fmla="*/ 5 h 143"/>
                <a:gd name="T12" fmla="*/ 5 w 142"/>
                <a:gd name="T13" fmla="*/ 0 h 143"/>
                <a:gd name="T14" fmla="*/ 134 w 142"/>
                <a:gd name="T15" fmla="*/ 0 h 143"/>
                <a:gd name="T16" fmla="*/ 139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39"/>
                    <a:pt x="139" y="139"/>
                    <a:pt x="136" y="139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2" y="139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lnTo>
                    <a:pt x="141" y="137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8" name="Freeform 490"/>
            <p:cNvSpPr>
              <a:spLocks noChangeArrowheads="1"/>
            </p:cNvSpPr>
            <p:nvPr/>
          </p:nvSpPr>
          <p:spPr bwMode="auto">
            <a:xfrm>
              <a:off x="18532259" y="6508859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39 h 143"/>
                <a:gd name="T6" fmla="*/ 7 w 142"/>
                <a:gd name="T7" fmla="*/ 142 h 143"/>
                <a:gd name="T8" fmla="*/ 2 w 142"/>
                <a:gd name="T9" fmla="*/ 137 h 143"/>
                <a:gd name="T10" fmla="*/ 0 w 142"/>
                <a:gd name="T11" fmla="*/ 5 h 143"/>
                <a:gd name="T12" fmla="*/ 5 w 142"/>
                <a:gd name="T13" fmla="*/ 0 h 143"/>
                <a:gd name="T14" fmla="*/ 134 w 142"/>
                <a:gd name="T15" fmla="*/ 0 h 143"/>
                <a:gd name="T16" fmla="*/ 139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39"/>
                    <a:pt x="139" y="139"/>
                    <a:pt x="136" y="139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2" y="139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lnTo>
                    <a:pt x="141" y="137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89" name="Freeform 491"/>
            <p:cNvSpPr>
              <a:spLocks noChangeArrowheads="1"/>
            </p:cNvSpPr>
            <p:nvPr/>
          </p:nvSpPr>
          <p:spPr bwMode="auto">
            <a:xfrm>
              <a:off x="18362970" y="6513091"/>
              <a:ext cx="131199" cy="131193"/>
            </a:xfrm>
            <a:custGeom>
              <a:avLst/>
              <a:gdLst>
                <a:gd name="T0" fmla="*/ 139 w 140"/>
                <a:gd name="T1" fmla="*/ 135 h 143"/>
                <a:gd name="T2" fmla="*/ 139 w 140"/>
                <a:gd name="T3" fmla="*/ 135 h 143"/>
                <a:gd name="T4" fmla="*/ 134 w 140"/>
                <a:gd name="T5" fmla="*/ 140 h 143"/>
                <a:gd name="T6" fmla="*/ 5 w 140"/>
                <a:gd name="T7" fmla="*/ 142 h 143"/>
                <a:gd name="T8" fmla="*/ 0 w 140"/>
                <a:gd name="T9" fmla="*/ 137 h 143"/>
                <a:gd name="T10" fmla="*/ 0 w 140"/>
                <a:gd name="T11" fmla="*/ 5 h 143"/>
                <a:gd name="T12" fmla="*/ 5 w 140"/>
                <a:gd name="T13" fmla="*/ 0 h 143"/>
                <a:gd name="T14" fmla="*/ 134 w 140"/>
                <a:gd name="T15" fmla="*/ 0 h 143"/>
                <a:gd name="T16" fmla="*/ 137 w 140"/>
                <a:gd name="T17" fmla="*/ 3 h 143"/>
                <a:gd name="T18" fmla="*/ 139 w 140"/>
                <a:gd name="T19" fmla="*/ 13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5"/>
                  </a:moveTo>
                  <a:lnTo>
                    <a:pt x="139" y="135"/>
                  </a:lnTo>
                  <a:cubicBezTo>
                    <a:pt x="139" y="140"/>
                    <a:pt x="137" y="140"/>
                    <a:pt x="134" y="140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0" y="140"/>
                    <a:pt x="0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7" y="0"/>
                    <a:pt x="137" y="3"/>
                  </a:cubicBezTo>
                  <a:lnTo>
                    <a:pt x="139" y="135"/>
                  </a:lnTo>
                </a:path>
              </a:pathLst>
            </a:custGeom>
            <a:solidFill>
              <a:srgbClr val="5B93B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0" name="Freeform 492"/>
            <p:cNvSpPr>
              <a:spLocks noChangeArrowheads="1"/>
            </p:cNvSpPr>
            <p:nvPr/>
          </p:nvSpPr>
          <p:spPr bwMode="auto">
            <a:xfrm>
              <a:off x="18362970" y="6513091"/>
              <a:ext cx="131199" cy="131193"/>
            </a:xfrm>
            <a:custGeom>
              <a:avLst/>
              <a:gdLst>
                <a:gd name="T0" fmla="*/ 139 w 140"/>
                <a:gd name="T1" fmla="*/ 135 h 143"/>
                <a:gd name="T2" fmla="*/ 139 w 140"/>
                <a:gd name="T3" fmla="*/ 135 h 143"/>
                <a:gd name="T4" fmla="*/ 134 w 140"/>
                <a:gd name="T5" fmla="*/ 140 h 143"/>
                <a:gd name="T6" fmla="*/ 5 w 140"/>
                <a:gd name="T7" fmla="*/ 142 h 143"/>
                <a:gd name="T8" fmla="*/ 0 w 140"/>
                <a:gd name="T9" fmla="*/ 137 h 143"/>
                <a:gd name="T10" fmla="*/ 0 w 140"/>
                <a:gd name="T11" fmla="*/ 5 h 143"/>
                <a:gd name="T12" fmla="*/ 5 w 140"/>
                <a:gd name="T13" fmla="*/ 0 h 143"/>
                <a:gd name="T14" fmla="*/ 134 w 140"/>
                <a:gd name="T15" fmla="*/ 0 h 143"/>
                <a:gd name="T16" fmla="*/ 137 w 140"/>
                <a:gd name="T17" fmla="*/ 3 h 143"/>
                <a:gd name="T18" fmla="*/ 139 w 140"/>
                <a:gd name="T19" fmla="*/ 13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5"/>
                  </a:moveTo>
                  <a:lnTo>
                    <a:pt x="139" y="135"/>
                  </a:lnTo>
                  <a:cubicBezTo>
                    <a:pt x="139" y="140"/>
                    <a:pt x="137" y="140"/>
                    <a:pt x="134" y="140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0" y="140"/>
                    <a:pt x="0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7" y="0"/>
                    <a:pt x="137" y="3"/>
                  </a:cubicBezTo>
                  <a:lnTo>
                    <a:pt x="139" y="135"/>
                  </a:lnTo>
                </a:path>
              </a:pathLst>
            </a:custGeom>
            <a:noFill/>
            <a:ln w="5760" cap="flat">
              <a:solidFill>
                <a:srgbClr val="6491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1" name="Freeform 493"/>
            <p:cNvSpPr>
              <a:spLocks noChangeArrowheads="1"/>
            </p:cNvSpPr>
            <p:nvPr/>
          </p:nvSpPr>
          <p:spPr bwMode="auto">
            <a:xfrm>
              <a:off x="19217881" y="6826261"/>
              <a:ext cx="131199" cy="135425"/>
            </a:xfrm>
            <a:custGeom>
              <a:avLst/>
              <a:gdLst>
                <a:gd name="T0" fmla="*/ 139 w 140"/>
                <a:gd name="T1" fmla="*/ 137 h 145"/>
                <a:gd name="T2" fmla="*/ 139 w 140"/>
                <a:gd name="T3" fmla="*/ 137 h 145"/>
                <a:gd name="T4" fmla="*/ 134 w 140"/>
                <a:gd name="T5" fmla="*/ 142 h 145"/>
                <a:gd name="T6" fmla="*/ 5 w 140"/>
                <a:gd name="T7" fmla="*/ 144 h 145"/>
                <a:gd name="T8" fmla="*/ 0 w 140"/>
                <a:gd name="T9" fmla="*/ 139 h 145"/>
                <a:gd name="T10" fmla="*/ 0 w 140"/>
                <a:gd name="T11" fmla="*/ 7 h 145"/>
                <a:gd name="T12" fmla="*/ 5 w 140"/>
                <a:gd name="T13" fmla="*/ 2 h 145"/>
                <a:gd name="T14" fmla="*/ 134 w 140"/>
                <a:gd name="T15" fmla="*/ 0 h 145"/>
                <a:gd name="T16" fmla="*/ 136 w 140"/>
                <a:gd name="T17" fmla="*/ 5 h 145"/>
                <a:gd name="T18" fmla="*/ 139 w 140"/>
                <a:gd name="T19" fmla="*/ 13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5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6" y="142"/>
                    <a:pt x="134" y="142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2" y="144"/>
                    <a:pt x="0" y="142"/>
                    <a:pt x="0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6" y="2"/>
                    <a:pt x="136" y="5"/>
                  </a:cubicBezTo>
                  <a:lnTo>
                    <a:pt x="139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2" name="Freeform 494"/>
            <p:cNvSpPr>
              <a:spLocks noChangeArrowheads="1"/>
            </p:cNvSpPr>
            <p:nvPr/>
          </p:nvSpPr>
          <p:spPr bwMode="auto">
            <a:xfrm>
              <a:off x="19044359" y="6826261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42 h 143"/>
                <a:gd name="T6" fmla="*/ 7 w 142"/>
                <a:gd name="T7" fmla="*/ 142 h 143"/>
                <a:gd name="T8" fmla="*/ 2 w 142"/>
                <a:gd name="T9" fmla="*/ 140 h 143"/>
                <a:gd name="T10" fmla="*/ 0 w 142"/>
                <a:gd name="T11" fmla="*/ 8 h 143"/>
                <a:gd name="T12" fmla="*/ 4 w 142"/>
                <a:gd name="T13" fmla="*/ 3 h 143"/>
                <a:gd name="T14" fmla="*/ 133 w 142"/>
                <a:gd name="T15" fmla="*/ 0 h 143"/>
                <a:gd name="T16" fmla="*/ 138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40"/>
                    <a:pt x="138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4" y="142"/>
                    <a:pt x="2" y="142"/>
                    <a:pt x="2" y="1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6" y="0"/>
                    <a:pt x="138" y="3"/>
                    <a:pt x="138" y="5"/>
                  </a:cubicBezTo>
                  <a:lnTo>
                    <a:pt x="141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3" name="Freeform 495"/>
            <p:cNvSpPr>
              <a:spLocks noChangeArrowheads="1"/>
            </p:cNvSpPr>
            <p:nvPr/>
          </p:nvSpPr>
          <p:spPr bwMode="auto">
            <a:xfrm>
              <a:off x="18875070" y="6830493"/>
              <a:ext cx="131199" cy="131193"/>
            </a:xfrm>
            <a:custGeom>
              <a:avLst/>
              <a:gdLst>
                <a:gd name="T0" fmla="*/ 138 w 139"/>
                <a:gd name="T1" fmla="*/ 137 h 142"/>
                <a:gd name="T2" fmla="*/ 138 w 139"/>
                <a:gd name="T3" fmla="*/ 137 h 142"/>
                <a:gd name="T4" fmla="*/ 133 w 139"/>
                <a:gd name="T5" fmla="*/ 141 h 142"/>
                <a:gd name="T6" fmla="*/ 5 w 139"/>
                <a:gd name="T7" fmla="*/ 141 h 142"/>
                <a:gd name="T8" fmla="*/ 0 w 139"/>
                <a:gd name="T9" fmla="*/ 137 h 142"/>
                <a:gd name="T10" fmla="*/ 0 w 139"/>
                <a:gd name="T11" fmla="*/ 5 h 142"/>
                <a:gd name="T12" fmla="*/ 5 w 139"/>
                <a:gd name="T13" fmla="*/ 2 h 142"/>
                <a:gd name="T14" fmla="*/ 133 w 139"/>
                <a:gd name="T15" fmla="*/ 0 h 142"/>
                <a:gd name="T16" fmla="*/ 136 w 139"/>
                <a:gd name="T17" fmla="*/ 5 h 142"/>
                <a:gd name="T18" fmla="*/ 138 w 139"/>
                <a:gd name="T19" fmla="*/ 1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2">
                  <a:moveTo>
                    <a:pt x="138" y="137"/>
                  </a:moveTo>
                  <a:lnTo>
                    <a:pt x="138" y="137"/>
                  </a:lnTo>
                  <a:cubicBezTo>
                    <a:pt x="138" y="139"/>
                    <a:pt x="136" y="141"/>
                    <a:pt x="133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0" y="141"/>
                    <a:pt x="0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2"/>
                    <a:pt x="5" y="2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6" y="0"/>
                    <a:pt x="136" y="2"/>
                    <a:pt x="136" y="5"/>
                  </a:cubicBezTo>
                  <a:lnTo>
                    <a:pt x="138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4" name="Freeform 496"/>
            <p:cNvSpPr>
              <a:spLocks noChangeArrowheads="1"/>
            </p:cNvSpPr>
            <p:nvPr/>
          </p:nvSpPr>
          <p:spPr bwMode="auto">
            <a:xfrm>
              <a:off x="18701549" y="6830493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7 w 142"/>
                <a:gd name="T5" fmla="*/ 142 h 143"/>
                <a:gd name="T6" fmla="*/ 8 w 142"/>
                <a:gd name="T7" fmla="*/ 142 h 143"/>
                <a:gd name="T8" fmla="*/ 3 w 142"/>
                <a:gd name="T9" fmla="*/ 137 h 143"/>
                <a:gd name="T10" fmla="*/ 0 w 142"/>
                <a:gd name="T11" fmla="*/ 5 h 143"/>
                <a:gd name="T12" fmla="*/ 5 w 142"/>
                <a:gd name="T13" fmla="*/ 0 h 143"/>
                <a:gd name="T14" fmla="*/ 134 w 142"/>
                <a:gd name="T15" fmla="*/ 0 h 143"/>
                <a:gd name="T16" fmla="*/ 139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39"/>
                    <a:pt x="139" y="142"/>
                    <a:pt x="137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2"/>
                    <a:pt x="3" y="139"/>
                    <a:pt x="3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lnTo>
                    <a:pt x="141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5" name="Freeform 497"/>
            <p:cNvSpPr>
              <a:spLocks noChangeArrowheads="1"/>
            </p:cNvSpPr>
            <p:nvPr/>
          </p:nvSpPr>
          <p:spPr bwMode="auto">
            <a:xfrm>
              <a:off x="18528027" y="6834725"/>
              <a:ext cx="131199" cy="131193"/>
            </a:xfrm>
            <a:custGeom>
              <a:avLst/>
              <a:gdLst>
                <a:gd name="T0" fmla="*/ 139 w 140"/>
                <a:gd name="T1" fmla="*/ 136 h 142"/>
                <a:gd name="T2" fmla="*/ 139 w 140"/>
                <a:gd name="T3" fmla="*/ 136 h 142"/>
                <a:gd name="T4" fmla="*/ 134 w 140"/>
                <a:gd name="T5" fmla="*/ 141 h 142"/>
                <a:gd name="T6" fmla="*/ 5 w 140"/>
                <a:gd name="T7" fmla="*/ 141 h 142"/>
                <a:gd name="T8" fmla="*/ 0 w 140"/>
                <a:gd name="T9" fmla="*/ 136 h 142"/>
                <a:gd name="T10" fmla="*/ 0 w 140"/>
                <a:gd name="T11" fmla="*/ 4 h 142"/>
                <a:gd name="T12" fmla="*/ 5 w 140"/>
                <a:gd name="T13" fmla="*/ 0 h 142"/>
                <a:gd name="T14" fmla="*/ 134 w 140"/>
                <a:gd name="T15" fmla="*/ 0 h 142"/>
                <a:gd name="T16" fmla="*/ 137 w 140"/>
                <a:gd name="T17" fmla="*/ 4 h 142"/>
                <a:gd name="T18" fmla="*/ 139 w 140"/>
                <a:gd name="T1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6"/>
                  </a:moveTo>
                  <a:lnTo>
                    <a:pt x="139" y="136"/>
                  </a:lnTo>
                  <a:cubicBezTo>
                    <a:pt x="139" y="139"/>
                    <a:pt x="137" y="139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0" y="139"/>
                    <a:pt x="0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7" y="0"/>
                    <a:pt x="137" y="4"/>
                  </a:cubicBezTo>
                  <a:lnTo>
                    <a:pt x="139" y="136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6" name="Freeform 498"/>
            <p:cNvSpPr>
              <a:spLocks noChangeArrowheads="1"/>
            </p:cNvSpPr>
            <p:nvPr/>
          </p:nvSpPr>
          <p:spPr bwMode="auto">
            <a:xfrm>
              <a:off x="18358738" y="6838957"/>
              <a:ext cx="131199" cy="131193"/>
            </a:xfrm>
            <a:custGeom>
              <a:avLst/>
              <a:gdLst>
                <a:gd name="T0" fmla="*/ 142 w 143"/>
                <a:gd name="T1" fmla="*/ 134 h 143"/>
                <a:gd name="T2" fmla="*/ 142 w 143"/>
                <a:gd name="T3" fmla="*/ 134 h 143"/>
                <a:gd name="T4" fmla="*/ 137 w 143"/>
                <a:gd name="T5" fmla="*/ 139 h 143"/>
                <a:gd name="T6" fmla="*/ 7 w 143"/>
                <a:gd name="T7" fmla="*/ 142 h 143"/>
                <a:gd name="T8" fmla="*/ 2 w 143"/>
                <a:gd name="T9" fmla="*/ 137 h 143"/>
                <a:gd name="T10" fmla="*/ 0 w 143"/>
                <a:gd name="T11" fmla="*/ 5 h 143"/>
                <a:gd name="T12" fmla="*/ 5 w 143"/>
                <a:gd name="T13" fmla="*/ 0 h 143"/>
                <a:gd name="T14" fmla="*/ 134 w 143"/>
                <a:gd name="T15" fmla="*/ 0 h 143"/>
                <a:gd name="T16" fmla="*/ 139 w 143"/>
                <a:gd name="T17" fmla="*/ 2 h 143"/>
                <a:gd name="T18" fmla="*/ 142 w 143"/>
                <a:gd name="T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3">
                  <a:moveTo>
                    <a:pt x="142" y="134"/>
                  </a:moveTo>
                  <a:lnTo>
                    <a:pt x="142" y="134"/>
                  </a:lnTo>
                  <a:cubicBezTo>
                    <a:pt x="142" y="139"/>
                    <a:pt x="139" y="139"/>
                    <a:pt x="137" y="139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2" y="139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0"/>
                    <a:pt x="139" y="2"/>
                  </a:cubicBezTo>
                  <a:lnTo>
                    <a:pt x="142" y="13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7" name="Freeform 499"/>
            <p:cNvSpPr>
              <a:spLocks noChangeArrowheads="1"/>
            </p:cNvSpPr>
            <p:nvPr/>
          </p:nvSpPr>
          <p:spPr bwMode="auto">
            <a:xfrm>
              <a:off x="19213648" y="6661212"/>
              <a:ext cx="131199" cy="135425"/>
            </a:xfrm>
            <a:custGeom>
              <a:avLst/>
              <a:gdLst>
                <a:gd name="T0" fmla="*/ 139 w 140"/>
                <a:gd name="T1" fmla="*/ 137 h 145"/>
                <a:gd name="T2" fmla="*/ 139 w 140"/>
                <a:gd name="T3" fmla="*/ 137 h 145"/>
                <a:gd name="T4" fmla="*/ 135 w 140"/>
                <a:gd name="T5" fmla="*/ 142 h 145"/>
                <a:gd name="T6" fmla="*/ 5 w 140"/>
                <a:gd name="T7" fmla="*/ 142 h 145"/>
                <a:gd name="T8" fmla="*/ 3 w 140"/>
                <a:gd name="T9" fmla="*/ 139 h 145"/>
                <a:gd name="T10" fmla="*/ 0 w 140"/>
                <a:gd name="T11" fmla="*/ 7 h 145"/>
                <a:gd name="T12" fmla="*/ 5 w 140"/>
                <a:gd name="T13" fmla="*/ 2 h 145"/>
                <a:gd name="T14" fmla="*/ 135 w 140"/>
                <a:gd name="T15" fmla="*/ 0 h 145"/>
                <a:gd name="T16" fmla="*/ 139 w 140"/>
                <a:gd name="T17" fmla="*/ 5 h 145"/>
                <a:gd name="T18" fmla="*/ 139 w 140"/>
                <a:gd name="T19" fmla="*/ 13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5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7" y="142"/>
                    <a:pt x="135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3" y="144"/>
                    <a:pt x="3" y="142"/>
                    <a:pt x="3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2"/>
                    <a:pt x="5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2"/>
                    <a:pt x="139" y="5"/>
                  </a:cubicBezTo>
                  <a:lnTo>
                    <a:pt x="139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8" name="Freeform 500"/>
            <p:cNvSpPr>
              <a:spLocks noChangeArrowheads="1"/>
            </p:cNvSpPr>
            <p:nvPr/>
          </p:nvSpPr>
          <p:spPr bwMode="auto">
            <a:xfrm>
              <a:off x="19040127" y="6661212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42 h 143"/>
                <a:gd name="T6" fmla="*/ 7 w 142"/>
                <a:gd name="T7" fmla="*/ 142 h 143"/>
                <a:gd name="T8" fmla="*/ 3 w 142"/>
                <a:gd name="T9" fmla="*/ 140 h 143"/>
                <a:gd name="T10" fmla="*/ 0 w 142"/>
                <a:gd name="T11" fmla="*/ 8 h 143"/>
                <a:gd name="T12" fmla="*/ 5 w 142"/>
                <a:gd name="T13" fmla="*/ 3 h 143"/>
                <a:gd name="T14" fmla="*/ 134 w 142"/>
                <a:gd name="T15" fmla="*/ 0 h 143"/>
                <a:gd name="T16" fmla="*/ 139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40"/>
                    <a:pt x="139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3" y="142"/>
                    <a:pt x="3" y="1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3"/>
                    <a:pt x="5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lnTo>
                    <a:pt x="141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799" name="Freeform 501"/>
            <p:cNvSpPr>
              <a:spLocks noChangeArrowheads="1"/>
            </p:cNvSpPr>
            <p:nvPr/>
          </p:nvSpPr>
          <p:spPr bwMode="auto">
            <a:xfrm>
              <a:off x="18870838" y="6665444"/>
              <a:ext cx="131199" cy="131193"/>
            </a:xfrm>
            <a:custGeom>
              <a:avLst/>
              <a:gdLst>
                <a:gd name="T0" fmla="*/ 139 w 140"/>
                <a:gd name="T1" fmla="*/ 137 h 142"/>
                <a:gd name="T2" fmla="*/ 139 w 140"/>
                <a:gd name="T3" fmla="*/ 137 h 142"/>
                <a:gd name="T4" fmla="*/ 134 w 140"/>
                <a:gd name="T5" fmla="*/ 141 h 142"/>
                <a:gd name="T6" fmla="*/ 5 w 140"/>
                <a:gd name="T7" fmla="*/ 141 h 142"/>
                <a:gd name="T8" fmla="*/ 3 w 140"/>
                <a:gd name="T9" fmla="*/ 137 h 142"/>
                <a:gd name="T10" fmla="*/ 0 w 140"/>
                <a:gd name="T11" fmla="*/ 5 h 142"/>
                <a:gd name="T12" fmla="*/ 5 w 140"/>
                <a:gd name="T13" fmla="*/ 0 h 142"/>
                <a:gd name="T14" fmla="*/ 134 w 140"/>
                <a:gd name="T15" fmla="*/ 0 h 142"/>
                <a:gd name="T16" fmla="*/ 139 w 140"/>
                <a:gd name="T17" fmla="*/ 5 h 142"/>
                <a:gd name="T18" fmla="*/ 139 w 140"/>
                <a:gd name="T19" fmla="*/ 1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6" y="141"/>
                    <a:pt x="134" y="141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3" y="141"/>
                    <a:pt x="3" y="139"/>
                    <a:pt x="3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2"/>
                    <a:pt x="139" y="5"/>
                  </a:cubicBezTo>
                  <a:lnTo>
                    <a:pt x="139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0" name="Freeform 502"/>
            <p:cNvSpPr>
              <a:spLocks noChangeArrowheads="1"/>
            </p:cNvSpPr>
            <p:nvPr/>
          </p:nvSpPr>
          <p:spPr bwMode="auto">
            <a:xfrm>
              <a:off x="18697316" y="6665444"/>
              <a:ext cx="131199" cy="131193"/>
            </a:xfrm>
            <a:custGeom>
              <a:avLst/>
              <a:gdLst>
                <a:gd name="T0" fmla="*/ 141 w 142"/>
                <a:gd name="T1" fmla="*/ 137 h 143"/>
                <a:gd name="T2" fmla="*/ 141 w 142"/>
                <a:gd name="T3" fmla="*/ 137 h 143"/>
                <a:gd name="T4" fmla="*/ 136 w 142"/>
                <a:gd name="T5" fmla="*/ 142 h 143"/>
                <a:gd name="T6" fmla="*/ 7 w 142"/>
                <a:gd name="T7" fmla="*/ 142 h 143"/>
                <a:gd name="T8" fmla="*/ 2 w 142"/>
                <a:gd name="T9" fmla="*/ 137 h 143"/>
                <a:gd name="T10" fmla="*/ 0 w 142"/>
                <a:gd name="T11" fmla="*/ 5 h 143"/>
                <a:gd name="T12" fmla="*/ 5 w 142"/>
                <a:gd name="T13" fmla="*/ 0 h 143"/>
                <a:gd name="T14" fmla="*/ 134 w 142"/>
                <a:gd name="T15" fmla="*/ 0 h 143"/>
                <a:gd name="T16" fmla="*/ 139 w 142"/>
                <a:gd name="T17" fmla="*/ 5 h 143"/>
                <a:gd name="T18" fmla="*/ 141 w 142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3">
                  <a:moveTo>
                    <a:pt x="141" y="137"/>
                  </a:moveTo>
                  <a:lnTo>
                    <a:pt x="141" y="137"/>
                  </a:lnTo>
                  <a:cubicBezTo>
                    <a:pt x="141" y="139"/>
                    <a:pt x="139" y="142"/>
                    <a:pt x="136" y="142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5" y="142"/>
                    <a:pt x="2" y="139"/>
                    <a:pt x="2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3"/>
                    <a:pt x="139" y="5"/>
                  </a:cubicBezTo>
                  <a:lnTo>
                    <a:pt x="141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1" name="Freeform 503"/>
            <p:cNvSpPr>
              <a:spLocks noChangeArrowheads="1"/>
            </p:cNvSpPr>
            <p:nvPr/>
          </p:nvSpPr>
          <p:spPr bwMode="auto">
            <a:xfrm>
              <a:off x="18528027" y="6669676"/>
              <a:ext cx="131199" cy="131193"/>
            </a:xfrm>
            <a:custGeom>
              <a:avLst/>
              <a:gdLst>
                <a:gd name="T0" fmla="*/ 139 w 140"/>
                <a:gd name="T1" fmla="*/ 134 h 142"/>
                <a:gd name="T2" fmla="*/ 139 w 140"/>
                <a:gd name="T3" fmla="*/ 134 h 142"/>
                <a:gd name="T4" fmla="*/ 134 w 140"/>
                <a:gd name="T5" fmla="*/ 139 h 142"/>
                <a:gd name="T6" fmla="*/ 5 w 140"/>
                <a:gd name="T7" fmla="*/ 141 h 142"/>
                <a:gd name="T8" fmla="*/ 2 w 140"/>
                <a:gd name="T9" fmla="*/ 136 h 142"/>
                <a:gd name="T10" fmla="*/ 0 w 140"/>
                <a:gd name="T11" fmla="*/ 4 h 142"/>
                <a:gd name="T12" fmla="*/ 5 w 140"/>
                <a:gd name="T13" fmla="*/ 0 h 142"/>
                <a:gd name="T14" fmla="*/ 134 w 140"/>
                <a:gd name="T15" fmla="*/ 0 h 142"/>
                <a:gd name="T16" fmla="*/ 139 w 140"/>
                <a:gd name="T17" fmla="*/ 4 h 142"/>
                <a:gd name="T18" fmla="*/ 139 w 140"/>
                <a:gd name="T19" fmla="*/ 13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4"/>
                  </a:moveTo>
                  <a:lnTo>
                    <a:pt x="139" y="134"/>
                  </a:lnTo>
                  <a:cubicBezTo>
                    <a:pt x="139" y="139"/>
                    <a:pt x="136" y="139"/>
                    <a:pt x="134" y="139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41"/>
                    <a:pt x="2" y="139"/>
                    <a:pt x="2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9" y="0"/>
                    <a:pt x="139" y="4"/>
                  </a:cubicBezTo>
                  <a:lnTo>
                    <a:pt x="139" y="13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2" name="Freeform 504"/>
            <p:cNvSpPr>
              <a:spLocks noChangeArrowheads="1"/>
            </p:cNvSpPr>
            <p:nvPr/>
          </p:nvSpPr>
          <p:spPr bwMode="auto">
            <a:xfrm>
              <a:off x="18354506" y="6669676"/>
              <a:ext cx="131199" cy="135425"/>
            </a:xfrm>
            <a:custGeom>
              <a:avLst/>
              <a:gdLst>
                <a:gd name="T0" fmla="*/ 141 w 142"/>
                <a:gd name="T1" fmla="*/ 136 h 145"/>
                <a:gd name="T2" fmla="*/ 141 w 142"/>
                <a:gd name="T3" fmla="*/ 136 h 145"/>
                <a:gd name="T4" fmla="*/ 136 w 142"/>
                <a:gd name="T5" fmla="*/ 141 h 145"/>
                <a:gd name="T6" fmla="*/ 7 w 142"/>
                <a:gd name="T7" fmla="*/ 144 h 145"/>
                <a:gd name="T8" fmla="*/ 2 w 142"/>
                <a:gd name="T9" fmla="*/ 139 h 145"/>
                <a:gd name="T10" fmla="*/ 0 w 142"/>
                <a:gd name="T11" fmla="*/ 7 h 145"/>
                <a:gd name="T12" fmla="*/ 4 w 142"/>
                <a:gd name="T13" fmla="*/ 2 h 145"/>
                <a:gd name="T14" fmla="*/ 134 w 142"/>
                <a:gd name="T15" fmla="*/ 2 h 145"/>
                <a:gd name="T16" fmla="*/ 139 w 142"/>
                <a:gd name="T17" fmla="*/ 4 h 145"/>
                <a:gd name="T18" fmla="*/ 141 w 142"/>
                <a:gd name="T19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5">
                  <a:moveTo>
                    <a:pt x="141" y="136"/>
                  </a:moveTo>
                  <a:lnTo>
                    <a:pt x="141" y="136"/>
                  </a:lnTo>
                  <a:cubicBezTo>
                    <a:pt x="141" y="139"/>
                    <a:pt x="139" y="141"/>
                    <a:pt x="136" y="141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4" y="144"/>
                    <a:pt x="2" y="141"/>
                    <a:pt x="2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2" y="2"/>
                    <a:pt x="4" y="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6" y="0"/>
                    <a:pt x="139" y="2"/>
                    <a:pt x="139" y="4"/>
                  </a:cubicBezTo>
                  <a:lnTo>
                    <a:pt x="141" y="136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3" name="Freeform 505"/>
            <p:cNvSpPr>
              <a:spLocks noChangeArrowheads="1"/>
            </p:cNvSpPr>
            <p:nvPr/>
          </p:nvSpPr>
          <p:spPr bwMode="auto">
            <a:xfrm>
              <a:off x="19213648" y="6491931"/>
              <a:ext cx="131199" cy="131193"/>
            </a:xfrm>
            <a:custGeom>
              <a:avLst/>
              <a:gdLst>
                <a:gd name="T0" fmla="*/ 139 w 140"/>
                <a:gd name="T1" fmla="*/ 137 h 142"/>
                <a:gd name="T2" fmla="*/ 139 w 140"/>
                <a:gd name="T3" fmla="*/ 137 h 142"/>
                <a:gd name="T4" fmla="*/ 137 w 140"/>
                <a:gd name="T5" fmla="*/ 141 h 142"/>
                <a:gd name="T6" fmla="*/ 7 w 140"/>
                <a:gd name="T7" fmla="*/ 141 h 142"/>
                <a:gd name="T8" fmla="*/ 2 w 140"/>
                <a:gd name="T9" fmla="*/ 139 h 142"/>
                <a:gd name="T10" fmla="*/ 0 w 140"/>
                <a:gd name="T11" fmla="*/ 7 h 142"/>
                <a:gd name="T12" fmla="*/ 5 w 140"/>
                <a:gd name="T13" fmla="*/ 3 h 142"/>
                <a:gd name="T14" fmla="*/ 134 w 140"/>
                <a:gd name="T15" fmla="*/ 0 h 142"/>
                <a:gd name="T16" fmla="*/ 139 w 140"/>
                <a:gd name="T17" fmla="*/ 5 h 142"/>
                <a:gd name="T18" fmla="*/ 139 w 140"/>
                <a:gd name="T19" fmla="*/ 1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9" y="141"/>
                    <a:pt x="137" y="141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5" y="141"/>
                    <a:pt x="2" y="141"/>
                    <a:pt x="2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7" y="0"/>
                    <a:pt x="139" y="3"/>
                    <a:pt x="139" y="5"/>
                  </a:cubicBezTo>
                  <a:lnTo>
                    <a:pt x="139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4" name="Freeform 506"/>
            <p:cNvSpPr>
              <a:spLocks noChangeArrowheads="1"/>
            </p:cNvSpPr>
            <p:nvPr/>
          </p:nvSpPr>
          <p:spPr bwMode="auto">
            <a:xfrm>
              <a:off x="19040127" y="6496163"/>
              <a:ext cx="131199" cy="131193"/>
            </a:xfrm>
            <a:custGeom>
              <a:avLst/>
              <a:gdLst>
                <a:gd name="T0" fmla="*/ 141 w 142"/>
                <a:gd name="T1" fmla="*/ 136 h 142"/>
                <a:gd name="T2" fmla="*/ 141 w 142"/>
                <a:gd name="T3" fmla="*/ 136 h 142"/>
                <a:gd name="T4" fmla="*/ 136 w 142"/>
                <a:gd name="T5" fmla="*/ 141 h 142"/>
                <a:gd name="T6" fmla="*/ 7 w 142"/>
                <a:gd name="T7" fmla="*/ 141 h 142"/>
                <a:gd name="T8" fmla="*/ 2 w 142"/>
                <a:gd name="T9" fmla="*/ 136 h 142"/>
                <a:gd name="T10" fmla="*/ 2 w 142"/>
                <a:gd name="T11" fmla="*/ 4 h 142"/>
                <a:gd name="T12" fmla="*/ 5 w 142"/>
                <a:gd name="T13" fmla="*/ 2 h 142"/>
                <a:gd name="T14" fmla="*/ 134 w 142"/>
                <a:gd name="T15" fmla="*/ 0 h 142"/>
                <a:gd name="T16" fmla="*/ 138 w 142"/>
                <a:gd name="T17" fmla="*/ 4 h 142"/>
                <a:gd name="T18" fmla="*/ 141 w 142"/>
                <a:gd name="T1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42">
                  <a:moveTo>
                    <a:pt x="141" y="136"/>
                  </a:moveTo>
                  <a:lnTo>
                    <a:pt x="141" y="136"/>
                  </a:lnTo>
                  <a:cubicBezTo>
                    <a:pt x="141" y="138"/>
                    <a:pt x="138" y="141"/>
                    <a:pt x="136" y="141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5" y="141"/>
                    <a:pt x="2" y="141"/>
                    <a:pt x="2" y="13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2"/>
                    <a:pt x="2" y="2"/>
                    <a:pt x="5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8" y="2"/>
                    <a:pt x="138" y="4"/>
                  </a:cubicBezTo>
                  <a:lnTo>
                    <a:pt x="141" y="136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5" name="Freeform 507"/>
            <p:cNvSpPr>
              <a:spLocks noChangeArrowheads="1"/>
            </p:cNvSpPr>
            <p:nvPr/>
          </p:nvSpPr>
          <p:spPr bwMode="auto">
            <a:xfrm>
              <a:off x="18870838" y="6500395"/>
              <a:ext cx="131199" cy="131193"/>
            </a:xfrm>
            <a:custGeom>
              <a:avLst/>
              <a:gdLst>
                <a:gd name="T0" fmla="*/ 138 w 139"/>
                <a:gd name="T1" fmla="*/ 136 h 142"/>
                <a:gd name="T2" fmla="*/ 138 w 139"/>
                <a:gd name="T3" fmla="*/ 136 h 142"/>
                <a:gd name="T4" fmla="*/ 136 w 139"/>
                <a:gd name="T5" fmla="*/ 141 h 142"/>
                <a:gd name="T6" fmla="*/ 7 w 139"/>
                <a:gd name="T7" fmla="*/ 141 h 142"/>
                <a:gd name="T8" fmla="*/ 2 w 139"/>
                <a:gd name="T9" fmla="*/ 136 h 142"/>
                <a:gd name="T10" fmla="*/ 0 w 139"/>
                <a:gd name="T11" fmla="*/ 5 h 142"/>
                <a:gd name="T12" fmla="*/ 5 w 139"/>
                <a:gd name="T13" fmla="*/ 0 h 142"/>
                <a:gd name="T14" fmla="*/ 134 w 139"/>
                <a:gd name="T15" fmla="*/ 0 h 142"/>
                <a:gd name="T16" fmla="*/ 138 w 139"/>
                <a:gd name="T17" fmla="*/ 5 h 142"/>
                <a:gd name="T18" fmla="*/ 138 w 139"/>
                <a:gd name="T19" fmla="*/ 13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42">
                  <a:moveTo>
                    <a:pt x="138" y="136"/>
                  </a:moveTo>
                  <a:lnTo>
                    <a:pt x="138" y="136"/>
                  </a:lnTo>
                  <a:cubicBezTo>
                    <a:pt x="138" y="139"/>
                    <a:pt x="138" y="141"/>
                    <a:pt x="136" y="141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5" y="141"/>
                    <a:pt x="2" y="139"/>
                    <a:pt x="2" y="13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6" y="0"/>
                    <a:pt x="138" y="2"/>
                    <a:pt x="138" y="5"/>
                  </a:cubicBezTo>
                  <a:lnTo>
                    <a:pt x="138" y="136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6" name="Freeform 508"/>
            <p:cNvSpPr>
              <a:spLocks noChangeArrowheads="1"/>
            </p:cNvSpPr>
            <p:nvPr/>
          </p:nvSpPr>
          <p:spPr bwMode="auto">
            <a:xfrm>
              <a:off x="18697316" y="6500395"/>
              <a:ext cx="131199" cy="131193"/>
            </a:xfrm>
            <a:custGeom>
              <a:avLst/>
              <a:gdLst>
                <a:gd name="T0" fmla="*/ 139 w 140"/>
                <a:gd name="T1" fmla="*/ 137 h 143"/>
                <a:gd name="T2" fmla="*/ 139 w 140"/>
                <a:gd name="T3" fmla="*/ 137 h 143"/>
                <a:gd name="T4" fmla="*/ 134 w 140"/>
                <a:gd name="T5" fmla="*/ 139 h 143"/>
                <a:gd name="T6" fmla="*/ 5 w 140"/>
                <a:gd name="T7" fmla="*/ 142 h 143"/>
                <a:gd name="T8" fmla="*/ 0 w 140"/>
                <a:gd name="T9" fmla="*/ 137 h 143"/>
                <a:gd name="T10" fmla="*/ 0 w 140"/>
                <a:gd name="T11" fmla="*/ 5 h 143"/>
                <a:gd name="T12" fmla="*/ 2 w 140"/>
                <a:gd name="T13" fmla="*/ 0 h 143"/>
                <a:gd name="T14" fmla="*/ 131 w 140"/>
                <a:gd name="T15" fmla="*/ 0 h 143"/>
                <a:gd name="T16" fmla="*/ 136 w 140"/>
                <a:gd name="T17" fmla="*/ 5 h 143"/>
                <a:gd name="T18" fmla="*/ 139 w 140"/>
                <a:gd name="T19" fmla="*/ 13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3">
                  <a:moveTo>
                    <a:pt x="139" y="137"/>
                  </a:moveTo>
                  <a:lnTo>
                    <a:pt x="139" y="137"/>
                  </a:lnTo>
                  <a:cubicBezTo>
                    <a:pt x="139" y="139"/>
                    <a:pt x="136" y="139"/>
                    <a:pt x="134" y="139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2" y="142"/>
                    <a:pt x="0" y="139"/>
                    <a:pt x="0" y="13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0"/>
                    <a:pt x="2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4" y="0"/>
                    <a:pt x="136" y="0"/>
                    <a:pt x="136" y="5"/>
                  </a:cubicBezTo>
                  <a:lnTo>
                    <a:pt x="139" y="137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7" name="Freeform 509"/>
            <p:cNvSpPr>
              <a:spLocks noChangeArrowheads="1"/>
            </p:cNvSpPr>
            <p:nvPr/>
          </p:nvSpPr>
          <p:spPr bwMode="auto">
            <a:xfrm>
              <a:off x="18523795" y="6504627"/>
              <a:ext cx="131199" cy="131193"/>
            </a:xfrm>
            <a:custGeom>
              <a:avLst/>
              <a:gdLst>
                <a:gd name="T0" fmla="*/ 139 w 140"/>
                <a:gd name="T1" fmla="*/ 134 h 142"/>
                <a:gd name="T2" fmla="*/ 139 w 140"/>
                <a:gd name="T3" fmla="*/ 134 h 142"/>
                <a:gd name="T4" fmla="*/ 137 w 140"/>
                <a:gd name="T5" fmla="*/ 139 h 142"/>
                <a:gd name="T6" fmla="*/ 8 w 140"/>
                <a:gd name="T7" fmla="*/ 141 h 142"/>
                <a:gd name="T8" fmla="*/ 3 w 140"/>
                <a:gd name="T9" fmla="*/ 136 h 142"/>
                <a:gd name="T10" fmla="*/ 0 w 140"/>
                <a:gd name="T11" fmla="*/ 5 h 142"/>
                <a:gd name="T12" fmla="*/ 5 w 140"/>
                <a:gd name="T13" fmla="*/ 0 h 142"/>
                <a:gd name="T14" fmla="*/ 135 w 140"/>
                <a:gd name="T15" fmla="*/ 0 h 142"/>
                <a:gd name="T16" fmla="*/ 139 w 140"/>
                <a:gd name="T17" fmla="*/ 2 h 142"/>
                <a:gd name="T18" fmla="*/ 139 w 140"/>
                <a:gd name="T19" fmla="*/ 13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2">
                  <a:moveTo>
                    <a:pt x="139" y="134"/>
                  </a:moveTo>
                  <a:lnTo>
                    <a:pt x="139" y="134"/>
                  </a:lnTo>
                  <a:cubicBezTo>
                    <a:pt x="139" y="139"/>
                    <a:pt x="139" y="139"/>
                    <a:pt x="137" y="13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5" y="141"/>
                    <a:pt x="3" y="139"/>
                    <a:pt x="3" y="13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9" y="0"/>
                    <a:pt x="139" y="2"/>
                  </a:cubicBezTo>
                  <a:lnTo>
                    <a:pt x="139" y="134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8" name="Freeform 510"/>
            <p:cNvSpPr>
              <a:spLocks noChangeArrowheads="1"/>
            </p:cNvSpPr>
            <p:nvPr/>
          </p:nvSpPr>
          <p:spPr bwMode="auto">
            <a:xfrm>
              <a:off x="18354506" y="6504627"/>
              <a:ext cx="131199" cy="135425"/>
            </a:xfrm>
            <a:custGeom>
              <a:avLst/>
              <a:gdLst>
                <a:gd name="T0" fmla="*/ 139 w 140"/>
                <a:gd name="T1" fmla="*/ 136 h 145"/>
                <a:gd name="T2" fmla="*/ 139 w 140"/>
                <a:gd name="T3" fmla="*/ 136 h 145"/>
                <a:gd name="T4" fmla="*/ 134 w 140"/>
                <a:gd name="T5" fmla="*/ 141 h 145"/>
                <a:gd name="T6" fmla="*/ 4 w 140"/>
                <a:gd name="T7" fmla="*/ 144 h 145"/>
                <a:gd name="T8" fmla="*/ 0 w 140"/>
                <a:gd name="T9" fmla="*/ 139 h 145"/>
                <a:gd name="T10" fmla="*/ 0 w 140"/>
                <a:gd name="T11" fmla="*/ 7 h 145"/>
                <a:gd name="T12" fmla="*/ 2 w 140"/>
                <a:gd name="T13" fmla="*/ 2 h 145"/>
                <a:gd name="T14" fmla="*/ 131 w 140"/>
                <a:gd name="T15" fmla="*/ 0 h 145"/>
                <a:gd name="T16" fmla="*/ 136 w 140"/>
                <a:gd name="T17" fmla="*/ 5 h 145"/>
                <a:gd name="T18" fmla="*/ 139 w 140"/>
                <a:gd name="T19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5">
                  <a:moveTo>
                    <a:pt x="139" y="136"/>
                  </a:moveTo>
                  <a:lnTo>
                    <a:pt x="139" y="136"/>
                  </a:lnTo>
                  <a:cubicBezTo>
                    <a:pt x="139" y="139"/>
                    <a:pt x="136" y="141"/>
                    <a:pt x="134" y="141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2" y="144"/>
                    <a:pt x="0" y="141"/>
                    <a:pt x="0" y="13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2"/>
                    <a:pt x="2" y="2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4" y="0"/>
                    <a:pt x="136" y="2"/>
                    <a:pt x="136" y="5"/>
                  </a:cubicBezTo>
                  <a:lnTo>
                    <a:pt x="139" y="136"/>
                  </a:lnTo>
                </a:path>
              </a:pathLst>
            </a:custGeom>
            <a:solidFill>
              <a:srgbClr val="38739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09" name="Freeform 511"/>
            <p:cNvSpPr>
              <a:spLocks noChangeArrowheads="1"/>
            </p:cNvSpPr>
            <p:nvPr/>
          </p:nvSpPr>
          <p:spPr bwMode="auto">
            <a:xfrm>
              <a:off x="18456079" y="8523304"/>
              <a:ext cx="859143" cy="338562"/>
            </a:xfrm>
            <a:custGeom>
              <a:avLst/>
              <a:gdLst>
                <a:gd name="T0" fmla="*/ 899 w 900"/>
                <a:gd name="T1" fmla="*/ 0 h 357"/>
                <a:gd name="T2" fmla="*/ 899 w 900"/>
                <a:gd name="T3" fmla="*/ 0 h 357"/>
                <a:gd name="T4" fmla="*/ 0 w 900"/>
                <a:gd name="T5" fmla="*/ 0 h 357"/>
                <a:gd name="T6" fmla="*/ 899 w 900"/>
                <a:gd name="T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0" h="357">
                  <a:moveTo>
                    <a:pt x="899" y="0"/>
                  </a:moveTo>
                  <a:lnTo>
                    <a:pt x="899" y="0"/>
                  </a:lnTo>
                  <a:cubicBezTo>
                    <a:pt x="899" y="0"/>
                    <a:pt x="541" y="356"/>
                    <a:pt x="0" y="0"/>
                  </a:cubicBezTo>
                  <a:lnTo>
                    <a:pt x="899" y="0"/>
                  </a:lnTo>
                </a:path>
              </a:pathLst>
            </a:custGeom>
            <a:solidFill>
              <a:srgbClr val="E963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0" name="Freeform 512"/>
            <p:cNvSpPr>
              <a:spLocks noChangeArrowheads="1"/>
            </p:cNvSpPr>
            <p:nvPr/>
          </p:nvSpPr>
          <p:spPr bwMode="auto">
            <a:xfrm>
              <a:off x="18595743" y="6927830"/>
              <a:ext cx="211612" cy="482451"/>
            </a:xfrm>
            <a:custGeom>
              <a:avLst/>
              <a:gdLst>
                <a:gd name="T0" fmla="*/ 4 w 227"/>
                <a:gd name="T1" fmla="*/ 165 h 505"/>
                <a:gd name="T2" fmla="*/ 4 w 227"/>
                <a:gd name="T3" fmla="*/ 165 h 505"/>
                <a:gd name="T4" fmla="*/ 7 w 227"/>
                <a:gd name="T5" fmla="*/ 129 h 505"/>
                <a:gd name="T6" fmla="*/ 34 w 227"/>
                <a:gd name="T7" fmla="*/ 107 h 505"/>
                <a:gd name="T8" fmla="*/ 56 w 227"/>
                <a:gd name="T9" fmla="*/ 122 h 505"/>
                <a:gd name="T10" fmla="*/ 63 w 227"/>
                <a:gd name="T11" fmla="*/ 165 h 505"/>
                <a:gd name="T12" fmla="*/ 73 w 227"/>
                <a:gd name="T13" fmla="*/ 193 h 505"/>
                <a:gd name="T14" fmla="*/ 80 w 227"/>
                <a:gd name="T15" fmla="*/ 165 h 505"/>
                <a:gd name="T16" fmla="*/ 80 w 227"/>
                <a:gd name="T17" fmla="*/ 129 h 505"/>
                <a:gd name="T18" fmla="*/ 80 w 227"/>
                <a:gd name="T19" fmla="*/ 53 h 505"/>
                <a:gd name="T20" fmla="*/ 80 w 227"/>
                <a:gd name="T21" fmla="*/ 37 h 505"/>
                <a:gd name="T22" fmla="*/ 109 w 227"/>
                <a:gd name="T23" fmla="*/ 0 h 505"/>
                <a:gd name="T24" fmla="*/ 139 w 227"/>
                <a:gd name="T25" fmla="*/ 37 h 505"/>
                <a:gd name="T26" fmla="*/ 139 w 227"/>
                <a:gd name="T27" fmla="*/ 212 h 505"/>
                <a:gd name="T28" fmla="*/ 139 w 227"/>
                <a:gd name="T29" fmla="*/ 268 h 505"/>
                <a:gd name="T30" fmla="*/ 139 w 227"/>
                <a:gd name="T31" fmla="*/ 348 h 505"/>
                <a:gd name="T32" fmla="*/ 156 w 227"/>
                <a:gd name="T33" fmla="*/ 324 h 505"/>
                <a:gd name="T34" fmla="*/ 158 w 227"/>
                <a:gd name="T35" fmla="*/ 321 h 505"/>
                <a:gd name="T36" fmla="*/ 163 w 227"/>
                <a:gd name="T37" fmla="*/ 292 h 505"/>
                <a:gd name="T38" fmla="*/ 172 w 227"/>
                <a:gd name="T39" fmla="*/ 217 h 505"/>
                <a:gd name="T40" fmla="*/ 195 w 227"/>
                <a:gd name="T41" fmla="*/ 178 h 505"/>
                <a:gd name="T42" fmla="*/ 226 w 227"/>
                <a:gd name="T43" fmla="*/ 193 h 505"/>
                <a:gd name="T44" fmla="*/ 226 w 227"/>
                <a:gd name="T45" fmla="*/ 346 h 505"/>
                <a:gd name="T46" fmla="*/ 226 w 227"/>
                <a:gd name="T47" fmla="*/ 346 h 505"/>
                <a:gd name="T48" fmla="*/ 217 w 227"/>
                <a:gd name="T49" fmla="*/ 373 h 505"/>
                <a:gd name="T50" fmla="*/ 187 w 227"/>
                <a:gd name="T51" fmla="*/ 414 h 505"/>
                <a:gd name="T52" fmla="*/ 136 w 227"/>
                <a:gd name="T53" fmla="*/ 485 h 505"/>
                <a:gd name="T54" fmla="*/ 102 w 227"/>
                <a:gd name="T55" fmla="*/ 502 h 505"/>
                <a:gd name="T56" fmla="*/ 41 w 227"/>
                <a:gd name="T57" fmla="*/ 504 h 505"/>
                <a:gd name="T58" fmla="*/ 0 w 227"/>
                <a:gd name="T59" fmla="*/ 504 h 505"/>
                <a:gd name="T60" fmla="*/ 0 w 227"/>
                <a:gd name="T61" fmla="*/ 504 h 505"/>
                <a:gd name="T62" fmla="*/ 0 w 227"/>
                <a:gd name="T63" fmla="*/ 185 h 505"/>
                <a:gd name="T64" fmla="*/ 4 w 227"/>
                <a:gd name="T65" fmla="*/ 16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7" h="505">
                  <a:moveTo>
                    <a:pt x="4" y="165"/>
                  </a:moveTo>
                  <a:lnTo>
                    <a:pt x="4" y="165"/>
                  </a:lnTo>
                  <a:cubicBezTo>
                    <a:pt x="4" y="153"/>
                    <a:pt x="2" y="139"/>
                    <a:pt x="7" y="129"/>
                  </a:cubicBezTo>
                  <a:cubicBezTo>
                    <a:pt x="12" y="119"/>
                    <a:pt x="21" y="107"/>
                    <a:pt x="34" y="107"/>
                  </a:cubicBezTo>
                  <a:cubicBezTo>
                    <a:pt x="44" y="107"/>
                    <a:pt x="51" y="115"/>
                    <a:pt x="56" y="122"/>
                  </a:cubicBezTo>
                  <a:cubicBezTo>
                    <a:pt x="63" y="136"/>
                    <a:pt x="63" y="151"/>
                    <a:pt x="63" y="165"/>
                  </a:cubicBezTo>
                  <a:cubicBezTo>
                    <a:pt x="63" y="175"/>
                    <a:pt x="58" y="195"/>
                    <a:pt x="73" y="193"/>
                  </a:cubicBezTo>
                  <a:cubicBezTo>
                    <a:pt x="85" y="190"/>
                    <a:pt x="80" y="173"/>
                    <a:pt x="80" y="165"/>
                  </a:cubicBezTo>
                  <a:cubicBezTo>
                    <a:pt x="80" y="153"/>
                    <a:pt x="80" y="141"/>
                    <a:pt x="80" y="129"/>
                  </a:cubicBezTo>
                  <a:cubicBezTo>
                    <a:pt x="80" y="102"/>
                    <a:pt x="80" y="78"/>
                    <a:pt x="80" y="53"/>
                  </a:cubicBezTo>
                  <a:cubicBezTo>
                    <a:pt x="80" y="46"/>
                    <a:pt x="80" y="41"/>
                    <a:pt x="80" y="37"/>
                  </a:cubicBezTo>
                  <a:cubicBezTo>
                    <a:pt x="80" y="17"/>
                    <a:pt x="92" y="0"/>
                    <a:pt x="109" y="0"/>
                  </a:cubicBezTo>
                  <a:cubicBezTo>
                    <a:pt x="126" y="0"/>
                    <a:pt x="139" y="17"/>
                    <a:pt x="139" y="37"/>
                  </a:cubicBezTo>
                  <a:cubicBezTo>
                    <a:pt x="139" y="212"/>
                    <a:pt x="139" y="212"/>
                    <a:pt x="139" y="212"/>
                  </a:cubicBezTo>
                  <a:cubicBezTo>
                    <a:pt x="139" y="226"/>
                    <a:pt x="141" y="243"/>
                    <a:pt x="139" y="268"/>
                  </a:cubicBezTo>
                  <a:cubicBezTo>
                    <a:pt x="139" y="348"/>
                    <a:pt x="139" y="348"/>
                    <a:pt x="139" y="348"/>
                  </a:cubicBezTo>
                  <a:cubicBezTo>
                    <a:pt x="156" y="324"/>
                    <a:pt x="156" y="324"/>
                    <a:pt x="156" y="324"/>
                  </a:cubicBezTo>
                  <a:lnTo>
                    <a:pt x="158" y="321"/>
                  </a:lnTo>
                  <a:cubicBezTo>
                    <a:pt x="160" y="312"/>
                    <a:pt x="160" y="302"/>
                    <a:pt x="163" y="292"/>
                  </a:cubicBezTo>
                  <a:cubicBezTo>
                    <a:pt x="165" y="268"/>
                    <a:pt x="168" y="241"/>
                    <a:pt x="172" y="217"/>
                  </a:cubicBezTo>
                  <a:cubicBezTo>
                    <a:pt x="175" y="202"/>
                    <a:pt x="180" y="185"/>
                    <a:pt x="195" y="178"/>
                  </a:cubicBezTo>
                  <a:cubicBezTo>
                    <a:pt x="207" y="170"/>
                    <a:pt x="226" y="175"/>
                    <a:pt x="226" y="193"/>
                  </a:cubicBezTo>
                  <a:cubicBezTo>
                    <a:pt x="226" y="346"/>
                    <a:pt x="226" y="346"/>
                    <a:pt x="226" y="346"/>
                  </a:cubicBezTo>
                  <a:lnTo>
                    <a:pt x="226" y="346"/>
                  </a:lnTo>
                  <a:cubicBezTo>
                    <a:pt x="226" y="356"/>
                    <a:pt x="224" y="366"/>
                    <a:pt x="217" y="373"/>
                  </a:cubicBezTo>
                  <a:cubicBezTo>
                    <a:pt x="207" y="385"/>
                    <a:pt x="197" y="399"/>
                    <a:pt x="187" y="414"/>
                  </a:cubicBezTo>
                  <a:cubicBezTo>
                    <a:pt x="170" y="436"/>
                    <a:pt x="153" y="460"/>
                    <a:pt x="136" y="485"/>
                  </a:cubicBezTo>
                  <a:cubicBezTo>
                    <a:pt x="126" y="497"/>
                    <a:pt x="117" y="502"/>
                    <a:pt x="102" y="502"/>
                  </a:cubicBezTo>
                  <a:cubicBezTo>
                    <a:pt x="80" y="504"/>
                    <a:pt x="61" y="504"/>
                    <a:pt x="41" y="504"/>
                  </a:cubicBezTo>
                  <a:cubicBezTo>
                    <a:pt x="26" y="504"/>
                    <a:pt x="14" y="504"/>
                    <a:pt x="0" y="504"/>
                  </a:cubicBezTo>
                  <a:lnTo>
                    <a:pt x="0" y="504"/>
                  </a:lnTo>
                  <a:cubicBezTo>
                    <a:pt x="0" y="185"/>
                    <a:pt x="0" y="185"/>
                    <a:pt x="0" y="185"/>
                  </a:cubicBezTo>
                  <a:cubicBezTo>
                    <a:pt x="4" y="183"/>
                    <a:pt x="4" y="170"/>
                    <a:pt x="4" y="165"/>
                  </a:cubicBez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1" name="Freeform 513"/>
            <p:cNvSpPr>
              <a:spLocks noChangeArrowheads="1"/>
            </p:cNvSpPr>
            <p:nvPr/>
          </p:nvSpPr>
          <p:spPr bwMode="auto">
            <a:xfrm>
              <a:off x="18451847" y="7050559"/>
              <a:ext cx="143896" cy="355490"/>
            </a:xfrm>
            <a:custGeom>
              <a:avLst/>
              <a:gdLst>
                <a:gd name="T0" fmla="*/ 64 w 153"/>
                <a:gd name="T1" fmla="*/ 373 h 374"/>
                <a:gd name="T2" fmla="*/ 64 w 153"/>
                <a:gd name="T3" fmla="*/ 373 h 374"/>
                <a:gd name="T4" fmla="*/ 3 w 153"/>
                <a:gd name="T5" fmla="*/ 298 h 374"/>
                <a:gd name="T6" fmla="*/ 3 w 153"/>
                <a:gd name="T7" fmla="*/ 190 h 374"/>
                <a:gd name="T8" fmla="*/ 3 w 153"/>
                <a:gd name="T9" fmla="*/ 142 h 374"/>
                <a:gd name="T10" fmla="*/ 0 w 153"/>
                <a:gd name="T11" fmla="*/ 93 h 374"/>
                <a:gd name="T12" fmla="*/ 0 w 153"/>
                <a:gd name="T13" fmla="*/ 62 h 374"/>
                <a:gd name="T14" fmla="*/ 0 w 153"/>
                <a:gd name="T15" fmla="*/ 44 h 374"/>
                <a:gd name="T16" fmla="*/ 5 w 153"/>
                <a:gd name="T17" fmla="*/ 32 h 374"/>
                <a:gd name="T18" fmla="*/ 30 w 153"/>
                <a:gd name="T19" fmla="*/ 20 h 374"/>
                <a:gd name="T20" fmla="*/ 52 w 153"/>
                <a:gd name="T21" fmla="*/ 32 h 374"/>
                <a:gd name="T22" fmla="*/ 66 w 153"/>
                <a:gd name="T23" fmla="*/ 57 h 374"/>
                <a:gd name="T24" fmla="*/ 78 w 153"/>
                <a:gd name="T25" fmla="*/ 47 h 374"/>
                <a:gd name="T26" fmla="*/ 86 w 153"/>
                <a:gd name="T27" fmla="*/ 15 h 374"/>
                <a:gd name="T28" fmla="*/ 108 w 153"/>
                <a:gd name="T29" fmla="*/ 0 h 374"/>
                <a:gd name="T30" fmla="*/ 132 w 153"/>
                <a:gd name="T31" fmla="*/ 15 h 374"/>
                <a:gd name="T32" fmla="*/ 137 w 153"/>
                <a:gd name="T33" fmla="*/ 34 h 374"/>
                <a:gd name="T34" fmla="*/ 142 w 153"/>
                <a:gd name="T35" fmla="*/ 54 h 374"/>
                <a:gd name="T36" fmla="*/ 152 w 153"/>
                <a:gd name="T37" fmla="*/ 54 h 374"/>
                <a:gd name="T38" fmla="*/ 152 w 153"/>
                <a:gd name="T39" fmla="*/ 373 h 374"/>
                <a:gd name="T40" fmla="*/ 78 w 153"/>
                <a:gd name="T41" fmla="*/ 373 h 374"/>
                <a:gd name="T42" fmla="*/ 64 w 153"/>
                <a:gd name="T43" fmla="*/ 37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74">
                  <a:moveTo>
                    <a:pt x="64" y="373"/>
                  </a:moveTo>
                  <a:lnTo>
                    <a:pt x="64" y="373"/>
                  </a:lnTo>
                  <a:cubicBezTo>
                    <a:pt x="30" y="373"/>
                    <a:pt x="3" y="339"/>
                    <a:pt x="3" y="298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3" y="176"/>
                    <a:pt x="3" y="159"/>
                    <a:pt x="3" y="142"/>
                  </a:cubicBezTo>
                  <a:cubicBezTo>
                    <a:pt x="3" y="127"/>
                    <a:pt x="0" y="110"/>
                    <a:pt x="0" y="9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7"/>
                    <a:pt x="0" y="49"/>
                    <a:pt x="0" y="44"/>
                  </a:cubicBezTo>
                  <a:cubicBezTo>
                    <a:pt x="3" y="39"/>
                    <a:pt x="3" y="37"/>
                    <a:pt x="5" y="32"/>
                  </a:cubicBezTo>
                  <a:cubicBezTo>
                    <a:pt x="13" y="25"/>
                    <a:pt x="20" y="20"/>
                    <a:pt x="30" y="20"/>
                  </a:cubicBezTo>
                  <a:cubicBezTo>
                    <a:pt x="40" y="20"/>
                    <a:pt x="47" y="25"/>
                    <a:pt x="52" y="32"/>
                  </a:cubicBezTo>
                  <a:cubicBezTo>
                    <a:pt x="59" y="39"/>
                    <a:pt x="59" y="52"/>
                    <a:pt x="66" y="57"/>
                  </a:cubicBezTo>
                  <a:cubicBezTo>
                    <a:pt x="73" y="62"/>
                    <a:pt x="78" y="54"/>
                    <a:pt x="78" y="47"/>
                  </a:cubicBezTo>
                  <a:cubicBezTo>
                    <a:pt x="81" y="37"/>
                    <a:pt x="78" y="25"/>
                    <a:pt x="86" y="15"/>
                  </a:cubicBezTo>
                  <a:cubicBezTo>
                    <a:pt x="91" y="8"/>
                    <a:pt x="98" y="0"/>
                    <a:pt x="108" y="0"/>
                  </a:cubicBezTo>
                  <a:cubicBezTo>
                    <a:pt x="118" y="0"/>
                    <a:pt x="125" y="8"/>
                    <a:pt x="132" y="15"/>
                  </a:cubicBezTo>
                  <a:cubicBezTo>
                    <a:pt x="135" y="20"/>
                    <a:pt x="137" y="27"/>
                    <a:pt x="137" y="34"/>
                  </a:cubicBezTo>
                  <a:cubicBezTo>
                    <a:pt x="137" y="42"/>
                    <a:pt x="137" y="49"/>
                    <a:pt x="142" y="54"/>
                  </a:cubicBezTo>
                  <a:cubicBezTo>
                    <a:pt x="147" y="57"/>
                    <a:pt x="149" y="57"/>
                    <a:pt x="152" y="54"/>
                  </a:cubicBezTo>
                  <a:cubicBezTo>
                    <a:pt x="152" y="373"/>
                    <a:pt x="152" y="373"/>
                    <a:pt x="152" y="373"/>
                  </a:cubicBezTo>
                  <a:cubicBezTo>
                    <a:pt x="127" y="373"/>
                    <a:pt x="103" y="373"/>
                    <a:pt x="78" y="373"/>
                  </a:cubicBezTo>
                  <a:lnTo>
                    <a:pt x="64" y="37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2" name="Freeform 514"/>
            <p:cNvSpPr>
              <a:spLocks noChangeArrowheads="1"/>
            </p:cNvSpPr>
            <p:nvPr/>
          </p:nvSpPr>
          <p:spPr bwMode="auto">
            <a:xfrm>
              <a:off x="19171326" y="6775477"/>
              <a:ext cx="143896" cy="495147"/>
            </a:xfrm>
            <a:custGeom>
              <a:avLst/>
              <a:gdLst>
                <a:gd name="T0" fmla="*/ 5 w 154"/>
                <a:gd name="T1" fmla="*/ 203 h 521"/>
                <a:gd name="T2" fmla="*/ 5 w 154"/>
                <a:gd name="T3" fmla="*/ 203 h 521"/>
                <a:gd name="T4" fmla="*/ 10 w 154"/>
                <a:gd name="T5" fmla="*/ 203 h 521"/>
                <a:gd name="T6" fmla="*/ 17 w 154"/>
                <a:gd name="T7" fmla="*/ 198 h 521"/>
                <a:gd name="T8" fmla="*/ 17 w 154"/>
                <a:gd name="T9" fmla="*/ 37 h 521"/>
                <a:gd name="T10" fmla="*/ 46 w 154"/>
                <a:gd name="T11" fmla="*/ 0 h 521"/>
                <a:gd name="T12" fmla="*/ 75 w 154"/>
                <a:gd name="T13" fmla="*/ 37 h 521"/>
                <a:gd name="T14" fmla="*/ 75 w 154"/>
                <a:gd name="T15" fmla="*/ 196 h 521"/>
                <a:gd name="T16" fmla="*/ 95 w 154"/>
                <a:gd name="T17" fmla="*/ 196 h 521"/>
                <a:gd name="T18" fmla="*/ 95 w 154"/>
                <a:gd name="T19" fmla="*/ 86 h 521"/>
                <a:gd name="T20" fmla="*/ 124 w 154"/>
                <a:gd name="T21" fmla="*/ 54 h 521"/>
                <a:gd name="T22" fmla="*/ 153 w 154"/>
                <a:gd name="T23" fmla="*/ 86 h 521"/>
                <a:gd name="T24" fmla="*/ 153 w 154"/>
                <a:gd name="T25" fmla="*/ 256 h 521"/>
                <a:gd name="T26" fmla="*/ 153 w 154"/>
                <a:gd name="T27" fmla="*/ 442 h 521"/>
                <a:gd name="T28" fmla="*/ 93 w 154"/>
                <a:gd name="T29" fmla="*/ 517 h 521"/>
                <a:gd name="T30" fmla="*/ 0 w 154"/>
                <a:gd name="T31" fmla="*/ 520 h 521"/>
                <a:gd name="T32" fmla="*/ 0 w 154"/>
                <a:gd name="T33" fmla="*/ 200 h 521"/>
                <a:gd name="T34" fmla="*/ 5 w 154"/>
                <a:gd name="T35" fmla="*/ 203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4" h="521">
                  <a:moveTo>
                    <a:pt x="5" y="203"/>
                  </a:moveTo>
                  <a:lnTo>
                    <a:pt x="5" y="203"/>
                  </a:lnTo>
                  <a:cubicBezTo>
                    <a:pt x="10" y="203"/>
                    <a:pt x="10" y="203"/>
                    <a:pt x="10" y="203"/>
                  </a:cubicBezTo>
                  <a:cubicBezTo>
                    <a:pt x="15" y="203"/>
                    <a:pt x="17" y="198"/>
                    <a:pt x="17" y="19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18"/>
                    <a:pt x="32" y="0"/>
                    <a:pt x="46" y="0"/>
                  </a:cubicBezTo>
                  <a:cubicBezTo>
                    <a:pt x="63" y="0"/>
                    <a:pt x="75" y="18"/>
                    <a:pt x="75" y="37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83" y="208"/>
                    <a:pt x="95" y="196"/>
                    <a:pt x="95" y="19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5" y="68"/>
                    <a:pt x="110" y="54"/>
                    <a:pt x="124" y="54"/>
                  </a:cubicBezTo>
                  <a:cubicBezTo>
                    <a:pt x="141" y="54"/>
                    <a:pt x="153" y="68"/>
                    <a:pt x="153" y="86"/>
                  </a:cubicBezTo>
                  <a:cubicBezTo>
                    <a:pt x="153" y="256"/>
                    <a:pt x="153" y="256"/>
                    <a:pt x="153" y="256"/>
                  </a:cubicBezTo>
                  <a:cubicBezTo>
                    <a:pt x="153" y="261"/>
                    <a:pt x="153" y="442"/>
                    <a:pt x="153" y="442"/>
                  </a:cubicBezTo>
                  <a:cubicBezTo>
                    <a:pt x="153" y="483"/>
                    <a:pt x="124" y="515"/>
                    <a:pt x="93" y="517"/>
                  </a:cubicBezTo>
                  <a:cubicBezTo>
                    <a:pt x="49" y="520"/>
                    <a:pt x="27" y="520"/>
                    <a:pt x="0" y="52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" y="200"/>
                    <a:pt x="5" y="203"/>
                    <a:pt x="5" y="20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3" name="Freeform 515"/>
            <p:cNvSpPr>
              <a:spLocks noChangeArrowheads="1"/>
            </p:cNvSpPr>
            <p:nvPr/>
          </p:nvSpPr>
          <p:spPr bwMode="auto">
            <a:xfrm>
              <a:off x="18955482" y="6724693"/>
              <a:ext cx="211612" cy="545932"/>
            </a:xfrm>
            <a:custGeom>
              <a:avLst/>
              <a:gdLst>
                <a:gd name="T0" fmla="*/ 0 w 223"/>
                <a:gd name="T1" fmla="*/ 254 h 574"/>
                <a:gd name="T2" fmla="*/ 0 w 223"/>
                <a:gd name="T3" fmla="*/ 254 h 574"/>
                <a:gd name="T4" fmla="*/ 32 w 223"/>
                <a:gd name="T5" fmla="*/ 239 h 574"/>
                <a:gd name="T6" fmla="*/ 54 w 223"/>
                <a:gd name="T7" fmla="*/ 278 h 574"/>
                <a:gd name="T8" fmla="*/ 64 w 223"/>
                <a:gd name="T9" fmla="*/ 356 h 574"/>
                <a:gd name="T10" fmla="*/ 66 w 223"/>
                <a:gd name="T11" fmla="*/ 380 h 574"/>
                <a:gd name="T12" fmla="*/ 71 w 223"/>
                <a:gd name="T13" fmla="*/ 388 h 574"/>
                <a:gd name="T14" fmla="*/ 86 w 223"/>
                <a:gd name="T15" fmla="*/ 410 h 574"/>
                <a:gd name="T16" fmla="*/ 86 w 223"/>
                <a:gd name="T17" fmla="*/ 329 h 574"/>
                <a:gd name="T18" fmla="*/ 88 w 223"/>
                <a:gd name="T19" fmla="*/ 275 h 574"/>
                <a:gd name="T20" fmla="*/ 88 w 223"/>
                <a:gd name="T21" fmla="*/ 98 h 574"/>
                <a:gd name="T22" fmla="*/ 117 w 223"/>
                <a:gd name="T23" fmla="*/ 64 h 574"/>
                <a:gd name="T24" fmla="*/ 144 w 223"/>
                <a:gd name="T25" fmla="*/ 98 h 574"/>
                <a:gd name="T26" fmla="*/ 144 w 223"/>
                <a:gd name="T27" fmla="*/ 249 h 574"/>
                <a:gd name="T28" fmla="*/ 151 w 223"/>
                <a:gd name="T29" fmla="*/ 254 h 574"/>
                <a:gd name="T30" fmla="*/ 156 w 223"/>
                <a:gd name="T31" fmla="*/ 254 h 574"/>
                <a:gd name="T32" fmla="*/ 164 w 223"/>
                <a:gd name="T33" fmla="*/ 249 h 574"/>
                <a:gd name="T34" fmla="*/ 164 w 223"/>
                <a:gd name="T35" fmla="*/ 42 h 574"/>
                <a:gd name="T36" fmla="*/ 193 w 223"/>
                <a:gd name="T37" fmla="*/ 0 h 574"/>
                <a:gd name="T38" fmla="*/ 222 w 223"/>
                <a:gd name="T39" fmla="*/ 42 h 574"/>
                <a:gd name="T40" fmla="*/ 222 w 223"/>
                <a:gd name="T41" fmla="*/ 249 h 574"/>
                <a:gd name="T42" fmla="*/ 222 w 223"/>
                <a:gd name="T43" fmla="*/ 251 h 574"/>
                <a:gd name="T44" fmla="*/ 222 w 223"/>
                <a:gd name="T45" fmla="*/ 571 h 574"/>
                <a:gd name="T46" fmla="*/ 195 w 223"/>
                <a:gd name="T47" fmla="*/ 571 h 574"/>
                <a:gd name="T48" fmla="*/ 107 w 223"/>
                <a:gd name="T49" fmla="*/ 561 h 574"/>
                <a:gd name="T50" fmla="*/ 51 w 223"/>
                <a:gd name="T51" fmla="*/ 493 h 574"/>
                <a:gd name="T52" fmla="*/ 15 w 223"/>
                <a:gd name="T53" fmla="*/ 444 h 574"/>
                <a:gd name="T54" fmla="*/ 8 w 223"/>
                <a:gd name="T55" fmla="*/ 434 h 574"/>
                <a:gd name="T56" fmla="*/ 0 w 223"/>
                <a:gd name="T57" fmla="*/ 410 h 574"/>
                <a:gd name="T58" fmla="*/ 0 w 223"/>
                <a:gd name="T59" fmla="*/ 410 h 574"/>
                <a:gd name="T60" fmla="*/ 0 w 223"/>
                <a:gd name="T61" fmla="*/ 25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3" h="574">
                  <a:moveTo>
                    <a:pt x="0" y="254"/>
                  </a:moveTo>
                  <a:lnTo>
                    <a:pt x="0" y="254"/>
                  </a:lnTo>
                  <a:cubicBezTo>
                    <a:pt x="0" y="237"/>
                    <a:pt x="20" y="234"/>
                    <a:pt x="32" y="239"/>
                  </a:cubicBezTo>
                  <a:cubicBezTo>
                    <a:pt x="44" y="247"/>
                    <a:pt x="51" y="263"/>
                    <a:pt x="54" y="278"/>
                  </a:cubicBezTo>
                  <a:cubicBezTo>
                    <a:pt x="59" y="305"/>
                    <a:pt x="61" y="329"/>
                    <a:pt x="64" y="356"/>
                  </a:cubicBezTo>
                  <a:cubicBezTo>
                    <a:pt x="64" y="363"/>
                    <a:pt x="66" y="371"/>
                    <a:pt x="66" y="380"/>
                  </a:cubicBezTo>
                  <a:cubicBezTo>
                    <a:pt x="69" y="380"/>
                    <a:pt x="69" y="385"/>
                    <a:pt x="71" y="388"/>
                  </a:cubicBezTo>
                  <a:cubicBezTo>
                    <a:pt x="86" y="410"/>
                    <a:pt x="86" y="410"/>
                    <a:pt x="86" y="410"/>
                  </a:cubicBezTo>
                  <a:cubicBezTo>
                    <a:pt x="86" y="329"/>
                    <a:pt x="86" y="329"/>
                    <a:pt x="86" y="329"/>
                  </a:cubicBezTo>
                  <a:cubicBezTo>
                    <a:pt x="86" y="305"/>
                    <a:pt x="86" y="288"/>
                    <a:pt x="88" y="27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8" y="78"/>
                    <a:pt x="100" y="64"/>
                    <a:pt x="117" y="64"/>
                  </a:cubicBezTo>
                  <a:cubicBezTo>
                    <a:pt x="132" y="64"/>
                    <a:pt x="144" y="78"/>
                    <a:pt x="144" y="9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7" y="251"/>
                    <a:pt x="149" y="254"/>
                    <a:pt x="151" y="254"/>
                  </a:cubicBezTo>
                  <a:cubicBezTo>
                    <a:pt x="156" y="254"/>
                    <a:pt x="156" y="254"/>
                    <a:pt x="156" y="254"/>
                  </a:cubicBezTo>
                  <a:cubicBezTo>
                    <a:pt x="161" y="254"/>
                    <a:pt x="164" y="249"/>
                    <a:pt x="164" y="249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20"/>
                    <a:pt x="176" y="0"/>
                    <a:pt x="193" y="0"/>
                  </a:cubicBezTo>
                  <a:cubicBezTo>
                    <a:pt x="207" y="0"/>
                    <a:pt x="222" y="20"/>
                    <a:pt x="222" y="42"/>
                  </a:cubicBezTo>
                  <a:cubicBezTo>
                    <a:pt x="222" y="249"/>
                    <a:pt x="222" y="249"/>
                    <a:pt x="222" y="249"/>
                  </a:cubicBezTo>
                  <a:cubicBezTo>
                    <a:pt x="222" y="249"/>
                    <a:pt x="222" y="249"/>
                    <a:pt x="222" y="251"/>
                  </a:cubicBezTo>
                  <a:cubicBezTo>
                    <a:pt x="222" y="571"/>
                    <a:pt x="222" y="571"/>
                    <a:pt x="222" y="571"/>
                  </a:cubicBezTo>
                  <a:cubicBezTo>
                    <a:pt x="215" y="571"/>
                    <a:pt x="205" y="571"/>
                    <a:pt x="195" y="571"/>
                  </a:cubicBezTo>
                  <a:cubicBezTo>
                    <a:pt x="169" y="571"/>
                    <a:pt x="134" y="573"/>
                    <a:pt x="107" y="561"/>
                  </a:cubicBezTo>
                  <a:cubicBezTo>
                    <a:pt x="81" y="546"/>
                    <a:pt x="69" y="517"/>
                    <a:pt x="51" y="493"/>
                  </a:cubicBezTo>
                  <a:cubicBezTo>
                    <a:pt x="39" y="478"/>
                    <a:pt x="27" y="461"/>
                    <a:pt x="15" y="444"/>
                  </a:cubicBezTo>
                  <a:cubicBezTo>
                    <a:pt x="13" y="441"/>
                    <a:pt x="10" y="439"/>
                    <a:pt x="8" y="434"/>
                  </a:cubicBezTo>
                  <a:cubicBezTo>
                    <a:pt x="3" y="427"/>
                    <a:pt x="0" y="417"/>
                    <a:pt x="0" y="410"/>
                  </a:cubicBezTo>
                  <a:lnTo>
                    <a:pt x="0" y="410"/>
                  </a:lnTo>
                  <a:lnTo>
                    <a:pt x="0" y="254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4" name="Freeform 516"/>
            <p:cNvSpPr>
              <a:spLocks noChangeArrowheads="1"/>
            </p:cNvSpPr>
            <p:nvPr/>
          </p:nvSpPr>
          <p:spPr bwMode="auto">
            <a:xfrm>
              <a:off x="19179791" y="7338337"/>
              <a:ext cx="135431" cy="1180736"/>
            </a:xfrm>
            <a:custGeom>
              <a:avLst/>
              <a:gdLst>
                <a:gd name="T0" fmla="*/ 0 w 144"/>
                <a:gd name="T1" fmla="*/ 1235 h 1236"/>
                <a:gd name="T2" fmla="*/ 0 w 144"/>
                <a:gd name="T3" fmla="*/ 1235 h 1236"/>
                <a:gd name="T4" fmla="*/ 2 w 144"/>
                <a:gd name="T5" fmla="*/ 0 h 1236"/>
                <a:gd name="T6" fmla="*/ 136 w 144"/>
                <a:gd name="T7" fmla="*/ 0 h 1236"/>
                <a:gd name="T8" fmla="*/ 143 w 144"/>
                <a:gd name="T9" fmla="*/ 10 h 1236"/>
                <a:gd name="T10" fmla="*/ 143 w 144"/>
                <a:gd name="T11" fmla="*/ 1235 h 1236"/>
                <a:gd name="T12" fmla="*/ 0 w 144"/>
                <a:gd name="T13" fmla="*/ 1235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36">
                  <a:moveTo>
                    <a:pt x="0" y="1235"/>
                  </a:moveTo>
                  <a:lnTo>
                    <a:pt x="0" y="1235"/>
                  </a:lnTo>
                  <a:cubicBezTo>
                    <a:pt x="2" y="0"/>
                    <a:pt x="2" y="0"/>
                    <a:pt x="2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1" y="0"/>
                    <a:pt x="143" y="5"/>
                    <a:pt x="143" y="10"/>
                  </a:cubicBezTo>
                  <a:cubicBezTo>
                    <a:pt x="143" y="1235"/>
                    <a:pt x="143" y="1235"/>
                    <a:pt x="143" y="1235"/>
                  </a:cubicBezTo>
                  <a:lnTo>
                    <a:pt x="0" y="1235"/>
                  </a:lnTo>
                </a:path>
              </a:pathLst>
            </a:custGeom>
            <a:solidFill>
              <a:srgbClr val="FBC7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5" name="Freeform 517"/>
            <p:cNvSpPr>
              <a:spLocks noChangeArrowheads="1"/>
            </p:cNvSpPr>
            <p:nvPr/>
          </p:nvSpPr>
          <p:spPr bwMode="auto">
            <a:xfrm>
              <a:off x="19040127" y="7338337"/>
              <a:ext cx="135431" cy="1180736"/>
            </a:xfrm>
            <a:custGeom>
              <a:avLst/>
              <a:gdLst>
                <a:gd name="T0" fmla="*/ 0 w 147"/>
                <a:gd name="T1" fmla="*/ 1235 h 1236"/>
                <a:gd name="T2" fmla="*/ 0 w 147"/>
                <a:gd name="T3" fmla="*/ 1235 h 1236"/>
                <a:gd name="T4" fmla="*/ 3 w 147"/>
                <a:gd name="T5" fmla="*/ 10 h 1236"/>
                <a:gd name="T6" fmla="*/ 10 w 147"/>
                <a:gd name="T7" fmla="*/ 0 h 1236"/>
                <a:gd name="T8" fmla="*/ 146 w 147"/>
                <a:gd name="T9" fmla="*/ 0 h 1236"/>
                <a:gd name="T10" fmla="*/ 144 w 147"/>
                <a:gd name="T11" fmla="*/ 1235 h 1236"/>
                <a:gd name="T12" fmla="*/ 0 w 147"/>
                <a:gd name="T13" fmla="*/ 1235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1236">
                  <a:moveTo>
                    <a:pt x="0" y="1235"/>
                  </a:moveTo>
                  <a:lnTo>
                    <a:pt x="0" y="1235"/>
                  </a:lnTo>
                  <a:cubicBezTo>
                    <a:pt x="3" y="10"/>
                    <a:pt x="3" y="10"/>
                    <a:pt x="3" y="10"/>
                  </a:cubicBezTo>
                  <a:cubicBezTo>
                    <a:pt x="3" y="5"/>
                    <a:pt x="5" y="0"/>
                    <a:pt x="10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4" y="1235"/>
                    <a:pt x="144" y="1235"/>
                    <a:pt x="144" y="1235"/>
                  </a:cubicBezTo>
                  <a:lnTo>
                    <a:pt x="0" y="1235"/>
                  </a:lnTo>
                </a:path>
              </a:pathLst>
            </a:custGeom>
            <a:solidFill>
              <a:srgbClr val="F5AE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6" name="Freeform 518"/>
            <p:cNvSpPr>
              <a:spLocks noChangeArrowheads="1"/>
            </p:cNvSpPr>
            <p:nvPr/>
          </p:nvSpPr>
          <p:spPr bwMode="auto">
            <a:xfrm>
              <a:off x="18591511" y="7473762"/>
              <a:ext cx="135431" cy="1045311"/>
            </a:xfrm>
            <a:custGeom>
              <a:avLst/>
              <a:gdLst>
                <a:gd name="T0" fmla="*/ 0 w 145"/>
                <a:gd name="T1" fmla="*/ 1094 h 1095"/>
                <a:gd name="T2" fmla="*/ 0 w 145"/>
                <a:gd name="T3" fmla="*/ 1094 h 1095"/>
                <a:gd name="T4" fmla="*/ 3 w 145"/>
                <a:gd name="T5" fmla="*/ 0 h 1095"/>
                <a:gd name="T6" fmla="*/ 137 w 145"/>
                <a:gd name="T7" fmla="*/ 0 h 1095"/>
                <a:gd name="T8" fmla="*/ 144 w 145"/>
                <a:gd name="T9" fmla="*/ 10 h 1095"/>
                <a:gd name="T10" fmla="*/ 144 w 145"/>
                <a:gd name="T11" fmla="*/ 1094 h 1095"/>
                <a:gd name="T12" fmla="*/ 0 w 145"/>
                <a:gd name="T13" fmla="*/ 1094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1095">
                  <a:moveTo>
                    <a:pt x="0" y="1094"/>
                  </a:moveTo>
                  <a:lnTo>
                    <a:pt x="0" y="1094"/>
                  </a:lnTo>
                  <a:cubicBezTo>
                    <a:pt x="3" y="0"/>
                    <a:pt x="3" y="0"/>
                    <a:pt x="3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2" y="0"/>
                    <a:pt x="144" y="5"/>
                    <a:pt x="144" y="10"/>
                  </a:cubicBezTo>
                  <a:cubicBezTo>
                    <a:pt x="144" y="1094"/>
                    <a:pt x="144" y="1094"/>
                    <a:pt x="144" y="1094"/>
                  </a:cubicBezTo>
                  <a:lnTo>
                    <a:pt x="0" y="1094"/>
                  </a:lnTo>
                </a:path>
              </a:pathLst>
            </a:custGeom>
            <a:solidFill>
              <a:srgbClr val="F5AE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7" name="Freeform 519"/>
            <p:cNvSpPr>
              <a:spLocks noChangeArrowheads="1"/>
            </p:cNvSpPr>
            <p:nvPr/>
          </p:nvSpPr>
          <p:spPr bwMode="auto">
            <a:xfrm>
              <a:off x="18456079" y="7473762"/>
              <a:ext cx="139664" cy="1045311"/>
            </a:xfrm>
            <a:custGeom>
              <a:avLst/>
              <a:gdLst>
                <a:gd name="T0" fmla="*/ 0 w 148"/>
                <a:gd name="T1" fmla="*/ 1094 h 1095"/>
                <a:gd name="T2" fmla="*/ 0 w 148"/>
                <a:gd name="T3" fmla="*/ 1094 h 1095"/>
                <a:gd name="T4" fmla="*/ 3 w 148"/>
                <a:gd name="T5" fmla="*/ 10 h 1095"/>
                <a:gd name="T6" fmla="*/ 10 w 148"/>
                <a:gd name="T7" fmla="*/ 0 h 1095"/>
                <a:gd name="T8" fmla="*/ 147 w 148"/>
                <a:gd name="T9" fmla="*/ 0 h 1095"/>
                <a:gd name="T10" fmla="*/ 144 w 148"/>
                <a:gd name="T11" fmla="*/ 1094 h 1095"/>
                <a:gd name="T12" fmla="*/ 0 w 148"/>
                <a:gd name="T13" fmla="*/ 1094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095">
                  <a:moveTo>
                    <a:pt x="0" y="1094"/>
                  </a:moveTo>
                  <a:lnTo>
                    <a:pt x="0" y="1094"/>
                  </a:lnTo>
                  <a:cubicBezTo>
                    <a:pt x="3" y="10"/>
                    <a:pt x="3" y="10"/>
                    <a:pt x="3" y="10"/>
                  </a:cubicBezTo>
                  <a:cubicBezTo>
                    <a:pt x="3" y="5"/>
                    <a:pt x="5" y="0"/>
                    <a:pt x="1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4" y="1094"/>
                    <a:pt x="144" y="1094"/>
                    <a:pt x="144" y="1094"/>
                  </a:cubicBezTo>
                  <a:lnTo>
                    <a:pt x="0" y="1094"/>
                  </a:lnTo>
                </a:path>
              </a:pathLst>
            </a:custGeom>
            <a:solidFill>
              <a:srgbClr val="FBC71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8" name="Freeform 520"/>
            <p:cNvSpPr>
              <a:spLocks noChangeArrowheads="1"/>
            </p:cNvSpPr>
            <p:nvPr/>
          </p:nvSpPr>
          <p:spPr bwMode="auto">
            <a:xfrm>
              <a:off x="18688852" y="8019693"/>
              <a:ext cx="423223" cy="313170"/>
            </a:xfrm>
            <a:custGeom>
              <a:avLst/>
              <a:gdLst>
                <a:gd name="T0" fmla="*/ 404 w 445"/>
                <a:gd name="T1" fmla="*/ 117 h 330"/>
                <a:gd name="T2" fmla="*/ 404 w 445"/>
                <a:gd name="T3" fmla="*/ 117 h 330"/>
                <a:gd name="T4" fmla="*/ 0 w 445"/>
                <a:gd name="T5" fmla="*/ 98 h 330"/>
                <a:gd name="T6" fmla="*/ 32 w 445"/>
                <a:gd name="T7" fmla="*/ 329 h 330"/>
                <a:gd name="T8" fmla="*/ 444 w 445"/>
                <a:gd name="T9" fmla="*/ 327 h 330"/>
                <a:gd name="T10" fmla="*/ 404 w 445"/>
                <a:gd name="T11" fmla="*/ 11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5" h="330">
                  <a:moveTo>
                    <a:pt x="404" y="117"/>
                  </a:moveTo>
                  <a:lnTo>
                    <a:pt x="404" y="117"/>
                  </a:lnTo>
                  <a:cubicBezTo>
                    <a:pt x="404" y="117"/>
                    <a:pt x="295" y="0"/>
                    <a:pt x="0" y="98"/>
                  </a:cubicBezTo>
                  <a:cubicBezTo>
                    <a:pt x="32" y="329"/>
                    <a:pt x="32" y="329"/>
                    <a:pt x="32" y="329"/>
                  </a:cubicBezTo>
                  <a:cubicBezTo>
                    <a:pt x="444" y="327"/>
                    <a:pt x="444" y="327"/>
                    <a:pt x="444" y="327"/>
                  </a:cubicBezTo>
                  <a:lnTo>
                    <a:pt x="404" y="117"/>
                  </a:lnTo>
                </a:path>
              </a:pathLst>
            </a:custGeom>
            <a:solidFill>
              <a:srgbClr val="F5AE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19" name="Freeform 521"/>
            <p:cNvSpPr>
              <a:spLocks noChangeArrowheads="1"/>
            </p:cNvSpPr>
            <p:nvPr/>
          </p:nvSpPr>
          <p:spPr bwMode="auto">
            <a:xfrm>
              <a:off x="18612672" y="7913892"/>
              <a:ext cx="575583" cy="431667"/>
            </a:xfrm>
            <a:custGeom>
              <a:avLst/>
              <a:gdLst>
                <a:gd name="T0" fmla="*/ 0 w 606"/>
                <a:gd name="T1" fmla="*/ 407 h 452"/>
                <a:gd name="T2" fmla="*/ 0 w 606"/>
                <a:gd name="T3" fmla="*/ 407 h 452"/>
                <a:gd name="T4" fmla="*/ 605 w 606"/>
                <a:gd name="T5" fmla="*/ 451 h 452"/>
                <a:gd name="T6" fmla="*/ 0 w 606"/>
                <a:gd name="T7" fmla="*/ 407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6" h="452">
                  <a:moveTo>
                    <a:pt x="0" y="407"/>
                  </a:moveTo>
                  <a:lnTo>
                    <a:pt x="0" y="407"/>
                  </a:lnTo>
                  <a:cubicBezTo>
                    <a:pt x="0" y="407"/>
                    <a:pt x="263" y="0"/>
                    <a:pt x="605" y="451"/>
                  </a:cubicBezTo>
                  <a:lnTo>
                    <a:pt x="0" y="407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0" name="Freeform 522"/>
            <p:cNvSpPr>
              <a:spLocks noChangeArrowheads="1"/>
            </p:cNvSpPr>
            <p:nvPr/>
          </p:nvSpPr>
          <p:spPr bwMode="auto">
            <a:xfrm>
              <a:off x="18900463" y="8129726"/>
              <a:ext cx="97341" cy="42320"/>
            </a:xfrm>
            <a:custGeom>
              <a:avLst/>
              <a:gdLst>
                <a:gd name="T0" fmla="*/ 0 w 108"/>
                <a:gd name="T1" fmla="*/ 14 h 47"/>
                <a:gd name="T2" fmla="*/ 0 w 108"/>
                <a:gd name="T3" fmla="*/ 14 h 47"/>
                <a:gd name="T4" fmla="*/ 57 w 108"/>
                <a:gd name="T5" fmla="*/ 4 h 47"/>
                <a:gd name="T6" fmla="*/ 107 w 108"/>
                <a:gd name="T7" fmla="*/ 46 h 47"/>
                <a:gd name="T8" fmla="*/ 0 w 108"/>
                <a:gd name="T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47">
                  <a:moveTo>
                    <a:pt x="0" y="14"/>
                  </a:moveTo>
                  <a:lnTo>
                    <a:pt x="0" y="14"/>
                  </a:lnTo>
                  <a:cubicBezTo>
                    <a:pt x="0" y="14"/>
                    <a:pt x="39" y="0"/>
                    <a:pt x="57" y="4"/>
                  </a:cubicBezTo>
                  <a:cubicBezTo>
                    <a:pt x="57" y="4"/>
                    <a:pt x="69" y="0"/>
                    <a:pt x="107" y="46"/>
                  </a:cubicBezTo>
                  <a:lnTo>
                    <a:pt x="0" y="14"/>
                  </a:lnTo>
                </a:path>
              </a:pathLst>
            </a:custGeom>
            <a:solidFill>
              <a:srgbClr val="EEEE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1" name="Freeform 523"/>
            <p:cNvSpPr>
              <a:spLocks noChangeArrowheads="1"/>
            </p:cNvSpPr>
            <p:nvPr/>
          </p:nvSpPr>
          <p:spPr bwMode="auto">
            <a:xfrm>
              <a:off x="18544956" y="8129726"/>
              <a:ext cx="766034" cy="778693"/>
            </a:xfrm>
            <a:custGeom>
              <a:avLst/>
              <a:gdLst>
                <a:gd name="T0" fmla="*/ 246 w 803"/>
                <a:gd name="T1" fmla="*/ 9 h 814"/>
                <a:gd name="T2" fmla="*/ 246 w 803"/>
                <a:gd name="T3" fmla="*/ 9 h 814"/>
                <a:gd name="T4" fmla="*/ 297 w 803"/>
                <a:gd name="T5" fmla="*/ 48 h 814"/>
                <a:gd name="T6" fmla="*/ 295 w 803"/>
                <a:gd name="T7" fmla="*/ 55 h 814"/>
                <a:gd name="T8" fmla="*/ 73 w 803"/>
                <a:gd name="T9" fmla="*/ 182 h 814"/>
                <a:gd name="T10" fmla="*/ 58 w 803"/>
                <a:gd name="T11" fmla="*/ 530 h 814"/>
                <a:gd name="T12" fmla="*/ 226 w 803"/>
                <a:gd name="T13" fmla="*/ 731 h 814"/>
                <a:gd name="T14" fmla="*/ 197 w 803"/>
                <a:gd name="T15" fmla="*/ 686 h 814"/>
                <a:gd name="T16" fmla="*/ 251 w 803"/>
                <a:gd name="T17" fmla="*/ 718 h 814"/>
                <a:gd name="T18" fmla="*/ 370 w 803"/>
                <a:gd name="T19" fmla="*/ 813 h 814"/>
                <a:gd name="T20" fmla="*/ 444 w 803"/>
                <a:gd name="T21" fmla="*/ 760 h 814"/>
                <a:gd name="T22" fmla="*/ 560 w 803"/>
                <a:gd name="T23" fmla="*/ 735 h 814"/>
                <a:gd name="T24" fmla="*/ 560 w 803"/>
                <a:gd name="T25" fmla="*/ 735 h 814"/>
                <a:gd name="T26" fmla="*/ 694 w 803"/>
                <a:gd name="T27" fmla="*/ 631 h 814"/>
                <a:gd name="T28" fmla="*/ 592 w 803"/>
                <a:gd name="T29" fmla="*/ 141 h 814"/>
                <a:gd name="T30" fmla="*/ 246 w 803"/>
                <a:gd name="T31" fmla="*/ 9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3" h="814">
                  <a:moveTo>
                    <a:pt x="246" y="9"/>
                  </a:moveTo>
                  <a:lnTo>
                    <a:pt x="246" y="9"/>
                  </a:lnTo>
                  <a:cubicBezTo>
                    <a:pt x="297" y="48"/>
                    <a:pt x="297" y="48"/>
                    <a:pt x="297" y="48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07" y="68"/>
                    <a:pt x="127" y="109"/>
                    <a:pt x="73" y="182"/>
                  </a:cubicBezTo>
                  <a:cubicBezTo>
                    <a:pt x="2" y="282"/>
                    <a:pt x="0" y="416"/>
                    <a:pt x="58" y="530"/>
                  </a:cubicBezTo>
                  <a:cubicBezTo>
                    <a:pt x="98" y="689"/>
                    <a:pt x="226" y="731"/>
                    <a:pt x="226" y="731"/>
                  </a:cubicBezTo>
                  <a:cubicBezTo>
                    <a:pt x="217" y="721"/>
                    <a:pt x="205" y="706"/>
                    <a:pt x="197" y="686"/>
                  </a:cubicBezTo>
                  <a:cubicBezTo>
                    <a:pt x="214" y="699"/>
                    <a:pt x="231" y="709"/>
                    <a:pt x="251" y="718"/>
                  </a:cubicBezTo>
                  <a:cubicBezTo>
                    <a:pt x="249" y="791"/>
                    <a:pt x="370" y="813"/>
                    <a:pt x="370" y="813"/>
                  </a:cubicBezTo>
                  <a:cubicBezTo>
                    <a:pt x="358" y="791"/>
                    <a:pt x="397" y="774"/>
                    <a:pt x="444" y="760"/>
                  </a:cubicBezTo>
                  <a:cubicBezTo>
                    <a:pt x="482" y="757"/>
                    <a:pt x="524" y="750"/>
                    <a:pt x="560" y="735"/>
                  </a:cubicBezTo>
                  <a:lnTo>
                    <a:pt x="560" y="735"/>
                  </a:lnTo>
                  <a:cubicBezTo>
                    <a:pt x="614" y="713"/>
                    <a:pt x="660" y="679"/>
                    <a:pt x="694" y="631"/>
                  </a:cubicBezTo>
                  <a:cubicBezTo>
                    <a:pt x="802" y="482"/>
                    <a:pt x="756" y="265"/>
                    <a:pt x="592" y="141"/>
                  </a:cubicBezTo>
                  <a:cubicBezTo>
                    <a:pt x="446" y="0"/>
                    <a:pt x="246" y="9"/>
                    <a:pt x="246" y="9"/>
                  </a:cubicBezTo>
                </a:path>
              </a:pathLst>
            </a:custGeom>
            <a:solidFill>
              <a:srgbClr val="4D423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2" name="Freeform 524"/>
            <p:cNvSpPr>
              <a:spLocks noChangeArrowheads="1"/>
            </p:cNvSpPr>
            <p:nvPr/>
          </p:nvSpPr>
          <p:spPr bwMode="auto">
            <a:xfrm>
              <a:off x="18591511" y="7406049"/>
              <a:ext cx="139664" cy="67712"/>
            </a:xfrm>
            <a:custGeom>
              <a:avLst/>
              <a:gdLst>
                <a:gd name="T0" fmla="*/ 124 w 149"/>
                <a:gd name="T1" fmla="*/ 0 h 77"/>
                <a:gd name="T2" fmla="*/ 124 w 149"/>
                <a:gd name="T3" fmla="*/ 0 h 77"/>
                <a:gd name="T4" fmla="*/ 148 w 149"/>
                <a:gd name="T5" fmla="*/ 13 h 77"/>
                <a:gd name="T6" fmla="*/ 148 w 149"/>
                <a:gd name="T7" fmla="*/ 64 h 77"/>
                <a:gd name="T8" fmla="*/ 124 w 149"/>
                <a:gd name="T9" fmla="*/ 76 h 77"/>
                <a:gd name="T10" fmla="*/ 0 w 149"/>
                <a:gd name="T11" fmla="*/ 76 h 77"/>
                <a:gd name="T12" fmla="*/ 0 w 149"/>
                <a:gd name="T13" fmla="*/ 0 h 77"/>
                <a:gd name="T14" fmla="*/ 124 w 149"/>
                <a:gd name="T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77">
                  <a:moveTo>
                    <a:pt x="124" y="0"/>
                  </a:moveTo>
                  <a:lnTo>
                    <a:pt x="124" y="0"/>
                  </a:lnTo>
                  <a:cubicBezTo>
                    <a:pt x="139" y="0"/>
                    <a:pt x="148" y="8"/>
                    <a:pt x="148" y="13"/>
                  </a:cubicBezTo>
                  <a:cubicBezTo>
                    <a:pt x="148" y="64"/>
                    <a:pt x="148" y="64"/>
                    <a:pt x="148" y="64"/>
                  </a:cubicBezTo>
                  <a:cubicBezTo>
                    <a:pt x="148" y="71"/>
                    <a:pt x="139" y="76"/>
                    <a:pt x="124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4" y="0"/>
                  </a:lnTo>
                </a:path>
              </a:pathLst>
            </a:custGeom>
            <a:solidFill>
              <a:srgbClr val="E963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3" name="Freeform 525"/>
            <p:cNvSpPr>
              <a:spLocks noChangeArrowheads="1"/>
            </p:cNvSpPr>
            <p:nvPr/>
          </p:nvSpPr>
          <p:spPr bwMode="auto">
            <a:xfrm>
              <a:off x="18443382" y="7406049"/>
              <a:ext cx="143896" cy="67712"/>
            </a:xfrm>
            <a:custGeom>
              <a:avLst/>
              <a:gdLst>
                <a:gd name="T0" fmla="*/ 25 w 153"/>
                <a:gd name="T1" fmla="*/ 0 h 77"/>
                <a:gd name="T2" fmla="*/ 25 w 153"/>
                <a:gd name="T3" fmla="*/ 0 h 77"/>
                <a:gd name="T4" fmla="*/ 152 w 153"/>
                <a:gd name="T5" fmla="*/ 0 h 77"/>
                <a:gd name="T6" fmla="*/ 152 w 153"/>
                <a:gd name="T7" fmla="*/ 76 h 77"/>
                <a:gd name="T8" fmla="*/ 25 w 153"/>
                <a:gd name="T9" fmla="*/ 76 h 77"/>
                <a:gd name="T10" fmla="*/ 0 w 153"/>
                <a:gd name="T11" fmla="*/ 64 h 77"/>
                <a:gd name="T12" fmla="*/ 0 w 153"/>
                <a:gd name="T13" fmla="*/ 13 h 77"/>
                <a:gd name="T14" fmla="*/ 25 w 153"/>
                <a:gd name="T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77">
                  <a:moveTo>
                    <a:pt x="25" y="0"/>
                  </a:moveTo>
                  <a:lnTo>
                    <a:pt x="25" y="0"/>
                  </a:lnTo>
                  <a:cubicBezTo>
                    <a:pt x="152" y="0"/>
                    <a:pt x="152" y="0"/>
                    <a:pt x="152" y="0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10" y="76"/>
                    <a:pt x="0" y="71"/>
                    <a:pt x="0" y="6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10" y="0"/>
                    <a:pt x="25" y="0"/>
                  </a:cubicBezTo>
                </a:path>
              </a:pathLst>
            </a:custGeom>
            <a:solidFill>
              <a:srgbClr val="E963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4" name="Freeform 526"/>
            <p:cNvSpPr>
              <a:spLocks noChangeArrowheads="1"/>
            </p:cNvSpPr>
            <p:nvPr/>
          </p:nvSpPr>
          <p:spPr bwMode="auto">
            <a:xfrm>
              <a:off x="19031662" y="7270624"/>
              <a:ext cx="139664" cy="67712"/>
            </a:xfrm>
            <a:custGeom>
              <a:avLst/>
              <a:gdLst>
                <a:gd name="T0" fmla="*/ 25 w 152"/>
                <a:gd name="T1" fmla="*/ 76 h 77"/>
                <a:gd name="T2" fmla="*/ 25 w 152"/>
                <a:gd name="T3" fmla="*/ 76 h 77"/>
                <a:gd name="T4" fmla="*/ 0 w 152"/>
                <a:gd name="T5" fmla="*/ 63 h 77"/>
                <a:gd name="T6" fmla="*/ 0 w 152"/>
                <a:gd name="T7" fmla="*/ 12 h 77"/>
                <a:gd name="T8" fmla="*/ 25 w 152"/>
                <a:gd name="T9" fmla="*/ 0 h 77"/>
                <a:gd name="T10" fmla="*/ 151 w 152"/>
                <a:gd name="T11" fmla="*/ 0 h 77"/>
                <a:gd name="T12" fmla="*/ 151 w 152"/>
                <a:gd name="T13" fmla="*/ 76 h 77"/>
                <a:gd name="T14" fmla="*/ 25 w 152"/>
                <a:gd name="T15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77">
                  <a:moveTo>
                    <a:pt x="25" y="76"/>
                  </a:moveTo>
                  <a:lnTo>
                    <a:pt x="25" y="76"/>
                  </a:lnTo>
                  <a:cubicBezTo>
                    <a:pt x="10" y="76"/>
                    <a:pt x="0" y="71"/>
                    <a:pt x="0" y="6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10" y="0"/>
                    <a:pt x="25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76"/>
                    <a:pt x="151" y="76"/>
                    <a:pt x="151" y="76"/>
                  </a:cubicBezTo>
                  <a:lnTo>
                    <a:pt x="25" y="76"/>
                  </a:lnTo>
                </a:path>
              </a:pathLst>
            </a:custGeom>
            <a:solidFill>
              <a:srgbClr val="E963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825" name="Freeform 527"/>
            <p:cNvSpPr>
              <a:spLocks noChangeArrowheads="1"/>
            </p:cNvSpPr>
            <p:nvPr/>
          </p:nvSpPr>
          <p:spPr bwMode="auto">
            <a:xfrm>
              <a:off x="19175558" y="7270624"/>
              <a:ext cx="139664" cy="67712"/>
            </a:xfrm>
            <a:custGeom>
              <a:avLst/>
              <a:gdLst>
                <a:gd name="T0" fmla="*/ 149 w 150"/>
                <a:gd name="T1" fmla="*/ 12 h 77"/>
                <a:gd name="T2" fmla="*/ 149 w 150"/>
                <a:gd name="T3" fmla="*/ 12 h 77"/>
                <a:gd name="T4" fmla="*/ 149 w 150"/>
                <a:gd name="T5" fmla="*/ 63 h 77"/>
                <a:gd name="T6" fmla="*/ 125 w 150"/>
                <a:gd name="T7" fmla="*/ 76 h 77"/>
                <a:gd name="T8" fmla="*/ 0 w 150"/>
                <a:gd name="T9" fmla="*/ 76 h 77"/>
                <a:gd name="T10" fmla="*/ 0 w 150"/>
                <a:gd name="T11" fmla="*/ 0 h 77"/>
                <a:gd name="T12" fmla="*/ 125 w 150"/>
                <a:gd name="T13" fmla="*/ 0 h 77"/>
                <a:gd name="T14" fmla="*/ 149 w 150"/>
                <a:gd name="T15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77">
                  <a:moveTo>
                    <a:pt x="149" y="12"/>
                  </a:moveTo>
                  <a:lnTo>
                    <a:pt x="149" y="12"/>
                  </a:lnTo>
                  <a:cubicBezTo>
                    <a:pt x="149" y="63"/>
                    <a:pt x="149" y="63"/>
                    <a:pt x="149" y="63"/>
                  </a:cubicBezTo>
                  <a:cubicBezTo>
                    <a:pt x="149" y="71"/>
                    <a:pt x="139" y="76"/>
                    <a:pt x="125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9" y="0"/>
                    <a:pt x="149" y="5"/>
                    <a:pt x="149" y="12"/>
                  </a:cubicBezTo>
                </a:path>
              </a:pathLst>
            </a:custGeom>
            <a:solidFill>
              <a:srgbClr val="E9632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6491B2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486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0" dur="2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4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3" grpId="0" animBg="1"/>
      <p:bldP spid="280" grpId="0" animBg="1"/>
      <p:bldP spid="281" grpId="0" animBg="1"/>
      <p:bldP spid="295" grpId="0"/>
      <p:bldP spid="296" grpId="0"/>
      <p:bldP spid="297" grpId="0"/>
      <p:bldP spid="298" grpId="0"/>
    </p:bldLst>
  </p:timing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Temp">
      <a:majorFont>
        <a:latin typeface="造字工房朗宋（非商用）常规体"/>
        <a:ea typeface="造字工房朗宋（非商用）常规体"/>
        <a:cs typeface=""/>
      </a:majorFont>
      <a:minorFont>
        <a:latin typeface="造字工房朗宋（非商用）常规体"/>
        <a:ea typeface="造字工房朗宋（非商用）常规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13121</TotalTime>
  <Words>271</Words>
  <Application>Microsoft Office PowerPoint</Application>
  <PresentationFormat>自定义</PresentationFormat>
  <Paragraphs>112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Arial</vt:lpstr>
      <vt:lpstr>Lato</vt:lpstr>
      <vt:lpstr>Open Sans Light</vt:lpstr>
      <vt:lpstr>造字工房朗宋（非商用）常规体</vt:lpstr>
      <vt:lpstr>微软雅黑</vt:lpstr>
      <vt:lpstr>Aparajita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Lopez</dc:creator>
  <cp:lastModifiedBy>王海宇</cp:lastModifiedBy>
  <cp:revision>2620</cp:revision>
  <dcterms:created xsi:type="dcterms:W3CDTF">2014-11-12T21:47:38Z</dcterms:created>
  <dcterms:modified xsi:type="dcterms:W3CDTF">2016-06-28T16:45:13Z</dcterms:modified>
</cp:coreProperties>
</file>